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sldIdLst>
    <p:sldId id="257" r:id="rId8"/>
    <p:sldId id="346" r:id="rId9"/>
    <p:sldId id="347" r:id="rId10"/>
    <p:sldId id="348" r:id="rId11"/>
    <p:sldId id="338" r:id="rId12"/>
    <p:sldId id="349" r:id="rId13"/>
    <p:sldId id="328" r:id="rId14"/>
    <p:sldId id="331" r:id="rId15"/>
    <p:sldId id="326" r:id="rId16"/>
    <p:sldId id="336" r:id="rId17"/>
    <p:sldId id="339" r:id="rId18"/>
    <p:sldId id="332" r:id="rId19"/>
    <p:sldId id="340" r:id="rId20"/>
    <p:sldId id="341" r:id="rId21"/>
    <p:sldId id="353" r:id="rId22"/>
    <p:sldId id="350" r:id="rId23"/>
    <p:sldId id="351" r:id="rId24"/>
    <p:sldId id="352" r:id="rId25"/>
    <p:sldId id="342" r:id="rId26"/>
    <p:sldId id="345" r:id="rId27"/>
    <p:sldId id="314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6FE8C"/>
    <a:srgbClr val="660066"/>
    <a:srgbClr val="E8F694"/>
    <a:srgbClr val="8DFDAA"/>
    <a:srgbClr val="B3B5FF"/>
    <a:srgbClr val="009900"/>
    <a:srgbClr val="66FFFF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231" autoAdjust="0"/>
  </p:normalViewPr>
  <p:slideViewPr>
    <p:cSldViewPr>
      <p:cViewPr>
        <p:scale>
          <a:sx n="68" d="100"/>
          <a:sy n="68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7345D-C1AB-4A59-9542-5795DBE52AB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AC0F9-2F8B-407E-94B2-5EF4A4CCB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AC0F9-2F8B-407E-94B2-5EF4A4CCB8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1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11/4/2018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11/4/2018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11/4/2018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1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4430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11/4/2018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11/4/2018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11/4/2018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11/4/2018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11/4/2018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7" y="640795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11/4/2018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5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11/4/2018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5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9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5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3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6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4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8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6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18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64CE-9A90-4443-9577-F4B27C4000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4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DF2-B616-4F97-A05E-306F70743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15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E15-CBDE-44A1-A8C2-951B1DF9C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21B-2942-43BA-B7DA-FA0691D74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B06B-0B25-4CA1-BC8B-8BCA8D371A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0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C75B-7AF2-49D3-8AFC-6FFDD7FEC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1949-CACC-4C4C-B498-320092586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AD50-B35C-4A72-8DDF-2896AE174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E81F1-513D-4D5A-8E04-57A9D2BF1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3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E26-D694-4202-A0E6-4DD3AC0A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8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93D0-51DA-4269-AE9E-B0F762493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4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5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8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14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2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6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1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5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4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18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7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66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45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43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3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3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12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6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5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41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50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8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51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3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67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45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34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74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11/4/2018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7" y="640795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5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6DD18-CBBD-436C-B8B8-1965DF0673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file:///C:\Users\Administrator\Desktop\hoigiang\a24x41x1.mp3" TargetMode="External"/><Relationship Id="rId1" Type="http://schemas.openxmlformats.org/officeDocument/2006/relationships/audio" Target="file:///C:\Users\Administrator\Desktop\hoigiang\a24x38x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file:///C:\Users\Administrator\Desktop\hoigiang\a24x41x1.mp3" TargetMode="External"/><Relationship Id="rId1" Type="http://schemas.openxmlformats.org/officeDocument/2006/relationships/audio" Target="file:///C:\Users\Administrator\Desktop\hoigiang\a24x38x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file:///C:\Users\Administrator\Desktop\hoigiang\a24x41x1.mp3" TargetMode="External"/><Relationship Id="rId1" Type="http://schemas.openxmlformats.org/officeDocument/2006/relationships/audio" Target="file:///C:\Users\Administrator\Desktop\hoigiang\a24x38x1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5" y="1465263"/>
            <a:ext cx="431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3730625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4030663"/>
            <a:ext cx="466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0447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73610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949835"/>
            <a:ext cx="3638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31628" y="-46027"/>
            <a:ext cx="6423553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childrens_illustration_20090302112447288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" y="-46028"/>
            <a:ext cx="9142828" cy="690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266825" y="7141624"/>
            <a:ext cx="6896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4800" y="685800"/>
            <a:ext cx="8534400" cy="1981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90600" y="2070080"/>
            <a:ext cx="6858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	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uen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u, ư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5 – 6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30 – 35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0" y="304800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63224" y="1905001"/>
            <a:ext cx="651776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07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19005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54" y="1700784"/>
            <a:ext cx="766414" cy="29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293" y="-851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CÊu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t¹o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nÐt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÷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9211056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.VnAvant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829800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62600" y="1295400"/>
            <a:ext cx="745078" cy="66141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0.04094 C -0.62691 0.04024 -0.6283 0.03816 -0.62952 0.03909 C -0.63073 0.04001 -0.63056 0.04256 -0.6309 0.04441 C -0.6316 0.04903 -0.63177 0.05389 -0.63229 0.05875 C -0.63177 0.11379 -0.63177 0.16883 -0.6309 0.22387 C -0.63056 0.24052 -0.62361 0.25949 -0.62031 0.27544 C -0.61736 0.28932 -0.61632 0.3025 -0.60816 0.31268 C -0.6066 0.31962 -0.60469 0.32123 -0.60018 0.32517 C -0.5967 0.33234 -0.59219 0.33812 -0.5882 0.34459 C -0.58715 0.34621 -0.58681 0.34852 -0.58559 0.34991 C -0.58403 0.35176 -0.58177 0.35199 -0.58021 0.35361 C -0.57865 0.355 -0.57795 0.35801 -0.57622 0.35893 C -0.57379 0.36032 -0.57083 0.36009 -0.56823 0.36055 C -0.55608 0.37188 -0.54427 0.37304 -0.52952 0.37489 C -0.52465 0.3772 -0.51979 0.3779 -0.51493 0.38021 C -0.50139 0.37859 -0.49011 0.37535 -0.47761 0.36957 C -0.4691 0.35893 -0.4566 0.35199 -0.45087 0.33765 " pathEditMode="relative" rAng="0" ptsTypes="ffffffffffffffff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1596 L -0.49167 0.348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6600" y="838200"/>
            <a:ext cx="22365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 smtClean="0">
                <a:solidFill>
                  <a:srgbClr val="0000CC"/>
                </a:solidFill>
                <a:latin typeface=".VnAvantH" pitchFamily="34" charset="0"/>
              </a:rPr>
              <a:t>¦</a:t>
            </a:r>
            <a:endParaRPr lang="en-US" sz="25000" b="1" dirty="0">
              <a:solidFill>
                <a:srgbClr val="0000CC"/>
              </a:solidFill>
              <a:latin typeface=".VnAvantH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286000"/>
            <a:ext cx="18859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8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6000" y="3192958"/>
            <a:ext cx="419100" cy="442316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7" descr="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92964"/>
            <a:ext cx="24431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21293" y="2767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anose="020B7200000000000000" pitchFamily="34" charset="0"/>
              </a:rPr>
              <a:t>C¸c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kiÓu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ch</a:t>
            </a:r>
            <a:r>
              <a:rPr lang="en-US" sz="8000" b="1" dirty="0" smtClean="0">
                <a:latin typeface=".VnAvant" panose="020B7200000000000000" pitchFamily="34" charset="0"/>
              </a:rPr>
              <a:t>÷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9144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990600" y="197851"/>
            <a:ext cx="238802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12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1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82291"/>
            <a:ext cx="3355406" cy="643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75006" y="1882139"/>
            <a:ext cx="685800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293" y="6033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So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s¸nh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211056" y="17190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363456" y="18714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829800" y="17190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982200" y="1871472"/>
            <a:ext cx="304800" cy="3048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149" y="48647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§</a:t>
            </a:r>
            <a:r>
              <a:rPr lang="en-US" sz="5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iÓm</a:t>
            </a:r>
            <a:r>
              <a:rPr lang="en-US" sz="5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gièng</a:t>
            </a:r>
            <a:r>
              <a:rPr lang="en-US" sz="5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nhau</a:t>
            </a:r>
            <a:endParaRPr lang="en-US" sz="5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219 0.11864 C -0.84358 0.11795 -0.84497 0.11587 -0.84618 0.11679 C -0.8474 0.11772 -0.84722 0.12026 -0.84757 0.12211 C -0.84827 0.12674 -0.84844 0.1316 -0.84896 0.13645 C -0.84844 0.19149 -0.84844 0.24654 -0.84757 0.30158 C -0.84722 0.31823 -0.84028 0.33719 -0.83698 0.35315 C -0.83403 0.36703 -0.83299 0.38021 -0.82483 0.39038 C -0.82327 0.39732 -0.82136 0.39894 -0.81684 0.40287 C -0.81337 0.41004 -0.80886 0.41582 -0.80486 0.4223 C -0.80382 0.42392 -0.80347 0.42623 -0.80226 0.42762 C -0.8007 0.42947 -0.79844 0.4297 -0.79688 0.43132 C -0.79531 0.43271 -0.79462 0.43571 -0.79288 0.43664 C -0.79045 0.43802 -0.7875 0.43779 -0.7849 0.43826 C -0.77274 0.44959 -0.76094 0.45074 -0.74618 0.45259 C -0.74132 0.45491 -0.73646 0.4556 -0.7316 0.45791 C -0.71806 0.45629 -0.70677 0.45306 -0.69427 0.44728 C -0.68577 0.43664 -0.67327 0.4297 -0.66754 0.41536 " pathEditMode="relative" rAng="0" ptsTypes="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3 0.07423 C -0.40191 0.07354 -0.4033 0.07146 -0.40452 0.07238 C -0.40573 0.07331 -0.40556 0.07585 -0.40591 0.0777 C -0.4066 0.08233 -0.40678 0.08718 -0.4073 0.09204 C -0.40678 0.14708 -0.40678 0.20212 -0.40591 0.25717 C -0.40556 0.27382 -0.39862 0.29278 -0.39532 0.30874 C -0.39237 0.32261 -0.39132 0.3358 -0.38316 0.34597 C -0.3816 0.35291 -0.37969 0.35453 -0.37518 0.35846 C -0.37171 0.36563 -0.36719 0.37141 -0.3632 0.37789 C -0.36216 0.37951 -0.36181 0.38182 -0.3606 0.38321 C -0.35903 0.38506 -0.35678 0.38529 -0.35521 0.38691 C -0.35365 0.38829 -0.35296 0.3913 -0.35122 0.39223 C -0.34879 0.39361 -0.34584 0.39338 -0.34323 0.39384 C -0.33108 0.40518 -0.31928 0.40633 -0.30452 0.40818 C -0.29966 0.4105 -0.2948 0.41119 -0.28994 0.4135 C -0.27639 0.41188 -0.26511 0.40865 -0.25261 0.40286 C -0.2441 0.39223 -0.2316 0.38529 -0.22587 0.37095 " pathEditMode="relative" rAng="0" ptsTypes="ffffffffffffffff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 0.10477 L -0.7 0.470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7146 L -0.26666 0.436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1"/>
            <a:ext cx="9144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990600" y="197851"/>
            <a:ext cx="238802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12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41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82291"/>
            <a:ext cx="3355406" cy="643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75006" y="1882139"/>
            <a:ext cx="685800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293" y="6033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§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iÓm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kh¸c</a:t>
            </a:r>
            <a:r>
              <a:rPr lang="en-US" sz="54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nhau</a:t>
            </a:r>
            <a:endParaRPr lang="en-US" sz="5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057400"/>
            <a:ext cx="535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.VnAvant" pitchFamily="34" charset="0"/>
              </a:rPr>
              <a:t>TC1: BÐ </a:t>
            </a:r>
            <a:r>
              <a:rPr lang="en-US" sz="5400" dirty="0" err="1" smtClean="0">
                <a:latin typeface=".VnAvant" pitchFamily="34" charset="0"/>
              </a:rPr>
              <a:t>t×m</a:t>
            </a:r>
            <a:r>
              <a:rPr lang="en-US" sz="5400" dirty="0" smtClean="0">
                <a:latin typeface=".VnAvant" pitchFamily="34" charset="0"/>
              </a:rPr>
              <a:t> </a:t>
            </a:r>
            <a:r>
              <a:rPr lang="en-US" sz="5400" dirty="0" err="1" smtClean="0">
                <a:latin typeface=".VnAvant" pitchFamily="34" charset="0"/>
              </a:rPr>
              <a:t>ch</a:t>
            </a:r>
            <a:r>
              <a:rPr lang="en-US" sz="5400" dirty="0" smtClean="0">
                <a:latin typeface=".VnAvant" pitchFamily="34" charset="0"/>
              </a:rPr>
              <a:t>÷</a:t>
            </a:r>
            <a:endParaRPr lang="en-US" sz="5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nh_ky_su_sd6%20%28450%20x%20301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9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4876800"/>
            <a:ext cx="6791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408612" y="5078413"/>
            <a:ext cx="99218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600" b="1" u="sng">
                <a:solidFill>
                  <a:srgbClr val="FF0000"/>
                </a:solidFill>
              </a:rPr>
              <a:t>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621" y="5105400"/>
            <a:ext cx="120577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000" b="1" u="sng" dirty="0">
                <a:solidFill>
                  <a:srgbClr val="C00000"/>
                </a:solidFill>
              </a:rPr>
              <a:t>ư</a:t>
            </a:r>
            <a:endParaRPr lang="en-US" sz="110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11" name="a24x38x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24x41x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72186" y="6049321"/>
            <a:ext cx="555248" cy="5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305800" cy="464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976" y="4768096"/>
            <a:ext cx="50016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b="1" dirty="0" err="1" smtClean="0">
                <a:solidFill>
                  <a:srgbClr val="0070C0"/>
                </a:solidFill>
                <a:latin typeface="Vnavant"/>
              </a:rPr>
              <a:t>Ch</a:t>
            </a:r>
            <a:r>
              <a:rPr lang="en-US" sz="11000" b="1" dirty="0" err="1">
                <a:solidFill>
                  <a:srgbClr val="0070C0"/>
                </a:solidFill>
                <a:latin typeface=".VnAvant" pitchFamily="34" charset="0"/>
              </a:rPr>
              <a:t>ó</a:t>
            </a:r>
            <a:r>
              <a:rPr lang="en-US" sz="11000" b="1" dirty="0" smtClean="0">
                <a:solidFill>
                  <a:srgbClr val="0070C0"/>
                </a:solidFill>
                <a:latin typeface="Vnavant"/>
              </a:rPr>
              <a:t> </a:t>
            </a:r>
            <a:r>
              <a:rPr lang="en-US" sz="11000" b="1" dirty="0" err="1">
                <a:solidFill>
                  <a:srgbClr val="0070C0"/>
                </a:solidFill>
                <a:latin typeface="Vnavant"/>
              </a:rPr>
              <a:t>hề</a:t>
            </a:r>
            <a:endParaRPr lang="en-US" sz="11000" b="1" dirty="0">
              <a:solidFill>
                <a:srgbClr val="0070C0"/>
              </a:solidFill>
              <a:latin typeface="Vnava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918" y="4768096"/>
            <a:ext cx="104708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b="1" u="sng" dirty="0">
                <a:solidFill>
                  <a:srgbClr val="FF0000"/>
                </a:solidFill>
                <a:latin typeface="Vnavant"/>
              </a:rPr>
              <a:t>u</a:t>
            </a:r>
          </a:p>
        </p:txBody>
      </p:sp>
      <p:pic>
        <p:nvPicPr>
          <p:cNvPr id="7" name="a24x38x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24x41x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2186" y="6049321"/>
            <a:ext cx="555248" cy="5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7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81355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err="1" smtClean="0">
                <a:latin typeface=".VnAvant" pitchFamily="34" charset="0"/>
              </a:rPr>
              <a:t>LÝnh</a:t>
            </a:r>
            <a:r>
              <a:rPr lang="en-US" sz="10000" b="1" dirty="0" smtClean="0">
                <a:latin typeface="Vnavant"/>
              </a:rPr>
              <a:t> </a:t>
            </a:r>
            <a:r>
              <a:rPr lang="en-US" sz="10000" b="1" dirty="0" err="1" smtClean="0">
                <a:latin typeface="Vnavant"/>
              </a:rPr>
              <a:t>cứu</a:t>
            </a:r>
            <a:r>
              <a:rPr lang="en-US" sz="10000" b="1" dirty="0" smtClean="0">
                <a:latin typeface="Vnavant"/>
              </a:rPr>
              <a:t> </a:t>
            </a:r>
            <a:r>
              <a:rPr lang="en-US" sz="10000" b="1" dirty="0" err="1">
                <a:latin typeface="Vnavant"/>
              </a:rPr>
              <a:t>hoả</a:t>
            </a:r>
            <a:endParaRPr lang="en-US" sz="10000" b="1" dirty="0">
              <a:latin typeface="Vnava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465" y="4540984"/>
            <a:ext cx="11128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u="sng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100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865" y="4540984"/>
            <a:ext cx="9685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u="sng" dirty="0" smtClean="0">
                <a:solidFill>
                  <a:srgbClr val="FF0000"/>
                </a:solidFill>
                <a:latin typeface="Vnavant"/>
              </a:rPr>
              <a:t>u</a:t>
            </a:r>
            <a:endParaRPr lang="en-US" sz="10000" b="1" u="sng" dirty="0">
              <a:solidFill>
                <a:srgbClr val="FF0000"/>
              </a:solidFill>
              <a:latin typeface="Vnavant"/>
            </a:endParaRPr>
          </a:p>
        </p:txBody>
      </p:sp>
      <p:pic>
        <p:nvPicPr>
          <p:cNvPr id="10" name="a24x38x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24x41x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2186" y="6049321"/>
            <a:ext cx="555248" cy="5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14" y="1524000"/>
            <a:ext cx="19005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79" y="3043303"/>
            <a:ext cx="766414" cy="29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293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TC2: “ Ai </a:t>
            </a:r>
            <a:r>
              <a:rPr 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nhanh</a:t>
            </a:r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nhÊt</a:t>
            </a:r>
            <a:r>
              <a:rPr lang="en-US" sz="40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”</a:t>
            </a:r>
            <a:endParaRPr lang="en-US" sz="40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1139" y="1395984"/>
            <a:ext cx="745078" cy="66141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447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Ổn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đị</a:t>
            </a:r>
            <a:r>
              <a:rPr lang="en-US" dirty="0" err="1" smtClean="0">
                <a:solidFill>
                  <a:srgbClr val="FF0000"/>
                </a:solidFill>
              </a:rPr>
              <a:t>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chức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dao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“con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tr©u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TROI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TC 3: “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Đội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nào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nhanh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hơn</a:t>
            </a:r>
            <a:r>
              <a:rPr lang="en-US" sz="3600" b="1" dirty="0" smtClean="0">
                <a:solidFill>
                  <a:srgbClr val="000000"/>
                </a:solidFill>
                <a:latin typeface=".VnAvant" panose="020B7200000000000000" pitchFamily="34" charset="0"/>
              </a:rPr>
              <a:t>”</a:t>
            </a:r>
            <a:endParaRPr lang="en-US" sz="36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Nhạc TCV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8812" y="5362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3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4952"/>
          </a:xfrm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7315200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dirty="0">
              <a:solidFill>
                <a:srgbClr val="F70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2 Track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46347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Autofit/>
          </a:bodyPr>
          <a:lstStyle/>
          <a:p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bÐ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c­ 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ìi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tr©u</a:t>
            </a:r>
            <a:endParaRPr lang="en-US" sz="10500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7" r="76860" b="-2"/>
          <a:stretch>
            <a:fillRect/>
          </a:stretch>
        </p:blipFill>
        <p:spPr bwMode="auto">
          <a:xfrm>
            <a:off x="3429000" y="4597400"/>
            <a:ext cx="14843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4241800"/>
            <a:ext cx="8229600" cy="1143000"/>
          </a:xfrm>
        </p:spPr>
        <p:txBody>
          <a:bodyPr>
            <a:noAutofit/>
          </a:bodyPr>
          <a:lstStyle/>
          <a:p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bÐ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c­ 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ìi</a:t>
            </a:r>
            <a:r>
              <a:rPr lang="en-US" sz="105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0500" dirty="0" err="1" smtClean="0">
                <a:solidFill>
                  <a:srgbClr val="002060"/>
                </a:solidFill>
                <a:latin typeface=".VnAvant" pitchFamily="34" charset="0"/>
              </a:rPr>
              <a:t>tr©u</a:t>
            </a:r>
            <a:endParaRPr lang="en-US" sz="10500" dirty="0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7" r="76860" b="-2"/>
          <a:stretch>
            <a:fillRect/>
          </a:stretch>
        </p:blipFill>
        <p:spPr bwMode="auto">
          <a:xfrm>
            <a:off x="3429000" y="3657600"/>
            <a:ext cx="14843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295400" y="3937000"/>
            <a:ext cx="1295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10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170362" y="3981450"/>
            <a:ext cx="123983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553200" y="3981450"/>
            <a:ext cx="1395413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6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391400" y="3937000"/>
            <a:ext cx="100059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600" b="1" dirty="0" smtClean="0">
                <a:solidFill>
                  <a:srgbClr val="0033CC"/>
                </a:solidFill>
                <a:latin typeface=".VnAvant" pitchFamily="34" charset="0"/>
              </a:rPr>
              <a:t>u</a:t>
            </a:r>
            <a:endParaRPr lang="en-US" sz="10600" b="1" dirty="0">
              <a:solidFill>
                <a:srgbClr val="0033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7" r="76860" b="-2"/>
          <a:stretch>
            <a:fillRect/>
          </a:stretch>
        </p:blipFill>
        <p:spPr bwMode="auto">
          <a:xfrm>
            <a:off x="3429000" y="3708400"/>
            <a:ext cx="1484313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-685800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6573" y="-990600"/>
            <a:ext cx="39166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4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752600"/>
            <a:ext cx="190058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55" y="1776984"/>
            <a:ext cx="766414" cy="29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293" y="-851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anose="020B7200000000000000" pitchFamily="34" charset="0"/>
              </a:rPr>
              <a:t>CÊu</a:t>
            </a:r>
            <a:r>
              <a:rPr lang="en-US" sz="5400" b="1" dirty="0" smtClean="0">
                <a:latin typeface=".VnAvant" panose="020B7200000000000000" pitchFamily="34" charset="0"/>
              </a:rPr>
              <a:t> t¹o </a:t>
            </a:r>
            <a:r>
              <a:rPr lang="en-US" sz="5400" b="1" dirty="0" err="1" smtClean="0">
                <a:latin typeface=".VnAvant" panose="020B7200000000000000" pitchFamily="34" charset="0"/>
              </a:rPr>
              <a:t>nÐt</a:t>
            </a:r>
            <a:r>
              <a:rPr lang="en-US" sz="5400" b="1" dirty="0" smtClean="0"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atin typeface=".VnAvant" panose="020B7200000000000000" pitchFamily="34" charset="0"/>
              </a:rPr>
              <a:t>ch</a:t>
            </a:r>
            <a:r>
              <a:rPr lang="en-US" sz="5400" b="1" dirty="0" smtClean="0">
                <a:latin typeface=".VnAvant" panose="020B7200000000000000" pitchFamily="34" charset="0"/>
              </a:rPr>
              <a:t>÷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9211056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829800" y="171907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86 0.02984 C -0.63524 0.02914 -0.63663 0.02706 -0.63785 0.02799 C -0.63906 0.02891 -0.63889 0.03146 -0.63924 0.03331 C -0.63993 0.03793 -0.64011 0.04279 -0.64063 0.04765 C -0.64011 0.10269 -0.64011 0.15773 -0.63924 0.21277 C -0.63889 0.22942 -0.63195 0.24839 -0.62865 0.26434 C -0.6257 0.27822 -0.62465 0.2914 -0.61649 0.30158 C -0.61493 0.30851 -0.61302 0.31013 -0.60851 0.31407 C -0.60504 0.32123 -0.60052 0.32702 -0.59653 0.33349 C -0.59549 0.33511 -0.59514 0.33742 -0.59393 0.33881 C -0.59236 0.34066 -0.59011 0.34089 -0.58854 0.34251 C -0.58698 0.3439 -0.58629 0.34691 -0.58455 0.34783 C -0.58212 0.34922 -0.57917 0.34899 -0.57656 0.34945 C -0.56441 0.36078 -0.55261 0.36194 -0.53785 0.36379 C -0.53299 0.3661 -0.52813 0.36679 -0.52327 0.36911 C -0.50972 0.36749 -0.49844 0.36425 -0.48594 0.35847 C -0.47743 0.34783 -0.46493 0.34089 -0.4592 0.32655 " pathEditMode="relative" rAng="0" ptsTypes="ffffffffffffffff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3816 L -0.49167 0.360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Flower_Pattern_Background_WA01_003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" y="228610"/>
            <a:ext cx="2743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711463" y="1752600"/>
            <a:ext cx="21243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5200" b="1" dirty="0" smtClean="0">
                <a:solidFill>
                  <a:srgbClr val="0000FF"/>
                </a:solidFill>
              </a:rPr>
              <a:t>u</a:t>
            </a:r>
          </a:p>
        </p:txBody>
      </p:sp>
      <p:pic>
        <p:nvPicPr>
          <p:cNvPr id="10249" name="Picture 9" descr="u 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5" y="3124200"/>
            <a:ext cx="19859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1293" y="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anose="020B7200000000000000" pitchFamily="34" charset="0"/>
              </a:rPr>
              <a:t>C¸c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kiÓu</a:t>
            </a:r>
            <a:r>
              <a:rPr lang="en-US" sz="8000" b="1" dirty="0" smtClean="0"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latin typeface=".VnAvant" panose="020B7200000000000000" pitchFamily="34" charset="0"/>
              </a:rPr>
              <a:t>ch</a:t>
            </a:r>
            <a:r>
              <a:rPr lang="en-US" sz="8000" b="1" dirty="0" smtClean="0">
                <a:latin typeface=".VnAvant" panose="020B7200000000000000" pitchFamily="34" charset="0"/>
              </a:rPr>
              <a:t>÷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0" y="304800"/>
            <a:ext cx="3505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2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63224" y="1905001"/>
            <a:ext cx="651776" cy="685799"/>
          </a:xfrm>
          <a:prstGeom prst="rect">
            <a:avLst/>
          </a:prstGeom>
          <a:solidFill>
            <a:srgbClr val="FF00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57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B0600D-F43F-4B90-898A-18C4C40D308C}&quot;/&gt;&lt;isInvalidForFieldText val=&quot;0&quot;/&gt;&lt;Image&gt;&lt;filename val=&quot;D:\BGDT\data\asimages\{11B0600D-F43F-4B90-898A-18C4C40D308C}.png&quot;/&gt;&lt;left val=&quot;0&quot;/&gt;&lt;top val=&quot;0&quot;/&gt;&lt;width val=&quot;960&quot;/&gt;&lt;height val=&quot;540&quot;/&gt;&lt;hasText val=&quot;1&quot;/&gt;&lt;/Image&gt;&lt;/ThreeDShapeInfo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FF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125</Words>
  <Application>Microsoft Office PowerPoint</Application>
  <PresentationFormat>On-screen Show (4:3)</PresentationFormat>
  <Paragraphs>51</Paragraphs>
  <Slides>22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Office Theme</vt:lpstr>
      <vt:lpstr>Concourse</vt:lpstr>
      <vt:lpstr>Default Design</vt:lpstr>
      <vt:lpstr>1_Default Design</vt:lpstr>
      <vt:lpstr>1_Office Theme</vt:lpstr>
      <vt:lpstr>2_Office Theme</vt:lpstr>
      <vt:lpstr>3_Office Theme</vt:lpstr>
      <vt:lpstr>PowerPoint Presentation</vt:lpstr>
      <vt:lpstr>1. Ổn định tổ chức: - Trẻ đọc đồng dao “con tr©u”</vt:lpstr>
      <vt:lpstr>bÐ c­  ìi tr©u</vt:lpstr>
      <vt:lpstr>bÐ c­  ìi tr©u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huy_ctn</cp:lastModifiedBy>
  <cp:revision>184</cp:revision>
  <dcterms:created xsi:type="dcterms:W3CDTF">2018-01-11T16:02:56Z</dcterms:created>
  <dcterms:modified xsi:type="dcterms:W3CDTF">2018-11-05T10:57:12Z</dcterms:modified>
</cp:coreProperties>
</file>