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m4a" ContentType="audio/unknown"/>
  <Default Extension="emf" ContentType="image/x-emf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78" r:id="rId3"/>
    <p:sldId id="258" r:id="rId4"/>
    <p:sldId id="259" r:id="rId5"/>
    <p:sldId id="266" r:id="rId6"/>
    <p:sldId id="269" r:id="rId7"/>
    <p:sldId id="262" r:id="rId8"/>
    <p:sldId id="263" r:id="rId9"/>
    <p:sldId id="264" r:id="rId10"/>
    <p:sldId id="265" r:id="rId11"/>
    <p:sldId id="268" r:id="rId12"/>
    <p:sldId id="271" r:id="rId13"/>
    <p:sldId id="273" r:id="rId14"/>
    <p:sldId id="274" r:id="rId15"/>
    <p:sldId id="275" r:id="rId16"/>
    <p:sldId id="276" r:id="rId17"/>
    <p:sldId id="267" r:id="rId18"/>
    <p:sldId id="277" r:id="rId19"/>
  </p:sldIdLst>
  <p:sldSz cx="9144000" cy="5143500" type="screen16x9"/>
  <p:notesSz cx="9144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  <a:srgbClr val="0609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606" autoAdjust="0"/>
  </p:normalViewPr>
  <p:slideViewPr>
    <p:cSldViewPr>
      <p:cViewPr varScale="1">
        <p:scale>
          <a:sx n="92" d="100"/>
          <a:sy n="92" d="100"/>
        </p:scale>
        <p:origin x="-756" y="-5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E69B69-EEC6-4244-9A36-6C0403511A36}" type="datetimeFigureOut">
              <a:rPr lang="en-US" smtClean="0"/>
              <a:t>10/31/2017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D7F7E-7F39-4734-94D1-5E03551ADD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51884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E69B69-EEC6-4244-9A36-6C0403511A36}" type="datetimeFigureOut">
              <a:rPr lang="en-US" smtClean="0"/>
              <a:t>10/31/2017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D7F7E-7F39-4734-94D1-5E03551ADD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5792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E69B69-EEC6-4244-9A36-6C0403511A36}" type="datetimeFigureOut">
              <a:rPr lang="en-US" smtClean="0"/>
              <a:t>10/31/2017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D7F7E-7F39-4734-94D1-5E03551ADD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40781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E69B69-EEC6-4244-9A36-6C0403511A36}" type="datetimeFigureOut">
              <a:rPr lang="en-US" smtClean="0"/>
              <a:t>10/31/2017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D7F7E-7F39-4734-94D1-5E03551ADD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8437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E69B69-EEC6-4244-9A36-6C0403511A36}" type="datetimeFigureOut">
              <a:rPr lang="en-US" smtClean="0"/>
              <a:t>10/31/2017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D7F7E-7F39-4734-94D1-5E03551ADD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1638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E69B69-EEC6-4244-9A36-6C0403511A36}" type="datetimeFigureOut">
              <a:rPr lang="en-US" smtClean="0"/>
              <a:t>10/31/2017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D7F7E-7F39-4734-94D1-5E03551ADD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82155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E69B69-EEC6-4244-9A36-6C0403511A36}" type="datetimeFigureOut">
              <a:rPr lang="en-US" smtClean="0"/>
              <a:t>10/31/2017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D7F7E-7F39-4734-94D1-5E03551ADD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0674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E69B69-EEC6-4244-9A36-6C0403511A36}" type="datetimeFigureOut">
              <a:rPr lang="en-US" smtClean="0"/>
              <a:t>10/31/2017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D7F7E-7F39-4734-94D1-5E03551ADD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64389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E69B69-EEC6-4244-9A36-6C0403511A36}" type="datetimeFigureOut">
              <a:rPr lang="en-US" smtClean="0"/>
              <a:t>10/31/2017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D7F7E-7F39-4734-94D1-5E03551ADD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9673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E69B69-EEC6-4244-9A36-6C0403511A36}" type="datetimeFigureOut">
              <a:rPr lang="en-US" smtClean="0"/>
              <a:t>10/31/2017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D7F7E-7F39-4734-94D1-5E03551ADD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84394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E69B69-EEC6-4244-9A36-6C0403511A36}" type="datetimeFigureOut">
              <a:rPr lang="en-US" smtClean="0"/>
              <a:t>10/31/2017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D7F7E-7F39-4734-94D1-5E03551ADD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98544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E69B69-EEC6-4244-9A36-6C0403511A36}" type="datetimeFigureOut">
              <a:rPr lang="en-US" smtClean="0"/>
              <a:t>10/31/2017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CD7F7E-7F39-4734-94D1-5E03551ADD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71055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microsoft.com/office/2007/relationships/media" Target="../media/media6.mp3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24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audio" Target="../media/media7.m4a"/><Relationship Id="rId11" Type="http://schemas.openxmlformats.org/officeDocument/2006/relationships/image" Target="../media/image6.png"/><Relationship Id="rId5" Type="http://schemas.microsoft.com/office/2007/relationships/media" Target="../media/media7.m4a"/><Relationship Id="rId10" Type="http://schemas.openxmlformats.org/officeDocument/2006/relationships/image" Target="../media/image23.emf"/><Relationship Id="rId4" Type="http://schemas.openxmlformats.org/officeDocument/2006/relationships/audio" Target="../media/media6.mp3"/><Relationship Id="rId9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3.mp3"/><Relationship Id="rId7" Type="http://schemas.openxmlformats.org/officeDocument/2006/relationships/image" Target="../media/image6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5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.mp3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C:\Users\Administrator\Desktop\hinh-nen-powerpoint-de-thuong-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4488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38200" y="457200"/>
            <a:ext cx="8153400" cy="52322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PHÒNG GD VÀ ĐT QUẬN LONG BIÊN</a:t>
            </a:r>
          </a:p>
          <a:p>
            <a:pPr algn="ctr"/>
            <a:r>
              <a:rPr lang="en-US" sz="24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TRƯỜNG MN </a:t>
            </a:r>
            <a:r>
              <a:rPr lang="en-US" sz="2400" b="1" u="sng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TRÀNG </a:t>
            </a:r>
            <a:r>
              <a:rPr lang="en-US" sz="2400" b="1" u="sng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</a:t>
            </a:r>
          </a:p>
          <a:p>
            <a:pPr algn="ctr"/>
            <a:endParaRPr lang="en-US" sz="32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600" b="1" i="1" dirty="0" smtClean="0">
                <a:solidFill>
                  <a:srgbClr val="060996"/>
                </a:solidFill>
                <a:latin typeface="Times New Roman" pitchFamily="18" charset="0"/>
                <a:cs typeface="Times New Roman" pitchFamily="18" charset="0"/>
              </a:rPr>
              <a:t>GIÁO ÁN PHÁT TRIỂN NGÔN NGỮ</a:t>
            </a:r>
          </a:p>
          <a:p>
            <a:pPr algn="ctr"/>
            <a:endParaRPr lang="en-US" sz="3200" b="1" i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            </a:t>
            </a:r>
            <a:r>
              <a:rPr lang="en-US" sz="2800" b="1" u="sng" dirty="0" smtClean="0">
                <a:latin typeface="Times New Roman" pitchFamily="18" charset="0"/>
                <a:cs typeface="Times New Roman" pitchFamily="18" charset="0"/>
              </a:rPr>
              <a:t>ĐỀ TÀI: 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TRUYỆN “ CHÚ ĐỖ CON”</a:t>
            </a:r>
          </a:p>
          <a:p>
            <a:pPr algn="ctr">
              <a:lnSpc>
                <a:spcPct val="150000"/>
              </a:lnSpc>
            </a:pP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LỨA TUỔI: MẪU GIÁO 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NHỠ</a:t>
            </a:r>
            <a:endParaRPr lang="en-US" sz="3200" b="1" dirty="0" smtClean="0">
              <a:latin typeface="Times New Roman" pitchFamily="18" charset="0"/>
              <a:cs typeface="Times New Roman" pitchFamily="18" charset="0"/>
            </a:endParaRPr>
          </a:p>
          <a:p>
            <a:pPr algn="r">
              <a:lnSpc>
                <a:spcPct val="150000"/>
              </a:lnSpc>
            </a:pPr>
            <a:r>
              <a:rPr lang="en-US" sz="2400" b="1" i="1" dirty="0" smtClean="0">
                <a:latin typeface="Times New Roman" pitchFamily="18" charset="0"/>
                <a:cs typeface="Times New Roman" pitchFamily="18" charset="0"/>
              </a:rPr>
              <a:t>CÔ GIÁO: NGUYỄN THỊ HẠNH</a:t>
            </a:r>
          </a:p>
          <a:p>
            <a:endParaRPr lang="en-US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8787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04484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20200" cy="51543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loud Callout 3"/>
          <p:cNvSpPr/>
          <p:nvPr/>
        </p:nvSpPr>
        <p:spPr>
          <a:xfrm>
            <a:off x="3602182" y="1859973"/>
            <a:ext cx="5638800" cy="2286000"/>
          </a:xfrm>
          <a:prstGeom prst="cloudCallou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“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đỗ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con “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Cloud Callout 4"/>
          <p:cNvSpPr/>
          <p:nvPr/>
        </p:nvSpPr>
        <p:spPr>
          <a:xfrm>
            <a:off x="152400" y="0"/>
            <a:ext cx="5070764" cy="2614058"/>
          </a:xfrm>
          <a:prstGeom prst="cloudCallout">
            <a:avLst>
              <a:gd name="adj1" fmla="val 58736"/>
              <a:gd name="adj2" fmla="val 2201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vừa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giả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7412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098" name="Picture 2" descr="C:\Users\Administrator\Downloads\23113012_901517526671183_1718264381_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0"/>
            <a:ext cx="4495800" cy="25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4634345" cy="251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5" descr="gio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14600"/>
            <a:ext cx="4572000" cy="262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6" descr="ong mat troi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6636" y="2514600"/>
            <a:ext cx="4537364" cy="262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219201" y="1981064"/>
            <a:ext cx="20024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Đỗ</a:t>
            </a:r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con</a:t>
            </a:r>
            <a:endParaRPr lang="en-US" sz="28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068292" y="1981064"/>
            <a:ext cx="19944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Mưa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xuân</a:t>
            </a:r>
            <a:endParaRPr lang="en-US" sz="2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305604" y="4629150"/>
            <a:ext cx="20152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Chị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Gió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Xuân</a:t>
            </a:r>
            <a:endParaRPr lang="en-US" sz="2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894922" y="4629150"/>
            <a:ext cx="20253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Trời</a:t>
            </a:r>
            <a:endParaRPr lang="en-US" sz="2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1569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5" grpId="0"/>
      <p:bldP spid="17" grpId="0"/>
      <p:bldP spid="1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123" name="Picture 3" descr="C:\Users\Administrator\Downloads\23030585_901520120004257_2010760578_o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6119"/>
            <a:ext cx="9144000" cy="5153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171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3999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12168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9144000" cy="51434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74070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3650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lan 3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463526"/>
            <a:ext cx="9144000" cy="6168876"/>
          </a:xfrm>
        </p:spPr>
      </p:pic>
    </p:spTree>
    <p:extLst>
      <p:ext uri="{BB962C8B-B14F-4D97-AF65-F5344CB8AC3E}">
        <p14:creationId xmlns:p14="http://schemas.microsoft.com/office/powerpoint/2010/main" val="2353961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16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GieoHat-V.A-2837403_hq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267200" y="2668191"/>
            <a:ext cx="609600" cy="457200"/>
          </a:xfrm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927" y="0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592282"/>
            <a:ext cx="8984673" cy="40368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Mua-Xuan-Cua-Be-Be-Khanh-Minh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391400" y="4400550"/>
            <a:ext cx="609600" cy="457200"/>
          </a:xfrm>
          <a:prstGeom prst="rect">
            <a:avLst/>
          </a:prstGeom>
        </p:spPr>
      </p:pic>
      <p:pic>
        <p:nvPicPr>
          <p:cNvPr id="3" name="em yeu cay xanh.m4a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600200" y="135082"/>
            <a:ext cx="609600" cy="457200"/>
          </a:xfrm>
          <a:prstGeom prst="rect">
            <a:avLst/>
          </a:prstGeom>
        </p:spPr>
      </p:pic>
      <p:pic>
        <p:nvPicPr>
          <p:cNvPr id="7" name="GieoHat-V.A-2837403_hq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09600" y="5888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930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75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9803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931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3759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đong dao tap tam vong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2668191"/>
            <a:ext cx="609600" cy="457200"/>
          </a:xfr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0"/>
            <a:ext cx="915035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đong dao tap tam von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" y="400050"/>
            <a:ext cx="609600" cy="4572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44645" y="1717849"/>
            <a:ext cx="786856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Trò</a:t>
            </a:r>
            <a:r>
              <a:rPr lang="en-US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54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chơi</a:t>
            </a:r>
            <a:r>
              <a:rPr lang="en-US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: </a:t>
            </a:r>
            <a:r>
              <a:rPr lang="en-US" sz="54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Tập</a:t>
            </a:r>
            <a:r>
              <a:rPr lang="en-US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54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tầm</a:t>
            </a:r>
            <a:r>
              <a:rPr lang="en-US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54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vông</a:t>
            </a:r>
            <a:endParaRPr lang="en-US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38106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52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152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My Movie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" y="1"/>
            <a:ext cx="9271855" cy="4857750"/>
          </a:xfrm>
        </p:spPr>
      </p:pic>
      <p:pic>
        <p:nvPicPr>
          <p:cNvPr id="3" name="nen moi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99764" y="4686300"/>
            <a:ext cx="6096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753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4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5720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C:\Users\Administrator\Desktop\4_7262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171450"/>
            <a:ext cx="97536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882803" y="742950"/>
            <a:ext cx="60708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TRUYỆN: “ CHÚ ĐỖ CON” 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2803" y="1485901"/>
            <a:ext cx="6016082" cy="384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17509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5143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34281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219033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08856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123" name="Picture 3" descr="C:\Users\Administrator\Downloads\23030585_901520120004257_2010760578_o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6119"/>
            <a:ext cx="9144000" cy="5153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6467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3999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57618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9144000" cy="51434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92279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512</TotalTime>
  <Words>96</Words>
  <Application>Microsoft Office PowerPoint</Application>
  <PresentationFormat>On-screen Show (16:9)</PresentationFormat>
  <Paragraphs>17</Paragraphs>
  <Slides>18</Slides>
  <Notes>0</Notes>
  <HiddenSlides>0</HiddenSlides>
  <MMClips>9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huy_ctn</dc:creator>
  <cp:lastModifiedBy>huy_ctn</cp:lastModifiedBy>
  <cp:revision>32</cp:revision>
  <dcterms:created xsi:type="dcterms:W3CDTF">2017-10-27T06:52:54Z</dcterms:created>
  <dcterms:modified xsi:type="dcterms:W3CDTF">2017-10-31T02:17:16Z</dcterms:modified>
</cp:coreProperties>
</file>