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59" r:id="rId4"/>
    <p:sldId id="260" r:id="rId5"/>
    <p:sldId id="258" r:id="rId6"/>
    <p:sldId id="257" r:id="rId7"/>
    <p:sldId id="256" r:id="rId8"/>
    <p:sldId id="263" r:id="rId9"/>
    <p:sldId id="261" r:id="rId10"/>
    <p:sldId id="262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0" autoAdjust="0"/>
    <p:restoredTop sz="94660"/>
  </p:normalViewPr>
  <p:slideViewPr>
    <p:cSldViewPr>
      <p:cViewPr varScale="1">
        <p:scale>
          <a:sx n="81" d="100"/>
          <a:sy n="81" d="100"/>
        </p:scale>
        <p:origin x="-10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18B01-C2DD-420C-A8F5-6409426DF003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8EEF-E9AD-4709-9DCF-C64B425BE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18B01-C2DD-420C-A8F5-6409426DF003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8EEF-E9AD-4709-9DCF-C64B425BE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18B01-C2DD-420C-A8F5-6409426DF003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8EEF-E9AD-4709-9DCF-C64B425BE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18B01-C2DD-420C-A8F5-6409426DF003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8EEF-E9AD-4709-9DCF-C64B425BE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18B01-C2DD-420C-A8F5-6409426DF003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8EEF-E9AD-4709-9DCF-C64B425BE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18B01-C2DD-420C-A8F5-6409426DF003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8EEF-E9AD-4709-9DCF-C64B425BE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18B01-C2DD-420C-A8F5-6409426DF003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8EEF-E9AD-4709-9DCF-C64B425BE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18B01-C2DD-420C-A8F5-6409426DF003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8EEF-E9AD-4709-9DCF-C64B425BE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18B01-C2DD-420C-A8F5-6409426DF003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8EEF-E9AD-4709-9DCF-C64B425BE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18B01-C2DD-420C-A8F5-6409426DF003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8EEF-E9AD-4709-9DCF-C64B425BE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18B01-C2DD-420C-A8F5-6409426DF003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28EEF-E9AD-4709-9DCF-C64B425BE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18B01-C2DD-420C-A8F5-6409426DF003}" type="datetimeFigureOut">
              <a:rPr lang="en-US" smtClean="0"/>
              <a:pPr/>
              <a:t>5/16/2017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28EEF-E9AD-4709-9DCF-C64B425BE8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62000" y="-762000"/>
            <a:ext cx="792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3600">
              <a:solidFill>
                <a:srgbClr val="FF0066"/>
              </a:solidFill>
              <a:latin typeface="VNI-Ariston" pitchFamily="2" charset="0"/>
            </a:endParaRPr>
          </a:p>
        </p:txBody>
      </p:sp>
      <p:pic>
        <p:nvPicPr>
          <p:cNvPr id="5" name="Picture 8" descr="Copy of gau nh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-60325" y="3230563"/>
            <a:ext cx="3241675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304800" y="3124200"/>
            <a:ext cx="4648200" cy="3657600"/>
            <a:chOff x="192" y="1968"/>
            <a:chExt cx="2928" cy="2304"/>
          </a:xfrm>
        </p:grpSpPr>
        <p:pic>
          <p:nvPicPr>
            <p:cNvPr id="7" name="Picture 15" descr="N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2" y="4080"/>
              <a:ext cx="2928" cy="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16" descr="N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6200000" flipH="1">
              <a:off x="-792" y="3083"/>
              <a:ext cx="2304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WordArt 22"/>
          <p:cNvSpPr>
            <a:spLocks noChangeArrowheads="1" noChangeShapeType="1" noTextEdit="1"/>
          </p:cNvSpPr>
          <p:nvPr/>
        </p:nvSpPr>
        <p:spPr bwMode="auto">
          <a:xfrm>
            <a:off x="685800" y="304800"/>
            <a:ext cx="7334250" cy="1177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endParaRPr lang="en-US" sz="3600" b="1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" name="WordArt 27"/>
          <p:cNvSpPr>
            <a:spLocks noChangeArrowheads="1" noChangeShapeType="1" noTextEdit="1"/>
          </p:cNvSpPr>
          <p:nvPr/>
        </p:nvSpPr>
        <p:spPr bwMode="auto">
          <a:xfrm>
            <a:off x="1795463" y="619125"/>
            <a:ext cx="5486400" cy="1295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PerspectiveFront">
                <a:rot lat="2051998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vi-VN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Trường mầm non Thượng Thanh</a:t>
            </a:r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11" name="Text Box 29"/>
          <p:cNvSpPr txBox="1">
            <a:spLocks noChangeArrowheads="1"/>
          </p:cNvSpPr>
          <p:nvPr/>
        </p:nvSpPr>
        <p:spPr bwMode="auto">
          <a:xfrm>
            <a:off x="1752600" y="26670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 b="1" i="1">
              <a:latin typeface="Times New Roman" pitchFamily="18" charset="0"/>
            </a:endParaRPr>
          </a:p>
        </p:txBody>
      </p:sp>
      <p:sp>
        <p:nvSpPr>
          <p:cNvPr id="12" name="Text Box 30"/>
          <p:cNvSpPr txBox="1">
            <a:spLocks noChangeArrowheads="1"/>
          </p:cNvSpPr>
          <p:nvPr/>
        </p:nvSpPr>
        <p:spPr bwMode="auto">
          <a:xfrm>
            <a:off x="1219200" y="2255838"/>
            <a:ext cx="6934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KHÁM PHÁ KHOA HỌC</a:t>
            </a:r>
          </a:p>
          <a:p>
            <a:pPr algn="ctr"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ĐỀ TÀI :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Khám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phá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1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loại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quả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.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13" name="Text Box 31"/>
          <p:cNvSpPr txBox="1">
            <a:spLocks noChangeArrowheads="1"/>
          </p:cNvSpPr>
          <p:nvPr/>
        </p:nvSpPr>
        <p:spPr bwMode="auto">
          <a:xfrm>
            <a:off x="2819400" y="4481513"/>
            <a:ext cx="31454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</a:rPr>
              <a:t>Giáo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</a:rPr>
              <a:t>viên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:</a:t>
            </a:r>
            <a:endParaRPr lang="en-US" sz="2400" dirty="0">
              <a:solidFill>
                <a:srgbClr val="002060"/>
              </a:solidFill>
              <a:latin typeface="Times New Roman" pitchFamily="18" charset="0"/>
            </a:endParaRPr>
          </a:p>
          <a:p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</a:rPr>
              <a:t>Đối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</a:rPr>
              <a:t>tượng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</a:rPr>
              <a:t>Mẫu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</a:rPr>
              <a:t>giáo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smtClean="0">
                <a:solidFill>
                  <a:srgbClr val="002060"/>
                </a:solidFill>
                <a:latin typeface="Times New Roman" pitchFamily="18" charset="0"/>
              </a:rPr>
              <a:t>bé</a:t>
            </a:r>
            <a:endParaRPr lang="en-US" sz="24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4" name="Text Box 32"/>
          <p:cNvSpPr txBox="1">
            <a:spLocks noChangeArrowheads="1"/>
          </p:cNvSpPr>
          <p:nvPr/>
        </p:nvSpPr>
        <p:spPr bwMode="auto">
          <a:xfrm>
            <a:off x="3124200" y="5900738"/>
            <a:ext cx="27987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</a:rPr>
              <a:t>Năm học: 2016-2017</a:t>
            </a:r>
          </a:p>
        </p:txBody>
      </p:sp>
      <p:pic>
        <p:nvPicPr>
          <p:cNvPr id="15" name="Picture 34" descr="878031oq6iuoirb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0800000">
            <a:off x="8391525" y="4324350"/>
            <a:ext cx="75247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5" descr="878031oq6iuoirb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00000">
            <a:off x="7062787" y="5214938"/>
            <a:ext cx="75247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6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7047528">
            <a:off x="7224713" y="5119687"/>
            <a:ext cx="10668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7" descr="878031oq6iuoirb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6200000">
            <a:off x="1347787" y="5214938"/>
            <a:ext cx="75247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8" descr="878031oq6iuoirb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0800000">
            <a:off x="0" y="4324350"/>
            <a:ext cx="75247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39" descr="887822uivpqeloza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6200000">
            <a:off x="1015206" y="-1015206"/>
            <a:ext cx="741363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40" descr="887822uivpqeloza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6191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41" descr="Bluebird05-animated-chick_in_flight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36638" y="434975"/>
            <a:ext cx="104775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42" descr="comicbird-animated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flipH="1">
            <a:off x="6710363" y="477838"/>
            <a:ext cx="18288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43" descr="887822uivpqeloza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400000">
            <a:off x="7400925" y="-847725"/>
            <a:ext cx="6191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44" descr="887822uivpqeloza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24875" y="0"/>
            <a:ext cx="6191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5" descr="gachnga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10800000">
            <a:off x="0" y="0"/>
            <a:ext cx="9144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5" descr="gachnga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10800000">
            <a:off x="0" y="6705600"/>
            <a:ext cx="9144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13" descr="gachnga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5400000">
            <a:off x="5652294" y="3369469"/>
            <a:ext cx="6858000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10" descr="gachnga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5400000">
            <a:off x="-3369468" y="3369468"/>
            <a:ext cx="6858000" cy="11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xoai-la-mau-tim-ngat-hut-hon-cu-dan-mang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304800"/>
            <a:ext cx="8305799" cy="6096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62000" y="-762000"/>
            <a:ext cx="792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3600">
              <a:solidFill>
                <a:srgbClr val="FF0066"/>
              </a:solidFill>
              <a:latin typeface="VNI-Ariston" pitchFamily="2" charset="0"/>
            </a:endParaRPr>
          </a:p>
        </p:txBody>
      </p:sp>
      <p:pic>
        <p:nvPicPr>
          <p:cNvPr id="5" name="Picture 8" descr="Copy of gau nh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-60325" y="3230563"/>
            <a:ext cx="3241675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304800" y="3124200"/>
            <a:ext cx="4648200" cy="3657600"/>
            <a:chOff x="192" y="1968"/>
            <a:chExt cx="2928" cy="2304"/>
          </a:xfrm>
        </p:grpSpPr>
        <p:pic>
          <p:nvPicPr>
            <p:cNvPr id="7" name="Picture 15" descr="N7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2" y="4080"/>
              <a:ext cx="2928" cy="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16" descr="N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16200000" flipH="1">
              <a:off x="-792" y="3083"/>
              <a:ext cx="2304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WordArt 22"/>
          <p:cNvSpPr>
            <a:spLocks noChangeArrowheads="1" noChangeShapeType="1" noTextEdit="1"/>
          </p:cNvSpPr>
          <p:nvPr/>
        </p:nvSpPr>
        <p:spPr bwMode="auto">
          <a:xfrm>
            <a:off x="685800" y="304800"/>
            <a:ext cx="7334250" cy="1177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endParaRPr lang="en-US" sz="3600" b="1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Text Box 29"/>
          <p:cNvSpPr txBox="1">
            <a:spLocks noChangeArrowheads="1"/>
          </p:cNvSpPr>
          <p:nvPr/>
        </p:nvSpPr>
        <p:spPr bwMode="auto">
          <a:xfrm>
            <a:off x="1752600" y="26670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 b="1" i="1">
              <a:latin typeface="Times New Roman" pitchFamily="18" charset="0"/>
            </a:endParaRPr>
          </a:p>
        </p:txBody>
      </p:sp>
      <p:sp>
        <p:nvSpPr>
          <p:cNvPr id="14" name="Text Box 32"/>
          <p:cNvSpPr txBox="1">
            <a:spLocks noChangeArrowheads="1"/>
          </p:cNvSpPr>
          <p:nvPr/>
        </p:nvSpPr>
        <p:spPr bwMode="auto">
          <a:xfrm>
            <a:off x="3124200" y="5900738"/>
            <a:ext cx="27987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</a:rPr>
              <a:t>Năm học: 2016-2017</a:t>
            </a:r>
          </a:p>
        </p:txBody>
      </p:sp>
      <p:pic>
        <p:nvPicPr>
          <p:cNvPr id="15" name="Picture 34" descr="878031oq6iuoirb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0800000">
            <a:off x="8391525" y="4324350"/>
            <a:ext cx="75247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5" descr="878031oq6iuoirb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00000">
            <a:off x="7062787" y="5214938"/>
            <a:ext cx="75247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6" descr="Picture7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7047528">
            <a:off x="7224713" y="5119687"/>
            <a:ext cx="10668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7" descr="878031oq6iuoirb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6200000">
            <a:off x="1347787" y="5214938"/>
            <a:ext cx="75247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8" descr="878031oq6iuoirb6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0800000">
            <a:off x="0" y="4324350"/>
            <a:ext cx="75247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39" descr="887822uivpqeloza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6200000">
            <a:off x="1015206" y="-1015206"/>
            <a:ext cx="741363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40" descr="887822uivpqeloza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6191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41" descr="Bluebird05-animated-chick_in_flight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36638" y="434975"/>
            <a:ext cx="104775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42" descr="comicbird-animated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flipH="1">
            <a:off x="6710363" y="477838"/>
            <a:ext cx="18288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43" descr="887822uivpqeloza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5400000">
            <a:off x="7400925" y="-847725"/>
            <a:ext cx="6191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44" descr="887822uivpqeloza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24875" y="0"/>
            <a:ext cx="6191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5" descr="gachnga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10800000">
            <a:off x="0" y="0"/>
            <a:ext cx="9144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5" descr="gachnga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10800000">
            <a:off x="0" y="6705600"/>
            <a:ext cx="9144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13" descr="gachnga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5400000">
            <a:off x="5652294" y="3369469"/>
            <a:ext cx="6858000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10" descr="gachnga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5400000">
            <a:off x="-3369468" y="3369468"/>
            <a:ext cx="6858000" cy="11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ctangle 29"/>
          <p:cNvSpPr/>
          <p:nvPr/>
        </p:nvSpPr>
        <p:spPr>
          <a:xfrm>
            <a:off x="1828800" y="2514600"/>
            <a:ext cx="64007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Xin</a:t>
            </a:r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trân</a:t>
            </a:r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thành</a:t>
            </a:r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cảm</a:t>
            </a:r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ơn</a:t>
            </a:r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p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381000"/>
            <a:ext cx="8305800" cy="6096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1" y="381000"/>
            <a:ext cx="8305800" cy="5943599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oa-qua-lifefood-1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304800"/>
            <a:ext cx="8382000" cy="6096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h 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381000"/>
            <a:ext cx="8382000" cy="562530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456219108-dua-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1" y="381000"/>
            <a:ext cx="8153400" cy="57451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131225anh-trai-cay-nhung-qua-xoai-bay-bien-dep-khong-gian-be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28600"/>
            <a:ext cx="8305800" cy="617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xoai cat 1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457200"/>
            <a:ext cx="8382000" cy="5943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xoai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31764" y="457200"/>
            <a:ext cx="8255036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42</Words>
  <Application>Microsoft Office PowerPoint</Application>
  <PresentationFormat>On-screen Show (4:3)</PresentationFormat>
  <Paragraphs>10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sony</cp:lastModifiedBy>
  <cp:revision>6</cp:revision>
  <dcterms:created xsi:type="dcterms:W3CDTF">2016-11-28T01:42:12Z</dcterms:created>
  <dcterms:modified xsi:type="dcterms:W3CDTF">2017-05-16T12:35:35Z</dcterms:modified>
</cp:coreProperties>
</file>