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8" r:id="rId4"/>
    <p:sldId id="259" r:id="rId5"/>
    <p:sldId id="260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7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3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9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9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7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0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7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7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3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8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7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00709-3188-4112-96F9-F9F10A21F52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92CB-FA30-4D41-91F9-635A86D1D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4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b855262132f2a3d858d40728d7f938f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2" y="0"/>
            <a:ext cx="9122898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860474"/>
            <a:ext cx="6300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PHÒNG GIÁO DỤC VÀ ĐÀ TẠO QUẬN LONG BIÊN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TRƯỜNG MẦM NON THẠCH BÀN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089" y="2913846"/>
            <a:ext cx="565667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 ĐỀ TÀI :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Phân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loại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theo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dấu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hiệu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các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</a:rPr>
              <a:t>                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phương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tiện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giao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thông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2800" b="1" i="1" dirty="0" err="1" smtClean="0">
                <a:solidFill>
                  <a:srgbClr val="FF0000"/>
                </a:solidFill>
              </a:rPr>
              <a:t>Giáo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viên</a:t>
            </a:r>
            <a:r>
              <a:rPr lang="en-US" sz="2800" b="1" i="1" dirty="0" smtClean="0">
                <a:solidFill>
                  <a:srgbClr val="FF0000"/>
                </a:solidFill>
              </a:rPr>
              <a:t>: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Lê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Việt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Nga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390626"/>
            <a:ext cx="4925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LĨNH VỰC: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Phát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triển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nhận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thức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93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-304800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istrator\Desktop\20134-Mazda6-Wagon-4-b26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359684"/>
            <a:ext cx="3733800" cy="292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1367856671-Honda-Wave-110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906255"/>
            <a:ext cx="2573595" cy="222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xe-dap-asama-amt-26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1214"/>
            <a:ext cx="2455604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xl 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76312"/>
            <a:ext cx="2362200" cy="233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Tau thong nhat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9684"/>
            <a:ext cx="3996811" cy="292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05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134-Mazda6-Wagon-4-b26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943624"/>
            <a:ext cx="2590800" cy="292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1367856671-Honda-Wave-110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084" y="1404947"/>
            <a:ext cx="2286000" cy="1932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xe-dap-asama-amt-26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6436"/>
            <a:ext cx="2286000" cy="146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xl 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831" y="1404947"/>
            <a:ext cx="1983659" cy="200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Tau thong nhat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962" y="3869699"/>
            <a:ext cx="5486400" cy="2988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5631" y="-22123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5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134-Mazda6-Wagon-4-b26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804" y="4214601"/>
            <a:ext cx="3335596" cy="262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1367856671-Honda-Wave-110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4214601"/>
            <a:ext cx="2802194" cy="242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xe-dap-asama-amt-26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204" y="1942947"/>
            <a:ext cx="2455604" cy="205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xl 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447800"/>
            <a:ext cx="2574826" cy="255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Tau thong nhat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04" y="4214601"/>
            <a:ext cx="2743200" cy="262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2225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5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134-Mazda6-Wagon-4-b26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962400"/>
            <a:ext cx="3341738" cy="292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1367856671-Honda-Wave-110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102" y="1291554"/>
            <a:ext cx="2573595" cy="222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xe-dap-asama-amt-26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750" y="1598610"/>
            <a:ext cx="2455604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istrator\Desktop\xl 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938" y="3962400"/>
            <a:ext cx="2678061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dministrator\Desktop\Tau thong nhat 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1" y="3962400"/>
            <a:ext cx="3086099" cy="275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739"/>
            <a:ext cx="7772400" cy="1470025"/>
          </a:xfrm>
        </p:spPr>
        <p:txBody>
          <a:bodyPr/>
          <a:lstStyle/>
          <a:p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5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“ Ai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Administrator\Downloads\Music\h4ciXM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1913071"/>
            <a:ext cx="6553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Trò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chơi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“ Ai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giỏi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nhất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”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44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7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91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Bé hãy xếp các hình trong rổ ra</vt:lpstr>
      <vt:lpstr>Phân loại theo dấu hiệu đường bộ và không đường bộ</vt:lpstr>
      <vt:lpstr>Phân loại theo dấu hiệu xe chạy bằng động cơ và xe thô sơ</vt:lpstr>
      <vt:lpstr>Phân loại theo dấu hiệu xe 2 bánh và không phải xe 2 bánh</vt:lpstr>
      <vt:lpstr>   : “ Ai nhanh nhất”</vt:lpstr>
    </vt:vector>
  </TitlesOfParts>
  <Company>Phan Danh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Bé hãy xếp các hình trong rổ ra</dc:title>
  <dc:creator>Tommy_Phan</dc:creator>
  <cp:lastModifiedBy>AutoBVT</cp:lastModifiedBy>
  <cp:revision>8</cp:revision>
  <dcterms:created xsi:type="dcterms:W3CDTF">2016-03-15T00:25:48Z</dcterms:created>
  <dcterms:modified xsi:type="dcterms:W3CDTF">2019-04-02T02:03:48Z</dcterms:modified>
</cp:coreProperties>
</file>