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70" r:id="rId4"/>
    <p:sldId id="284" r:id="rId5"/>
    <p:sldId id="272" r:id="rId6"/>
    <p:sldId id="275" r:id="rId7"/>
    <p:sldId id="279" r:id="rId8"/>
    <p:sldId id="290" r:id="rId9"/>
    <p:sldId id="287" r:id="rId10"/>
    <p:sldId id="289" r:id="rId11"/>
    <p:sldId id="273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>
        <p:scale>
          <a:sx n="46" d="100"/>
          <a:sy n="46" d="100"/>
        </p:scale>
        <p:origin x="-2070" y="-5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73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1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26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86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41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5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23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9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79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0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3DA77-F027-4642-8C50-8BEB7F00DED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5BA23-145F-4D46-B070-3ECB2B3BB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65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3DA77-F027-4642-8C50-8BEB7F00DED2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5BA23-145F-4D46-B070-3ECB2B3BBC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6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9.wav"/><Relationship Id="rId7" Type="http://schemas.openxmlformats.org/officeDocument/2006/relationships/slide" Target="slide9.xml"/><Relationship Id="rId2" Type="http://schemas.microsoft.com/office/2007/relationships/media" Target="../media/media9.wav"/><Relationship Id="rId1" Type="http://schemas.openxmlformats.org/officeDocument/2006/relationships/audio" Target="file:///D:\Em%20m&#417;%20G&#7863;p%20B&#225;c%20H&#7891;%20-%20Karaoke%20(Beat).mp3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microsoft.com/office/2007/relationships/media" Target="../media/media10.mp3"/><Relationship Id="rId7" Type="http://schemas.openxmlformats.org/officeDocument/2006/relationships/audio" Target="../media/audio3.wav"/><Relationship Id="rId2" Type="http://schemas.openxmlformats.org/officeDocument/2006/relationships/audio" Target="file:///D:\DOWNLOAD\NhoOnBac-Dangcapnhat_4abw.mp3" TargetMode="External"/><Relationship Id="rId1" Type="http://schemas.openxmlformats.org/officeDocument/2006/relationships/audio" Target="file:///G:\AM%20NHAC%20PHUONG\NHAC\CHAU%20YEU%20BA%20OK.wma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jpeg"/><Relationship Id="rId4" Type="http://schemas.openxmlformats.org/officeDocument/2006/relationships/audio" Target="../media/media10.mp3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p3"/><Relationship Id="rId7" Type="http://schemas.openxmlformats.org/officeDocument/2006/relationships/image" Target="../media/image5.jpeg"/><Relationship Id="rId2" Type="http://schemas.microsoft.com/office/2007/relationships/media" Target="../media/media2.mp3"/><Relationship Id="rId1" Type="http://schemas.openxmlformats.org/officeDocument/2006/relationships/audio" Target="file:///D:\DOWNLOAD\qu&#234;%20h&#432;&#417;ng%20t&#432;&#417;i%20&#273;ep7%20c&#259;t.mp3" TargetMode="External"/><Relationship Id="rId6" Type="http://schemas.openxmlformats.org/officeDocument/2006/relationships/image" Target="../media/image4.png"/><Relationship Id="rId5" Type="http://schemas.openxmlformats.org/officeDocument/2006/relationships/slide" Target="slide9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6.gif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p3"/><Relationship Id="rId7" Type="http://schemas.openxmlformats.org/officeDocument/2006/relationships/slide" Target="slide9.xml"/><Relationship Id="rId2" Type="http://schemas.microsoft.com/office/2007/relationships/media" Target="../media/media5.mp3"/><Relationship Id="rId1" Type="http://schemas.openxmlformats.org/officeDocument/2006/relationships/audio" Target="file:///D:\DOWNLOAD\AiYeuBacHoChiMinhHonThieuNienNhiDongBeat-V.A-3875165%20(1).mp3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p3"/><Relationship Id="rId7" Type="http://schemas.openxmlformats.org/officeDocument/2006/relationships/slide" Target="slide9.xml"/><Relationship Id="rId2" Type="http://schemas.microsoft.com/office/2007/relationships/media" Target="../media/media6.mp3"/><Relationship Id="rId1" Type="http://schemas.openxmlformats.org/officeDocument/2006/relationships/audio" Target="file:///D:\Em%20m&#417;%20G&#7863;p%20B&#225;c%20H&#7891;%20-%20Karaoke%20(Beat).mp3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p3"/><Relationship Id="rId7" Type="http://schemas.openxmlformats.org/officeDocument/2006/relationships/slide" Target="slide9.xml"/><Relationship Id="rId2" Type="http://schemas.microsoft.com/office/2007/relationships/media" Target="../media/media7.mp3"/><Relationship Id="rId1" Type="http://schemas.openxmlformats.org/officeDocument/2006/relationships/audio" Target="file:///D:\Em%20m&#417;%20G&#7863;p%20B&#225;c%20H&#7891;%20-%20Karaoke%20(Beat).mp3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8.mp3"/><Relationship Id="rId7" Type="http://schemas.openxmlformats.org/officeDocument/2006/relationships/slide" Target="slide9.xml"/><Relationship Id="rId2" Type="http://schemas.microsoft.com/office/2007/relationships/media" Target="../media/media8.mp3"/><Relationship Id="rId1" Type="http://schemas.openxmlformats.org/officeDocument/2006/relationships/audio" Target="file:///D:\Em%20m&#417;%20G&#7863;p%20B&#225;c%20H&#7891;%20-%20Karaoke%20(Beat).mp3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E:\hao\121220112012211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" y="-34637"/>
            <a:ext cx="9144001" cy="686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5000" y="2967335"/>
            <a:ext cx="275936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0" y="685800"/>
            <a:ext cx="800100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PHÒNG GIÁO DỤC VÀ ĐÀO TẠO QUẬN LONG BIÊN</a:t>
            </a:r>
          </a:p>
          <a:p>
            <a:pPr algn="ctr"/>
            <a:r>
              <a:rPr lang="en-US" sz="2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TRƯỜNG MẦM NON THẠCH BÀN</a:t>
            </a:r>
          </a:p>
          <a:p>
            <a:pPr algn="ctr"/>
            <a:endParaRPr lang="en-US" sz="2800" b="1" cap="none" spc="0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3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Lĩnh</a:t>
            </a:r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vực</a:t>
            </a:r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3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Phát</a:t>
            </a:r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triển</a:t>
            </a:r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thẩm</a:t>
            </a:r>
            <a:r>
              <a:rPr lang="en-US" sz="32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mỹ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Đề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tài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DVĐ: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Vỗ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tay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theo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nhịp</a:t>
            </a:r>
            <a:endParaRPr lang="en-US" sz="28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“Cho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tôi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làm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mưa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”– St: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Hoàng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</a:t>
            </a:r>
            <a:endParaRPr lang="en-US" sz="28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28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NH:Nắng</a:t>
            </a:r>
            <a:r>
              <a:rPr lang="en-US" sz="2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sớm</a:t>
            </a:r>
            <a:r>
              <a:rPr lang="en-US" sz="2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–ST: </a:t>
            </a:r>
            <a:r>
              <a:rPr lang="en-US" sz="28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Hàn</a:t>
            </a:r>
            <a:r>
              <a:rPr lang="en-US" sz="2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Ngọc</a:t>
            </a:r>
            <a:r>
              <a:rPr lang="en-US" sz="28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cap="none" spc="0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Bích</a:t>
            </a:r>
            <a:endParaRPr lang="en-US" sz="28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TC: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Nhìn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ảnh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nghe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giai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điệu</a:t>
            </a:r>
            <a:endParaRPr lang="en-US" sz="28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đoán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tên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2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</a:t>
            </a:r>
            <a:endParaRPr lang="en-US" sz="28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3860" y="4343400"/>
            <a:ext cx="577374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2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en-US" sz="32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" name="nhạc đón chào đại biểu - nhạc beat hay dành cho giáo viên - Lê Vinh Quang - vinh quang kính chào quý thầy cô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4543" y="5404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8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47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5"/>
          <p:cNvSpPr>
            <a:spLocks noChangeArrowheads="1"/>
          </p:cNvSpPr>
          <p:nvPr/>
        </p:nvSpPr>
        <p:spPr bwMode="auto">
          <a:xfrm>
            <a:off x="0" y="251691"/>
            <a:ext cx="2667000" cy="32004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10627" name="WordArt 35"/>
          <p:cNvSpPr>
            <a:spLocks noChangeArrowheads="1" noChangeShapeType="1" noTextEdit="1"/>
          </p:cNvSpPr>
          <p:nvPr/>
        </p:nvSpPr>
        <p:spPr bwMode="auto">
          <a:xfrm>
            <a:off x="1066800" y="990600"/>
            <a:ext cx="1295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03</a:t>
            </a:r>
          </a:p>
        </p:txBody>
      </p:sp>
      <p:sp>
        <p:nvSpPr>
          <p:cNvPr id="110628" name="WordArt 36"/>
          <p:cNvSpPr>
            <a:spLocks noChangeArrowheads="1" noChangeShapeType="1" noTextEdit="1"/>
          </p:cNvSpPr>
          <p:nvPr/>
        </p:nvSpPr>
        <p:spPr bwMode="auto">
          <a:xfrm>
            <a:off x="1295400" y="914400"/>
            <a:ext cx="9144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02</a:t>
            </a:r>
          </a:p>
        </p:txBody>
      </p:sp>
      <p:sp>
        <p:nvSpPr>
          <p:cNvPr id="110624" name="WordArt 32"/>
          <p:cNvSpPr>
            <a:spLocks noChangeArrowheads="1" noChangeShapeType="1" noTextEdit="1"/>
          </p:cNvSpPr>
          <p:nvPr/>
        </p:nvSpPr>
        <p:spPr bwMode="auto">
          <a:xfrm>
            <a:off x="1066800" y="1066800"/>
            <a:ext cx="1066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01</a:t>
            </a:r>
          </a:p>
        </p:txBody>
      </p:sp>
      <p:sp>
        <p:nvSpPr>
          <p:cNvPr id="110629" name="AutoShape 37"/>
          <p:cNvSpPr>
            <a:spLocks noChangeArrowheads="1"/>
          </p:cNvSpPr>
          <p:nvPr/>
        </p:nvSpPr>
        <p:spPr bwMode="auto">
          <a:xfrm>
            <a:off x="-190500" y="251691"/>
            <a:ext cx="3124200" cy="28194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>
                <a:latin typeface="Times New Roman" pitchFamily="18" charset="0"/>
                <a:cs typeface="Arial" pitchFamily="34" charset="0"/>
              </a:rPr>
              <a:t>H</a:t>
            </a:r>
            <a:r>
              <a:rPr lang="en-US" sz="6000">
                <a:latin typeface="Times New Roman" pitchFamily="18" charset="0"/>
              </a:rPr>
              <a:t>ế</a:t>
            </a:r>
            <a:r>
              <a:rPr lang="en-US" sz="6000">
                <a:latin typeface="Times New Roman" pitchFamily="18" charset="0"/>
                <a:cs typeface="Arial" pitchFamily="34" charset="0"/>
              </a:rPr>
              <a:t>t g</a:t>
            </a:r>
            <a:r>
              <a:rPr lang="en-US" sz="6000">
                <a:latin typeface="Times New Roman" pitchFamily="18" charset="0"/>
              </a:rPr>
              <a:t>iờ</a:t>
            </a:r>
          </a:p>
        </p:txBody>
      </p:sp>
      <p:sp>
        <p:nvSpPr>
          <p:cNvPr id="12295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934200" y="6324600"/>
            <a:ext cx="838200" cy="533400"/>
          </a:xfrm>
          <a:prstGeom prst="actionButtonBlank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latin typeface="Arial" pitchFamily="34" charset="0"/>
              </a:rPr>
              <a:t>NEXT</a:t>
            </a:r>
          </a:p>
        </p:txBody>
      </p:sp>
      <p:pic>
        <p:nvPicPr>
          <p:cNvPr id="12300" name="Em mơ Gặp Bác Hồ - Karaoke (Beat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604491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Hà B6\tro choi am nhac\maxresdefault (7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0"/>
            <a:ext cx="6515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h Phi Công Ơi - Đức Anh _ NHAC.VN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62200" y="5465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1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0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0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0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06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9128" fill="hold"/>
                                        <p:tgtEl>
                                          <p:spTgt spid="12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6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0627" grpId="0" animBg="1"/>
      <p:bldP spid="110628" grpId="0" animBg="1"/>
      <p:bldP spid="110624" grpId="0" animBg="1"/>
      <p:bldP spid="1106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Oval 5"/>
          <p:cNvSpPr>
            <a:spLocks noChangeArrowheads="1"/>
          </p:cNvSpPr>
          <p:nvPr/>
        </p:nvSpPr>
        <p:spPr bwMode="auto">
          <a:xfrm>
            <a:off x="457200" y="0"/>
            <a:ext cx="2667000" cy="31242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1066800" y="685800"/>
            <a:ext cx="1066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1066800" y="762000"/>
            <a:ext cx="11430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1295400" y="762000"/>
            <a:ext cx="838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0" y="304800"/>
            <a:ext cx="3352800" cy="2438400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>
                <a:latin typeface="Times New Roman" pitchFamily="18" charset="0"/>
              </a:rPr>
              <a:t>Hết giờ</a:t>
            </a:r>
          </a:p>
        </p:txBody>
      </p:sp>
      <p:sp>
        <p:nvSpPr>
          <p:cNvPr id="9224" name="AutoShape 11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239000" y="6324600"/>
            <a:ext cx="838200" cy="533400"/>
          </a:xfrm>
          <a:prstGeom prst="actionButtonBlank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latin typeface="Arial" pitchFamily="34" charset="0"/>
              </a:rPr>
              <a:t>NEXT</a:t>
            </a:r>
          </a:p>
        </p:txBody>
      </p:sp>
      <p:pic>
        <p:nvPicPr>
          <p:cNvPr id="12300" name="CHAU YEU BA OK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10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NhoOnBac-Dangcapnhat_4abw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27400"/>
            <a:ext cx="8382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Hà B6\tro choi am nhac\maxresdefault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5816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iọt Mưa Và Em Bé Vũ Hiệp, Tường Vy Lyric Loi bai hat - 5GxkrbWv4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98508" y="5271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0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199" fill="hold"/>
                                        <p:tgtEl>
                                          <p:spTgt spid="12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2381" fill="hold"/>
                                        <p:tgtEl>
                                          <p:spTgt spid="9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5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7218"/>
          </a:xfrm>
        </p:spPr>
      </p:pic>
      <p:sp>
        <p:nvSpPr>
          <p:cNvPr id="10" name="Rectangle 9"/>
          <p:cNvSpPr/>
          <p:nvPr/>
        </p:nvSpPr>
        <p:spPr>
          <a:xfrm>
            <a:off x="1363187" y="1600200"/>
            <a:ext cx="694773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Cảm ơn quý thầy cô</a:t>
            </a:r>
          </a:p>
          <a:p>
            <a:pPr algn="ctr"/>
            <a:r>
              <a:rPr lang="vi-V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Đã đến dự hội thi</a:t>
            </a:r>
          </a:p>
          <a:p>
            <a:pPr algn="ctr"/>
            <a:r>
              <a:rPr lang="vi-V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lớp B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vi-VN" sz="54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232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2" name="AutoShape 11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934200" y="6324600"/>
            <a:ext cx="838200" cy="533400"/>
          </a:xfrm>
          <a:prstGeom prst="actionButtonBlank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latin typeface="Arial" pitchFamily="34" charset="0"/>
              </a:rPr>
              <a:t>NEXT</a:t>
            </a:r>
          </a:p>
        </p:txBody>
      </p:sp>
      <p:pic>
        <p:nvPicPr>
          <p:cNvPr id="11277" name="quê hương tươi đep7 că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3913909"/>
            <a:ext cx="762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Hà B6\tro choi am nhac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3250" y="5862935"/>
            <a:ext cx="5972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Trời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nắng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trời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mưa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Trời Nắng Trời Mưa Beat V.A Lyric Loi bai hat _ mTpFWGlW0vB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1809" y="54426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631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1" fill="hold"/>
                                        <p:tgtEl>
                                          <p:spTgt spid="11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sz="44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92168" name="WordArt 8"/>
          <p:cNvSpPr>
            <a:spLocks noChangeArrowheads="1" noChangeShapeType="1" noTextEdit="1"/>
          </p:cNvSpPr>
          <p:nvPr/>
        </p:nvSpPr>
        <p:spPr bwMode="auto">
          <a:xfrm>
            <a:off x="4495800" y="37338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008000"/>
              </a:solidFill>
              <a:latin typeface="Arial Black"/>
            </a:endParaRPr>
          </a:p>
        </p:txBody>
      </p:sp>
      <p:sp>
        <p:nvSpPr>
          <p:cNvPr id="92169" name="WordArt 9"/>
          <p:cNvSpPr>
            <a:spLocks noChangeArrowheads="1" noChangeShapeType="1" noTextEdit="1"/>
          </p:cNvSpPr>
          <p:nvPr/>
        </p:nvSpPr>
        <p:spPr bwMode="auto">
          <a:xfrm>
            <a:off x="4495800" y="37338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008000"/>
              </a:solidFill>
              <a:latin typeface="Arial Black"/>
            </a:endParaRPr>
          </a:p>
        </p:txBody>
      </p:sp>
      <p:sp>
        <p:nvSpPr>
          <p:cNvPr id="92170" name="WordArt 10"/>
          <p:cNvSpPr>
            <a:spLocks noChangeArrowheads="1" noChangeShapeType="1" noTextEdit="1"/>
          </p:cNvSpPr>
          <p:nvPr/>
        </p:nvSpPr>
        <p:spPr bwMode="auto">
          <a:xfrm>
            <a:off x="4495800" y="37338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008000"/>
              </a:solidFill>
              <a:latin typeface="Arial Black"/>
            </a:endParaRPr>
          </a:p>
        </p:txBody>
      </p:sp>
      <p:sp>
        <p:nvSpPr>
          <p:cNvPr id="92171" name="WordArt 11"/>
          <p:cNvSpPr>
            <a:spLocks noChangeArrowheads="1" noChangeShapeType="1" noTextEdit="1"/>
          </p:cNvSpPr>
          <p:nvPr/>
        </p:nvSpPr>
        <p:spPr bwMode="auto">
          <a:xfrm>
            <a:off x="4495800" y="37338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008000"/>
              </a:solidFill>
              <a:latin typeface="Arial Black"/>
            </a:endParaRPr>
          </a:p>
        </p:txBody>
      </p:sp>
      <p:sp>
        <p:nvSpPr>
          <p:cNvPr id="92172" name="WordArt 12"/>
          <p:cNvSpPr>
            <a:spLocks noChangeArrowheads="1" noChangeShapeType="1" noTextEdit="1"/>
          </p:cNvSpPr>
          <p:nvPr/>
        </p:nvSpPr>
        <p:spPr bwMode="auto">
          <a:xfrm>
            <a:off x="4571206" y="5672792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008000"/>
              </a:solidFill>
              <a:latin typeface="Arial Black"/>
            </a:endParaRPr>
          </a:p>
        </p:txBody>
      </p:sp>
      <p:pic>
        <p:nvPicPr>
          <p:cNvPr id="12" name="Picture 9" descr="tool_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 flipV="1">
            <a:off x="-3238500" y="3238500"/>
            <a:ext cx="6858000" cy="381000"/>
          </a:xfrm>
          <a:prstGeom prst="rect">
            <a:avLst/>
          </a:prstGeom>
          <a:noFill/>
        </p:spPr>
      </p:pic>
      <p:pic>
        <p:nvPicPr>
          <p:cNvPr id="13" name="Picture 9" descr="tool_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 flipV="1">
            <a:off x="5524500" y="3238500"/>
            <a:ext cx="6858000" cy="381000"/>
          </a:xfrm>
          <a:prstGeom prst="rect">
            <a:avLst/>
          </a:prstGeom>
          <a:noFill/>
        </p:spPr>
      </p:pic>
      <p:pic>
        <p:nvPicPr>
          <p:cNvPr id="14" name="Picture 8" descr="tool_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0" y="6416675"/>
            <a:ext cx="9144000" cy="441325"/>
          </a:xfrm>
          <a:prstGeom prst="rect">
            <a:avLst/>
          </a:prstGeom>
          <a:noFill/>
        </p:spPr>
      </p:pic>
      <p:pic>
        <p:nvPicPr>
          <p:cNvPr id="15" name="Picture 8" descr="tool_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0" y="0"/>
            <a:ext cx="9144000" cy="381000"/>
          </a:xfrm>
          <a:prstGeom prst="rect">
            <a:avLst/>
          </a:prstGeom>
          <a:noFill/>
        </p:spPr>
      </p:pic>
      <p:pic>
        <p:nvPicPr>
          <p:cNvPr id="17" name="Picture 8" descr="tool_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152400" y="152400"/>
            <a:ext cx="9144000" cy="381000"/>
          </a:xfrm>
          <a:prstGeom prst="rect">
            <a:avLst/>
          </a:prstGeom>
          <a:noFill/>
        </p:spPr>
      </p:pic>
      <p:pic>
        <p:nvPicPr>
          <p:cNvPr id="18" name="Picture 8" descr="tool_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304800" y="304800"/>
            <a:ext cx="9144000" cy="381000"/>
          </a:xfrm>
          <a:prstGeom prst="rect">
            <a:avLst/>
          </a:prstGeom>
          <a:noFill/>
        </p:spPr>
      </p:pic>
      <p:pic>
        <p:nvPicPr>
          <p:cNvPr id="2" name="cho toi di lam mua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5691" y="5367992"/>
            <a:ext cx="609600" cy="609600"/>
          </a:xfrm>
          <a:prstGeom prst="rect">
            <a:avLst/>
          </a:prstGeom>
        </p:spPr>
      </p:pic>
      <p:pic>
        <p:nvPicPr>
          <p:cNvPr id="5122" name="Picture 2" descr="C:\Users\Administrator\Desktop\Hà B6\logo-tran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44236"/>
            <a:ext cx="8382000" cy="472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xit" presetSubtype="26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animEffect transition="out" filter="barn(inHorizontal)">
                                      <p:cBhvr>
                                        <p:cTn id="29" dur="5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6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Effect transition="out" filter="barn(inHorizontal)">
                                      <p:cBhvr>
                                        <p:cTn id="32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6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animEffect transition="out" filter="barn(inHorizontal)">
                                      <p:cBhvr>
                                        <p:cTn id="35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6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animEffect transition="out" filter="barn(inHorizontal)">
                                      <p:cBhvr>
                                        <p:cTn id="38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6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animEffect transition="out" filter="barn(inHorizontal)">
                                      <p:cBhvr>
                                        <p:cTn id="41" dur="5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8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165" grpId="0"/>
      <p:bldP spid="92168" grpId="0" animBg="1"/>
      <p:bldP spid="92168" grpId="1" animBg="1"/>
      <p:bldP spid="92169" grpId="0" animBg="1"/>
      <p:bldP spid="92169" grpId="1" animBg="1"/>
      <p:bldP spid="92170" grpId="0" animBg="1"/>
      <p:bldP spid="92170" grpId="1" animBg="1"/>
      <p:bldP spid="92171" grpId="0" animBg="1"/>
      <p:bldP spid="92171" grpId="1" animBg="1"/>
      <p:bldP spid="92172" grpId="0" animBg="1"/>
      <p:bldP spid="9217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endParaRPr lang="en-US" sz="4400" b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92168" name="WordArt 8"/>
          <p:cNvSpPr>
            <a:spLocks noChangeArrowheads="1" noChangeShapeType="1" noTextEdit="1"/>
          </p:cNvSpPr>
          <p:nvPr/>
        </p:nvSpPr>
        <p:spPr bwMode="auto">
          <a:xfrm>
            <a:off x="4495800" y="37338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008000"/>
              </a:solidFill>
              <a:latin typeface="Arial Black"/>
            </a:endParaRPr>
          </a:p>
        </p:txBody>
      </p:sp>
      <p:sp>
        <p:nvSpPr>
          <p:cNvPr id="92169" name="WordArt 9"/>
          <p:cNvSpPr>
            <a:spLocks noChangeArrowheads="1" noChangeShapeType="1" noTextEdit="1"/>
          </p:cNvSpPr>
          <p:nvPr/>
        </p:nvSpPr>
        <p:spPr bwMode="auto">
          <a:xfrm>
            <a:off x="4495800" y="37338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008000"/>
              </a:solidFill>
              <a:latin typeface="Arial Black"/>
            </a:endParaRPr>
          </a:p>
        </p:txBody>
      </p:sp>
      <p:sp>
        <p:nvSpPr>
          <p:cNvPr id="92170" name="WordArt 10"/>
          <p:cNvSpPr>
            <a:spLocks noChangeArrowheads="1" noChangeShapeType="1" noTextEdit="1"/>
          </p:cNvSpPr>
          <p:nvPr/>
        </p:nvSpPr>
        <p:spPr bwMode="auto">
          <a:xfrm>
            <a:off x="4495800" y="37338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008000"/>
              </a:solidFill>
              <a:latin typeface="Arial Black"/>
            </a:endParaRPr>
          </a:p>
        </p:txBody>
      </p:sp>
      <p:sp>
        <p:nvSpPr>
          <p:cNvPr id="92171" name="WordArt 11"/>
          <p:cNvSpPr>
            <a:spLocks noChangeArrowheads="1" noChangeShapeType="1" noTextEdit="1"/>
          </p:cNvSpPr>
          <p:nvPr/>
        </p:nvSpPr>
        <p:spPr bwMode="auto">
          <a:xfrm>
            <a:off x="4495800" y="37338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008000"/>
              </a:solidFill>
              <a:latin typeface="Arial Black"/>
            </a:endParaRPr>
          </a:p>
        </p:txBody>
      </p:sp>
      <p:sp>
        <p:nvSpPr>
          <p:cNvPr id="92172" name="WordArt 12"/>
          <p:cNvSpPr>
            <a:spLocks noChangeArrowheads="1" noChangeShapeType="1" noTextEdit="1"/>
          </p:cNvSpPr>
          <p:nvPr/>
        </p:nvSpPr>
        <p:spPr bwMode="auto">
          <a:xfrm>
            <a:off x="4495800" y="3733800"/>
            <a:ext cx="3048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008000"/>
              </a:solidFill>
              <a:latin typeface="Arial Black"/>
            </a:endParaRPr>
          </a:p>
        </p:txBody>
      </p:sp>
      <p:pic>
        <p:nvPicPr>
          <p:cNvPr id="12" name="Picture 9" descr="tool_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 flipV="1">
            <a:off x="-3238500" y="3238500"/>
            <a:ext cx="6858000" cy="381000"/>
          </a:xfrm>
          <a:prstGeom prst="rect">
            <a:avLst/>
          </a:prstGeom>
          <a:noFill/>
        </p:spPr>
      </p:pic>
      <p:pic>
        <p:nvPicPr>
          <p:cNvPr id="13" name="Picture 9" descr="tool_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 flipV="1">
            <a:off x="5524500" y="3238500"/>
            <a:ext cx="6858000" cy="381000"/>
          </a:xfrm>
          <a:prstGeom prst="rect">
            <a:avLst/>
          </a:prstGeom>
          <a:noFill/>
        </p:spPr>
      </p:pic>
      <p:pic>
        <p:nvPicPr>
          <p:cNvPr id="14" name="Picture 8" descr="tool_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0" y="6416675"/>
            <a:ext cx="9144000" cy="441325"/>
          </a:xfrm>
          <a:prstGeom prst="rect">
            <a:avLst/>
          </a:prstGeom>
          <a:noFill/>
        </p:spPr>
      </p:pic>
      <p:pic>
        <p:nvPicPr>
          <p:cNvPr id="15" name="Picture 8" descr="tool_4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V="1">
            <a:off x="0" y="0"/>
            <a:ext cx="9144000" cy="38100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457200" y="566853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ST: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istrator\Desktop\Hà B6\DSC08085a~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1500"/>
            <a:ext cx="8229600" cy="509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ắng Sớm Beat V.A Lyric Loi bai hat _ vgnRsyCzc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xit" presetSubtype="26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animEffect transition="out" filter="barn(inHorizontal)">
                                      <p:cBhvr>
                                        <p:cTn id="29" dur="5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6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Effect transition="out" filter="barn(inHorizontal)">
                                      <p:cBhvr>
                                        <p:cTn id="32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xit" presetSubtype="26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animEffect transition="out" filter="barn(inHorizontal)">
                                      <p:cBhvr>
                                        <p:cTn id="35" dur="5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xit" presetSubtype="26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animEffect transition="out" filter="barn(inHorizontal)">
                                      <p:cBhvr>
                                        <p:cTn id="38" dur="5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6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animEffect transition="out" filter="barn(inHorizontal)">
                                      <p:cBhvr>
                                        <p:cTn id="41" dur="500"/>
                                        <p:tgtEl>
                                          <p:spTgt spid="92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9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165" grpId="0"/>
      <p:bldP spid="92168" grpId="0" animBg="1"/>
      <p:bldP spid="92168" grpId="1" animBg="1"/>
      <p:bldP spid="92169" grpId="0" animBg="1"/>
      <p:bldP spid="92169" grpId="1" animBg="1"/>
      <p:bldP spid="92170" grpId="0" animBg="1"/>
      <p:bldP spid="92170" grpId="1" animBg="1"/>
      <p:bldP spid="92171" grpId="0" animBg="1"/>
      <p:bldP spid="92171" grpId="1" animBg="1"/>
      <p:bldP spid="92172" grpId="0" animBg="1"/>
      <p:bldP spid="9217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4" descr="http://resource.cungmua.com/photos/khung%20de%20hinh/khung%20de%20hinh%20(3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762000" y="44671"/>
            <a:ext cx="83820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3600" b="1" cap="all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ÂM NHẠC</a:t>
            </a:r>
          </a:p>
          <a:p>
            <a:pPr algn="ctr" eaLnBrk="0" hangingPunct="0">
              <a:defRPr/>
            </a:pPr>
            <a:r>
              <a:rPr lang="en-US" sz="48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eaLnBrk="0" hangingPunct="0"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mous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20272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30" descr="Buom01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8288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4" descr="HP104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2209801"/>
            <a:ext cx="15557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5" descr="Animated-Butterfl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1"/>
            <a:ext cx="2590800" cy="73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953000"/>
            <a:ext cx="381000" cy="3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28800"/>
            <a:ext cx="381000" cy="3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029200"/>
            <a:ext cx="381000" cy="3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953000"/>
            <a:ext cx="381000" cy="3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2600"/>
            <a:ext cx="381000" cy="3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381000" cy="3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657600"/>
            <a:ext cx="381000" cy="3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10000"/>
            <a:ext cx="381000" cy="3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43" descr="Ho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0"/>
            <a:ext cx="381000" cy="36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843283"/>
      </p:ext>
    </p:extLst>
  </p:cSld>
  <p:clrMapOvr>
    <a:masterClrMapping/>
  </p:clrMapOvr>
  <p:transition>
    <p:plus/>
    <p:sndAc>
      <p:stSnd>
        <p:snd r:embed="rId2" name="NHACDAO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Oval 5"/>
          <p:cNvSpPr>
            <a:spLocks noChangeArrowheads="1"/>
          </p:cNvSpPr>
          <p:nvPr/>
        </p:nvSpPr>
        <p:spPr bwMode="auto">
          <a:xfrm>
            <a:off x="0" y="304800"/>
            <a:ext cx="2819400" cy="32766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10627" name="WordArt 35"/>
          <p:cNvSpPr>
            <a:spLocks noChangeArrowheads="1" noChangeShapeType="1" noTextEdit="1"/>
          </p:cNvSpPr>
          <p:nvPr/>
        </p:nvSpPr>
        <p:spPr bwMode="auto">
          <a:xfrm>
            <a:off x="1524000" y="990601"/>
            <a:ext cx="914400" cy="16573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03</a:t>
            </a:r>
          </a:p>
        </p:txBody>
      </p:sp>
      <p:sp>
        <p:nvSpPr>
          <p:cNvPr id="110628" name="WordArt 36"/>
          <p:cNvSpPr>
            <a:spLocks noChangeArrowheads="1" noChangeShapeType="1" noTextEdit="1"/>
          </p:cNvSpPr>
          <p:nvPr/>
        </p:nvSpPr>
        <p:spPr bwMode="auto">
          <a:xfrm>
            <a:off x="1524000" y="990600"/>
            <a:ext cx="9144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02</a:t>
            </a:r>
          </a:p>
        </p:txBody>
      </p:sp>
      <p:sp>
        <p:nvSpPr>
          <p:cNvPr id="110624" name="WordArt 32"/>
          <p:cNvSpPr>
            <a:spLocks noChangeArrowheads="1" noChangeShapeType="1" noTextEdit="1"/>
          </p:cNvSpPr>
          <p:nvPr/>
        </p:nvSpPr>
        <p:spPr bwMode="auto">
          <a:xfrm>
            <a:off x="1447800" y="990600"/>
            <a:ext cx="9906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01</a:t>
            </a:r>
          </a:p>
        </p:txBody>
      </p:sp>
      <p:sp>
        <p:nvSpPr>
          <p:cNvPr id="110629" name="AutoShape 37"/>
          <p:cNvSpPr>
            <a:spLocks noChangeArrowheads="1"/>
          </p:cNvSpPr>
          <p:nvPr/>
        </p:nvSpPr>
        <p:spPr bwMode="auto">
          <a:xfrm>
            <a:off x="114300" y="398318"/>
            <a:ext cx="3124200" cy="28194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4800" dirty="0" err="1">
                <a:latin typeface="Times New Roman" pitchFamily="18" charset="0"/>
                <a:cs typeface="Arial" pitchFamily="34" charset="0"/>
              </a:rPr>
              <a:t>H</a:t>
            </a:r>
            <a:r>
              <a:rPr lang="en-US" sz="4800" dirty="0" err="1">
                <a:latin typeface="Times New Roman" pitchFamily="18" charset="0"/>
              </a:rPr>
              <a:t>ế</a:t>
            </a:r>
            <a:r>
              <a:rPr lang="en-US" sz="4800" dirty="0" err="1">
                <a:latin typeface="Times New Roman" pitchFamily="18" charset="0"/>
                <a:cs typeface="Arial" pitchFamily="34" charset="0"/>
              </a:rPr>
              <a:t>t</a:t>
            </a:r>
            <a:r>
              <a:rPr lang="en-US" sz="4800" dirty="0"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Arial" pitchFamily="34" charset="0"/>
              </a:rPr>
              <a:t>gi</a:t>
            </a:r>
            <a:r>
              <a:rPr lang="en-US" sz="4800" dirty="0" err="1">
                <a:latin typeface="Times New Roman" pitchFamily="18" charset="0"/>
              </a:rPr>
              <a:t>ờ</a:t>
            </a:r>
            <a:endParaRPr lang="en-US" sz="4800" dirty="0">
              <a:latin typeface="Times New Roman" pitchFamily="18" charset="0"/>
            </a:endParaRPr>
          </a:p>
        </p:txBody>
      </p:sp>
      <p:sp>
        <p:nvSpPr>
          <p:cNvPr id="10248" name="AutoShape 11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7315200" y="6324600"/>
            <a:ext cx="838200" cy="533400"/>
          </a:xfrm>
          <a:prstGeom prst="actionButtonBlank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latin typeface="Arial" pitchFamily="34" charset="0"/>
                <a:hlinkClick r:id="rId7" action="ppaction://hlinksldjump"/>
              </a:rPr>
              <a:t>NEXT</a:t>
            </a:r>
            <a:endParaRPr lang="en-US" sz="2000" b="1">
              <a:latin typeface="Arial" pitchFamily="34" charset="0"/>
            </a:endParaRPr>
          </a:p>
        </p:txBody>
      </p:sp>
      <p:pic>
        <p:nvPicPr>
          <p:cNvPr id="10263" name="AiYeuBacHoChiMinhHonThieuNienNhiDongBeat-V.A-3875165 (1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32200"/>
            <a:ext cx="9906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Hà B6\tro choi am nhac\maxresdefault (3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à Còng Đi Chợ Bé Bào Ngư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38400" y="5507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2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0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0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0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06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7505" fill="hold"/>
                                        <p:tgtEl>
                                          <p:spTgt spid="10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3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6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4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0627" grpId="0" animBg="1"/>
      <p:bldP spid="110628" grpId="0" animBg="1"/>
      <p:bldP spid="110624" grpId="0" animBg="1"/>
      <p:bldP spid="1106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5"/>
          <p:cNvSpPr>
            <a:spLocks noChangeArrowheads="1"/>
          </p:cNvSpPr>
          <p:nvPr/>
        </p:nvSpPr>
        <p:spPr bwMode="auto">
          <a:xfrm>
            <a:off x="0" y="251691"/>
            <a:ext cx="2667000" cy="32004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10627" name="WordArt 35"/>
          <p:cNvSpPr>
            <a:spLocks noChangeArrowheads="1" noChangeShapeType="1" noTextEdit="1"/>
          </p:cNvSpPr>
          <p:nvPr/>
        </p:nvSpPr>
        <p:spPr bwMode="auto">
          <a:xfrm>
            <a:off x="1066800" y="990600"/>
            <a:ext cx="1295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03</a:t>
            </a:r>
          </a:p>
        </p:txBody>
      </p:sp>
      <p:sp>
        <p:nvSpPr>
          <p:cNvPr id="110628" name="WordArt 36"/>
          <p:cNvSpPr>
            <a:spLocks noChangeArrowheads="1" noChangeShapeType="1" noTextEdit="1"/>
          </p:cNvSpPr>
          <p:nvPr/>
        </p:nvSpPr>
        <p:spPr bwMode="auto">
          <a:xfrm>
            <a:off x="1295400" y="914400"/>
            <a:ext cx="9144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02</a:t>
            </a:r>
          </a:p>
        </p:txBody>
      </p:sp>
      <p:sp>
        <p:nvSpPr>
          <p:cNvPr id="110624" name="WordArt 32"/>
          <p:cNvSpPr>
            <a:spLocks noChangeArrowheads="1" noChangeShapeType="1" noTextEdit="1"/>
          </p:cNvSpPr>
          <p:nvPr/>
        </p:nvSpPr>
        <p:spPr bwMode="auto">
          <a:xfrm>
            <a:off x="1066800" y="1066800"/>
            <a:ext cx="1066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01</a:t>
            </a:r>
          </a:p>
        </p:txBody>
      </p:sp>
      <p:sp>
        <p:nvSpPr>
          <p:cNvPr id="110629" name="AutoShape 37"/>
          <p:cNvSpPr>
            <a:spLocks noChangeArrowheads="1"/>
          </p:cNvSpPr>
          <p:nvPr/>
        </p:nvSpPr>
        <p:spPr bwMode="auto">
          <a:xfrm>
            <a:off x="-190500" y="251691"/>
            <a:ext cx="3124200" cy="28194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>
                <a:latin typeface="Times New Roman" pitchFamily="18" charset="0"/>
                <a:cs typeface="Arial" pitchFamily="34" charset="0"/>
              </a:rPr>
              <a:t>H</a:t>
            </a:r>
            <a:r>
              <a:rPr lang="en-US" sz="6000">
                <a:latin typeface="Times New Roman" pitchFamily="18" charset="0"/>
              </a:rPr>
              <a:t>ế</a:t>
            </a:r>
            <a:r>
              <a:rPr lang="en-US" sz="6000">
                <a:latin typeface="Times New Roman" pitchFamily="18" charset="0"/>
                <a:cs typeface="Arial" pitchFamily="34" charset="0"/>
              </a:rPr>
              <a:t>t g</a:t>
            </a:r>
            <a:r>
              <a:rPr lang="en-US" sz="6000">
                <a:latin typeface="Times New Roman" pitchFamily="18" charset="0"/>
              </a:rPr>
              <a:t>iờ</a:t>
            </a:r>
          </a:p>
        </p:txBody>
      </p:sp>
      <p:sp>
        <p:nvSpPr>
          <p:cNvPr id="12295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934200" y="6324600"/>
            <a:ext cx="838200" cy="533400"/>
          </a:xfrm>
          <a:prstGeom prst="actionButtonBlank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latin typeface="Arial" pitchFamily="34" charset="0"/>
              </a:rPr>
              <a:t>NEXT</a:t>
            </a:r>
          </a:p>
        </p:txBody>
      </p:sp>
      <p:pic>
        <p:nvPicPr>
          <p:cNvPr id="12300" name="Em mơ Gặp Bác Hồ - Karaoke (Beat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604491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Hà B6\tro choi am nhac\maxresdefaul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8001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háu Vẽ Ông Mặt Trời - Nghe Nhạc Thiếu Nhi Mp3 Cực Ha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9182" y="5195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6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0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0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0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06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9128" fill="hold"/>
                                        <p:tgtEl>
                                          <p:spTgt spid="12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0627" grpId="0" animBg="1"/>
      <p:bldP spid="110628" grpId="0" animBg="1"/>
      <p:bldP spid="110624" grpId="0" animBg="1"/>
      <p:bldP spid="1106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5"/>
          <p:cNvSpPr>
            <a:spLocks noChangeArrowheads="1"/>
          </p:cNvSpPr>
          <p:nvPr/>
        </p:nvSpPr>
        <p:spPr bwMode="auto">
          <a:xfrm>
            <a:off x="0" y="251691"/>
            <a:ext cx="2667000" cy="32004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10627" name="WordArt 35"/>
          <p:cNvSpPr>
            <a:spLocks noChangeArrowheads="1" noChangeShapeType="1" noTextEdit="1"/>
          </p:cNvSpPr>
          <p:nvPr/>
        </p:nvSpPr>
        <p:spPr bwMode="auto">
          <a:xfrm>
            <a:off x="1066800" y="990600"/>
            <a:ext cx="1295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03</a:t>
            </a:r>
          </a:p>
        </p:txBody>
      </p:sp>
      <p:sp>
        <p:nvSpPr>
          <p:cNvPr id="110628" name="WordArt 36"/>
          <p:cNvSpPr>
            <a:spLocks noChangeArrowheads="1" noChangeShapeType="1" noTextEdit="1"/>
          </p:cNvSpPr>
          <p:nvPr/>
        </p:nvSpPr>
        <p:spPr bwMode="auto">
          <a:xfrm>
            <a:off x="1295400" y="914400"/>
            <a:ext cx="9144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02</a:t>
            </a:r>
          </a:p>
        </p:txBody>
      </p:sp>
      <p:sp>
        <p:nvSpPr>
          <p:cNvPr id="110624" name="WordArt 32"/>
          <p:cNvSpPr>
            <a:spLocks noChangeArrowheads="1" noChangeShapeType="1" noTextEdit="1"/>
          </p:cNvSpPr>
          <p:nvPr/>
        </p:nvSpPr>
        <p:spPr bwMode="auto">
          <a:xfrm>
            <a:off x="1066800" y="1066800"/>
            <a:ext cx="1066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01</a:t>
            </a:r>
          </a:p>
        </p:txBody>
      </p:sp>
      <p:sp>
        <p:nvSpPr>
          <p:cNvPr id="110629" name="AutoShape 37"/>
          <p:cNvSpPr>
            <a:spLocks noChangeArrowheads="1"/>
          </p:cNvSpPr>
          <p:nvPr/>
        </p:nvSpPr>
        <p:spPr bwMode="auto">
          <a:xfrm>
            <a:off x="-190500" y="251691"/>
            <a:ext cx="3124200" cy="28194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>
                <a:latin typeface="Times New Roman" pitchFamily="18" charset="0"/>
                <a:cs typeface="Arial" pitchFamily="34" charset="0"/>
              </a:rPr>
              <a:t>H</a:t>
            </a:r>
            <a:r>
              <a:rPr lang="en-US" sz="6000">
                <a:latin typeface="Times New Roman" pitchFamily="18" charset="0"/>
              </a:rPr>
              <a:t>ế</a:t>
            </a:r>
            <a:r>
              <a:rPr lang="en-US" sz="6000">
                <a:latin typeface="Times New Roman" pitchFamily="18" charset="0"/>
                <a:cs typeface="Arial" pitchFamily="34" charset="0"/>
              </a:rPr>
              <a:t>t g</a:t>
            </a:r>
            <a:r>
              <a:rPr lang="en-US" sz="6000">
                <a:latin typeface="Times New Roman" pitchFamily="18" charset="0"/>
              </a:rPr>
              <a:t>iờ</a:t>
            </a:r>
          </a:p>
        </p:txBody>
      </p:sp>
      <p:sp>
        <p:nvSpPr>
          <p:cNvPr id="12295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934200" y="6324600"/>
            <a:ext cx="838200" cy="533400"/>
          </a:xfrm>
          <a:prstGeom prst="actionButtonBlank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latin typeface="Arial" pitchFamily="34" charset="0"/>
              </a:rPr>
              <a:t>NEXT</a:t>
            </a:r>
          </a:p>
        </p:txBody>
      </p:sp>
      <p:pic>
        <p:nvPicPr>
          <p:cNvPr id="12300" name="Em mơ Gặp Bác Hồ - Karaoke (Beat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604491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Hà B6\tro choi am nhac\maxresdefault (8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47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ả Nhà Thương Nhau Xuân Ma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62200" y="5479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1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0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0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0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06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9128" fill="hold"/>
                                        <p:tgtEl>
                                          <p:spTgt spid="12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2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0627" grpId="0" animBg="1"/>
      <p:bldP spid="110628" grpId="0" animBg="1"/>
      <p:bldP spid="110624" grpId="0" animBg="1"/>
      <p:bldP spid="1106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5"/>
          <p:cNvSpPr>
            <a:spLocks noChangeArrowheads="1"/>
          </p:cNvSpPr>
          <p:nvPr/>
        </p:nvSpPr>
        <p:spPr bwMode="auto">
          <a:xfrm>
            <a:off x="0" y="251691"/>
            <a:ext cx="2667000" cy="32004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10627" name="WordArt 35"/>
          <p:cNvSpPr>
            <a:spLocks noChangeArrowheads="1" noChangeShapeType="1" noTextEdit="1"/>
          </p:cNvSpPr>
          <p:nvPr/>
        </p:nvSpPr>
        <p:spPr bwMode="auto">
          <a:xfrm>
            <a:off x="1066800" y="990600"/>
            <a:ext cx="12954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03</a:t>
            </a:r>
          </a:p>
        </p:txBody>
      </p:sp>
      <p:sp>
        <p:nvSpPr>
          <p:cNvPr id="110628" name="WordArt 36"/>
          <p:cNvSpPr>
            <a:spLocks noChangeArrowheads="1" noChangeShapeType="1" noTextEdit="1"/>
          </p:cNvSpPr>
          <p:nvPr/>
        </p:nvSpPr>
        <p:spPr bwMode="auto">
          <a:xfrm>
            <a:off x="1295400" y="914400"/>
            <a:ext cx="9144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02</a:t>
            </a:r>
          </a:p>
        </p:txBody>
      </p:sp>
      <p:sp>
        <p:nvSpPr>
          <p:cNvPr id="110624" name="WordArt 32"/>
          <p:cNvSpPr>
            <a:spLocks noChangeArrowheads="1" noChangeShapeType="1" noTextEdit="1"/>
          </p:cNvSpPr>
          <p:nvPr/>
        </p:nvSpPr>
        <p:spPr bwMode="auto">
          <a:xfrm>
            <a:off x="1066800" y="1066800"/>
            <a:ext cx="10668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/>
              </a:rPr>
              <a:t>01</a:t>
            </a:r>
          </a:p>
        </p:txBody>
      </p:sp>
      <p:sp>
        <p:nvSpPr>
          <p:cNvPr id="110629" name="AutoShape 37"/>
          <p:cNvSpPr>
            <a:spLocks noChangeArrowheads="1"/>
          </p:cNvSpPr>
          <p:nvPr/>
        </p:nvSpPr>
        <p:spPr bwMode="auto">
          <a:xfrm>
            <a:off x="-190500" y="251691"/>
            <a:ext cx="3124200" cy="28194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00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6000">
                <a:latin typeface="Times New Roman" pitchFamily="18" charset="0"/>
                <a:cs typeface="Arial" pitchFamily="34" charset="0"/>
              </a:rPr>
              <a:t>H</a:t>
            </a:r>
            <a:r>
              <a:rPr lang="en-US" sz="6000">
                <a:latin typeface="Times New Roman" pitchFamily="18" charset="0"/>
              </a:rPr>
              <a:t>ế</a:t>
            </a:r>
            <a:r>
              <a:rPr lang="en-US" sz="6000">
                <a:latin typeface="Times New Roman" pitchFamily="18" charset="0"/>
                <a:cs typeface="Arial" pitchFamily="34" charset="0"/>
              </a:rPr>
              <a:t>t g</a:t>
            </a:r>
            <a:r>
              <a:rPr lang="en-US" sz="6000">
                <a:latin typeface="Times New Roman" pitchFamily="18" charset="0"/>
              </a:rPr>
              <a:t>iờ</a:t>
            </a:r>
          </a:p>
        </p:txBody>
      </p:sp>
      <p:sp>
        <p:nvSpPr>
          <p:cNvPr id="12295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934200" y="6324600"/>
            <a:ext cx="838200" cy="533400"/>
          </a:xfrm>
          <a:prstGeom prst="actionButtonBlank">
            <a:avLst/>
          </a:pr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latin typeface="Arial" pitchFamily="34" charset="0"/>
              </a:rPr>
              <a:t>NEXT</a:t>
            </a:r>
          </a:p>
        </p:txBody>
      </p:sp>
      <p:pic>
        <p:nvPicPr>
          <p:cNvPr id="12300" name="Em mơ Gặp Bác Hồ - Karaoke (Beat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604491"/>
            <a:ext cx="6858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Hà B6\tro choi am nhac\maxresdefaul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47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m Đi Chơi Thuyền Xuân Ma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24100" y="5500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7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0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0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0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06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9128" fill="hold"/>
                                        <p:tgtEl>
                                          <p:spTgt spid="12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80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0627" grpId="0" animBg="1"/>
      <p:bldP spid="110628" grpId="0" animBg="1"/>
      <p:bldP spid="110624" grpId="0" animBg="1"/>
      <p:bldP spid="1106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</TotalTime>
  <Words>142</Words>
  <Application>Microsoft Office PowerPoint</Application>
  <PresentationFormat>On-screen Show (4:3)</PresentationFormat>
  <Paragraphs>47</Paragraphs>
  <Slides>12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AutoBVT</cp:lastModifiedBy>
  <cp:revision>40</cp:revision>
  <dcterms:created xsi:type="dcterms:W3CDTF">2015-10-23T05:45:40Z</dcterms:created>
  <dcterms:modified xsi:type="dcterms:W3CDTF">2019-04-02T02:12:01Z</dcterms:modified>
</cp:coreProperties>
</file>