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58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90" r:id="rId12"/>
    <p:sldId id="284" r:id="rId13"/>
    <p:sldId id="285" r:id="rId14"/>
    <p:sldId id="286" r:id="rId15"/>
    <p:sldId id="287" r:id="rId16"/>
    <p:sldId id="288" r:id="rId17"/>
    <p:sldId id="289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993B1-1F6B-40C7-922E-C5649A26D6A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34C7-9E95-4474-BEFE-AF9E82E86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34C7-9E95-4474-BEFE-AF9E82E869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9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2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90D5-26B1-47F7-90A4-B3D3807894B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00CD-5373-4CD1-B84A-C97E00FA9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828800"/>
            <a:ext cx="60676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LQVH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A6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851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hung em voi an toan giao thong (HÌNH MINH HỌA THEO LỜI BÀI HÁT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432" y="4568483"/>
            <a:ext cx="676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6: Theo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" y="1526931"/>
            <a:ext cx="6043246" cy="115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010" y="2514600"/>
            <a:ext cx="7239589" cy="127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5972" y="3815743"/>
            <a:ext cx="8078959" cy="1164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1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4212101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3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8416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593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540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2876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350412"/>
            <a:ext cx="6400800" cy="1219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96" y="5780782"/>
            <a:ext cx="6976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" y="80889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6" r="2145"/>
          <a:stretch/>
        </p:blipFill>
        <p:spPr bwMode="auto">
          <a:xfrm>
            <a:off x="4689" y="31652"/>
            <a:ext cx="510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80889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3" y="55626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/>
          <a:stretch/>
        </p:blipFill>
        <p:spPr bwMode="auto">
          <a:xfrm>
            <a:off x="5715000" y="-1"/>
            <a:ext cx="3429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"/>
          <a:stretch/>
        </p:blipFill>
        <p:spPr bwMode="auto">
          <a:xfrm>
            <a:off x="42862" y="0"/>
            <a:ext cx="3349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68858" y="2743200"/>
            <a:ext cx="205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8858" y="335599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8416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8416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720840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hỏi,sau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5giây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0368" y="205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58232" y="134229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15553" y="362829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14" name="Rectangle 13"/>
          <p:cNvSpPr/>
          <p:nvPr/>
        </p:nvSpPr>
        <p:spPr>
          <a:xfrm>
            <a:off x="-2345" y="1570558"/>
            <a:ext cx="8029721" cy="1131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77840" y="2673978"/>
            <a:ext cx="8125267" cy="147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chemeClr val="tx1"/>
                </a:solidFill>
              </a:rPr>
              <a:t>.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701" y="4212657"/>
            <a:ext cx="8078959" cy="1327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1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4212101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14" name="Rectangle 13"/>
          <p:cNvSpPr/>
          <p:nvPr/>
        </p:nvSpPr>
        <p:spPr>
          <a:xfrm>
            <a:off x="469802" y="4195688"/>
            <a:ext cx="883919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649" y="1793631"/>
            <a:ext cx="812526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802" y="2989943"/>
            <a:ext cx="8078959" cy="101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1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4212101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9" y="152400"/>
            <a:ext cx="8229600" cy="152693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14" name="Rectangle 13"/>
          <p:cNvSpPr/>
          <p:nvPr/>
        </p:nvSpPr>
        <p:spPr>
          <a:xfrm>
            <a:off x="-1004667" y="1676400"/>
            <a:ext cx="8839199" cy="993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U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Ba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9492" y="2832293"/>
            <a:ext cx="8125267" cy="107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3907300"/>
            <a:ext cx="8078959" cy="1274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Ba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1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4212101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8" y="383931"/>
            <a:ext cx="8229600" cy="792162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nhở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14" name="Rectangle 13"/>
          <p:cNvSpPr/>
          <p:nvPr/>
        </p:nvSpPr>
        <p:spPr>
          <a:xfrm>
            <a:off x="-76786" y="2760171"/>
            <a:ext cx="8839199" cy="131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thôi,đèn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2825" y="1447800"/>
            <a:ext cx="8125267" cy="114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8195" y="4101849"/>
            <a:ext cx="807895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1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4212101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" y="1526931"/>
            <a:ext cx="604324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010" y="2514600"/>
            <a:ext cx="7239589" cy="127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3978197"/>
            <a:ext cx="807895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1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4212101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8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544</Words>
  <Application>Microsoft Office PowerPoint</Application>
  <PresentationFormat>On-screen Show (4:3)</PresentationFormat>
  <Paragraphs>83</Paragraphs>
  <Slides>18</Slides>
  <Notes>1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Câu 1:  Bài thơ cô vừa đọc có tên gì? Do ai sáng tác? </vt:lpstr>
      <vt:lpstr>Câu 2:  Bài thơ nói về điều gì? </vt:lpstr>
      <vt:lpstr> Câu 3: Câu thơ nào trong bài thơ thể hiện  đèn tín hiệu giao thông có 3 màu  </vt:lpstr>
      <vt:lpstr>  Câu 4: Bài thơ nhắc nhở bạn nhỏ nhớ điều gì?    </vt:lpstr>
      <vt:lpstr> Câu 5: Bài thơ nhắc nhở mọi người tham gia  giao thông điều gì?   </vt:lpstr>
      <vt:lpstr> Câu 6: Theo bạn khi tham gia giao thông ta phải làm gì 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39</cp:revision>
  <dcterms:created xsi:type="dcterms:W3CDTF">2019-03-27T01:49:58Z</dcterms:created>
  <dcterms:modified xsi:type="dcterms:W3CDTF">2019-04-01T06:00:40Z</dcterms:modified>
</cp:coreProperties>
</file>