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8A72-7859-4310-B78E-F50FFCC73E7A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5E48-AB57-4A81-885E-A4355F05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28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8A72-7859-4310-B78E-F50FFCC73E7A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5E48-AB57-4A81-885E-A4355F05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7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8A72-7859-4310-B78E-F50FFCC73E7A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5E48-AB57-4A81-885E-A4355F05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8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8A72-7859-4310-B78E-F50FFCC73E7A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5E48-AB57-4A81-885E-A4355F05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6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8A72-7859-4310-B78E-F50FFCC73E7A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5E48-AB57-4A81-885E-A4355F05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83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8A72-7859-4310-B78E-F50FFCC73E7A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5E48-AB57-4A81-885E-A4355F05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5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8A72-7859-4310-B78E-F50FFCC73E7A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5E48-AB57-4A81-885E-A4355F05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8A72-7859-4310-B78E-F50FFCC73E7A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5E48-AB57-4A81-885E-A4355F05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7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8A72-7859-4310-B78E-F50FFCC73E7A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5E48-AB57-4A81-885E-A4355F05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8A72-7859-4310-B78E-F50FFCC73E7A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5E48-AB57-4A81-885E-A4355F05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6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8A72-7859-4310-B78E-F50FFCC73E7A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5E48-AB57-4A81-885E-A4355F05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08A72-7859-4310-B78E-F50FFCC73E7A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45E48-AB57-4A81-885E-A4355F05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3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tử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khoa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phế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thải</a:t>
            </a:r>
            <a:endParaRPr lang="en-US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Lứa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5-6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Anh</a:t>
            </a:r>
            <a:endParaRPr lang="en-US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: 2018 - 2019</a:t>
            </a:r>
            <a:endParaRPr lang="en-US" sz="24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5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p an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0995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63205561311525717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6483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0de78b0fd37e85ad55823b024e851e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28956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 smtClean="0">
                <a:solidFill>
                  <a:schemeClr val="bg1">
                    <a:lumMod val="95000"/>
                  </a:schemeClr>
                </a:solidFill>
              </a:rPr>
              <a:t>Hoạt</a:t>
            </a:r>
            <a:r>
              <a:rPr lang="en-US" sz="4800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800" b="1" i="1" dirty="0" err="1" smtClean="0">
                <a:solidFill>
                  <a:schemeClr val="bg1">
                    <a:lumMod val="95000"/>
                  </a:schemeClr>
                </a:solidFill>
              </a:rPr>
              <a:t>động</a:t>
            </a:r>
            <a:r>
              <a:rPr lang="en-US" sz="4800" b="1" i="1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n-US" sz="4800" b="1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800" b="1" i="1" dirty="0" smtClean="0">
                <a:solidFill>
                  <a:schemeClr val="bg1">
                    <a:lumMod val="95000"/>
                  </a:schemeClr>
                </a:solidFill>
              </a:rPr>
              <a:t>            </a:t>
            </a:r>
            <a:r>
              <a:rPr lang="en-US" sz="4800" b="1" i="1" dirty="0" err="1" smtClean="0">
                <a:solidFill>
                  <a:schemeClr val="bg1">
                    <a:lumMod val="95000"/>
                  </a:schemeClr>
                </a:solidFill>
              </a:rPr>
              <a:t>Phân</a:t>
            </a:r>
            <a:r>
              <a:rPr lang="en-US" sz="4800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800" b="1" i="1" dirty="0" err="1" smtClean="0">
                <a:solidFill>
                  <a:schemeClr val="bg1">
                    <a:lumMod val="95000"/>
                  </a:schemeClr>
                </a:solidFill>
              </a:rPr>
              <a:t>loại</a:t>
            </a:r>
            <a:r>
              <a:rPr lang="en-US" sz="4800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800" b="1" i="1" dirty="0" err="1" smtClean="0">
                <a:solidFill>
                  <a:schemeClr val="bg1">
                    <a:lumMod val="95000"/>
                  </a:schemeClr>
                </a:solidFill>
              </a:rPr>
              <a:t>rác</a:t>
            </a:r>
            <a:endParaRPr lang="en-US" sz="48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2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ộn P.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0604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39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39</Words>
  <Application>Microsoft Office PowerPoint</Application>
  <PresentationFormat>On-screen Show (4:3)</PresentationFormat>
  <Paragraphs>11</Paragraphs>
  <Slides>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10</cp:revision>
  <dcterms:created xsi:type="dcterms:W3CDTF">2018-12-25T10:04:22Z</dcterms:created>
  <dcterms:modified xsi:type="dcterms:W3CDTF">2018-12-27T07:39:48Z</dcterms:modified>
</cp:coreProperties>
</file>