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8" r:id="rId4"/>
    <p:sldId id="260" r:id="rId5"/>
    <p:sldId id="285" r:id="rId6"/>
    <p:sldId id="267" r:id="rId7"/>
    <p:sldId id="270" r:id="rId8"/>
    <p:sldId id="271" r:id="rId9"/>
    <p:sldId id="274" r:id="rId10"/>
    <p:sldId id="275" r:id="rId11"/>
    <p:sldId id="269" r:id="rId12"/>
    <p:sldId id="268" r:id="rId13"/>
    <p:sldId id="266" r:id="rId14"/>
    <p:sldId id="265" r:id="rId15"/>
    <p:sldId id="261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977E"/>
    <a:srgbClr val="FF0066"/>
    <a:srgbClr val="1AE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59509-754E-4465-8833-49739A4D0868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09E3-6463-4D5A-8DC9-36BDBBCE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1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881E-8758-46ED-9A47-E7ECB0F4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27FA-2908-4DB1-9008-EF605AF2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7239-BD80-4C99-9AD4-6F7C6C4C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15AC-9E26-4F90-8968-935527B0D81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audio" Target="../media/audio1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2" Type="http://schemas.openxmlformats.org/officeDocument/2006/relationships/audio" Target="file:///C:\Users\Administrator\Desktop\bai%20giang%20elearning\be%20chon%20dung%20roi.wav" TargetMode="External"/><Relationship Id="rId1" Type="http://schemas.openxmlformats.org/officeDocument/2006/relationships/audio" Target="file:///C:\Users\Administrator\Desktop\bai%20giang%20elearning\be%20chon%20sai%20roi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2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mnon\Desktop\Nhung\Ca%20vang%20boi.MI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.jpe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2195739" y="2138578"/>
            <a:ext cx="72866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v, r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866" y="668507"/>
            <a:ext cx="374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TRƯỜNG MẦM NON THẠCH BÀN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1505" y="5753515"/>
            <a:ext cx="23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2018 -  2019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3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1317" y="1097481"/>
            <a:ext cx="626004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1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sz="1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5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1317" y="1163261"/>
            <a:ext cx="626004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1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sz="1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041317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36728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632139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5427550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620666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7374560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8262621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8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2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-10tai-hinh-nen-powerpoint-dep-nhat-cho-dien-thoai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18754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08001" y="1690688"/>
            <a:ext cx="5609228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10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sz="10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119155" y="-100034"/>
            <a:ext cx="162095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dirty="0" smtClean="0">
                <a:solidFill>
                  <a:srgbClr val="0070C0"/>
                </a:solidFill>
                <a:latin typeface=".VnAvant" pitchFamily="34" charset="0"/>
              </a:rPr>
              <a:t>r</a:t>
            </a:r>
            <a:endParaRPr lang="vi-VN" sz="35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1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6" grpId="1" build="allAtOnce"/>
      <p:bldP spid="6" grpId="2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net th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7882" y="1387100"/>
            <a:ext cx="7143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t lu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0822" y="1252059"/>
            <a:ext cx="800093" cy="13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19308" y="365125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3" descr="Lecture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57224" y="1500174"/>
            <a:ext cx="141577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C00000"/>
                </a:solidFill>
                <a:latin typeface=".VnAvant" pitchFamily="34" charset="0"/>
              </a:rPr>
              <a:t>r</a:t>
            </a:r>
            <a:endParaRPr lang="vi-VN" sz="30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813437" y="0"/>
            <a:ext cx="256512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0" b="1" dirty="0" smtClean="0">
                <a:solidFill>
                  <a:srgbClr val="FFFF00"/>
                </a:solidFill>
                <a:latin typeface=".VnAvant" pitchFamily="34" charset="0"/>
              </a:rPr>
              <a:t>R</a:t>
            </a:r>
            <a:endParaRPr lang="vi-VN" sz="32000" b="1" dirty="0">
              <a:solidFill>
                <a:srgbClr val="FFFF00"/>
              </a:solidFill>
            </a:endParaRPr>
          </a:p>
        </p:txBody>
      </p:sp>
      <p:pic>
        <p:nvPicPr>
          <p:cNvPr id="8" name="Picture 20" descr="chu r v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470" y="3429000"/>
            <a:ext cx="23622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36015" y="507039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5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1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1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666860" y="1905505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v,r</a:t>
            </a:r>
            <a:endParaRPr lang="vi-VN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33864" y="857232"/>
            <a:ext cx="2286016" cy="2143140"/>
          </a:xfrm>
          <a:prstGeom prst="rect">
            <a:avLst/>
          </a:prstGeom>
          <a:solidFill>
            <a:srgbClr val="23E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>
                <a:solidFill>
                  <a:srgbClr val="FFFF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10116" y="4214818"/>
            <a:ext cx="2286016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12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7953388" y="857232"/>
            <a:ext cx="2286016" cy="2143140"/>
          </a:xfrm>
          <a:prstGeom prst="rect">
            <a:avLst/>
          </a:prstGeom>
          <a:solidFill>
            <a:srgbClr val="759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4738678" y="857232"/>
            <a:ext cx="2571768" cy="2071702"/>
          </a:xfrm>
          <a:prstGeom prst="clou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</a:t>
            </a:r>
            <a:endParaRPr lang="en-US" sz="120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6" name="Cloud 15">
            <a:hlinkClick r:id="rId5" action="ppaction://hlinksldjump"/>
          </p:cNvPr>
          <p:cNvSpPr/>
          <p:nvPr/>
        </p:nvSpPr>
        <p:spPr>
          <a:xfrm>
            <a:off x="1346424" y="4267798"/>
            <a:ext cx="2571768" cy="207170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7" name="Cloud 16">
            <a:hlinkClick r:id="rId6" action="ppaction://hlinksldjump"/>
          </p:cNvPr>
          <p:cNvSpPr/>
          <p:nvPr/>
        </p:nvSpPr>
        <p:spPr>
          <a:xfrm>
            <a:off x="7953388" y="4071942"/>
            <a:ext cx="2571768" cy="20717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</a:t>
            </a:r>
            <a:endParaRPr lang="en-US" sz="120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AutoShape 14">
            <a:hlinkClick r:id="" action="ppaction://hlinkshowjump?jump=nextslide" highlightClick="1">
              <a:snd r:embed="rId7" name="push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4647" y="3999797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>
                <a:solidFill>
                  <a:srgbClr val="0000FF"/>
                </a:solidFill>
                <a:latin typeface=".VnAvant" panose="020B7200000000000000" pitchFamily="34" charset="0"/>
              </a:rPr>
              <a:t>v</a:t>
            </a:r>
            <a:endParaRPr lang="en-US" sz="138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446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Content Placeholder 5" descr="1_com_lang_vong_2.jpg"/>
          <p:cNvPicPr>
            <a:picLocks noGrp="1" noChangeAspect="1"/>
          </p:cNvPicPr>
          <p:nvPr>
            <p:ph/>
          </p:nvPr>
        </p:nvPicPr>
        <p:blipFill>
          <a:blip r:embed="rId5"/>
          <a:stretch>
            <a:fillRect/>
          </a:stretch>
        </p:blipFill>
        <p:spPr>
          <a:xfrm>
            <a:off x="438862" y="510708"/>
            <a:ext cx="3317211" cy="2352453"/>
          </a:xfrm>
        </p:spPr>
      </p:pic>
      <p:pic>
        <p:nvPicPr>
          <p:cNvPr id="7" name="Picture 6" descr="com-kh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6072" y="514001"/>
            <a:ext cx="3305910" cy="2357454"/>
          </a:xfrm>
          <a:prstGeom prst="rect">
            <a:avLst/>
          </a:prstGeom>
        </p:spPr>
      </p:pic>
      <p:pic>
        <p:nvPicPr>
          <p:cNvPr id="8" name="Picture 7" descr="Cốm-làng-vòng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63" y="2871455"/>
            <a:ext cx="3317210" cy="2286016"/>
          </a:xfrm>
          <a:prstGeom prst="rect">
            <a:avLst/>
          </a:prstGeom>
        </p:spPr>
      </p:pic>
      <p:pic>
        <p:nvPicPr>
          <p:cNvPr id="9" name="Picture 8" descr="flw141246904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072" y="2893223"/>
            <a:ext cx="3305910" cy="2356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5538" y="2344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92" y="5274503"/>
            <a:ext cx="9786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Cốm</a:t>
            </a:r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17" y="1285860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3455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pic>
        <p:nvPicPr>
          <p:cNvPr id="12" name="be chon sai r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0167966" y="0"/>
            <a:ext cx="304800" cy="304800"/>
          </a:xfrm>
          <a:prstGeom prst="rect">
            <a:avLst/>
          </a:prstGeom>
        </p:spPr>
      </p:pic>
      <p:pic>
        <p:nvPicPr>
          <p:cNvPr id="15" name="be chon dung ro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0167966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5494 0.58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6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3881 0.318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8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Content Placeholder 9" descr="danh-thang-bac-nhat-kinh-ky-chua-Tran-Quoc-3_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6720" y="741392"/>
            <a:ext cx="7802880" cy="5000660"/>
          </a:xfrm>
        </p:spPr>
      </p:pic>
      <p:sp>
        <p:nvSpPr>
          <p:cNvPr id="11" name="TextBox 10"/>
          <p:cNvSpPr txBox="1"/>
          <p:nvPr/>
        </p:nvSpPr>
        <p:spPr>
          <a:xfrm>
            <a:off x="2430251" y="114176"/>
            <a:ext cx="270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717" y="5526324"/>
            <a:ext cx="82862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3521" y="3143248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33352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6823 0.3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178"/>
            <a:ext cx="500034" cy="50004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0710" y="3000373"/>
            <a:ext cx="45076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9272" y="1428737"/>
            <a:ext cx="65114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14" name="Picture 13" descr="images906056_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8310610" cy="5072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24100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520" y="58134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3737 0.4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966434" y="2680626"/>
            <a:ext cx="625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vi-VN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Hà Nội của em</a:t>
            </a:r>
          </a:p>
          <a:p>
            <a:pPr algn="ctr"/>
            <a:r>
              <a:rPr lang="vi-V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 tác: Hoàng Bình</a:t>
            </a:r>
            <a:endParaRPr lang="vi-VN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7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2047" y="0"/>
            <a:ext cx="571472" cy="57148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6" name="Ca vang bo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67835" y="3000372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4959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7" name="Picture 6" descr="ban-se-di-dau-voi-gia-500-nghin-quanh -hn-6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3" y="571480"/>
            <a:ext cx="7779305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8726" y="59680"/>
            <a:ext cx="258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276" y="5380672"/>
            <a:ext cx="8414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90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21849 0.3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71" y="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21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7" name="Picture 6" descr="11-5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500042"/>
            <a:ext cx="4751872" cy="2500330"/>
          </a:xfrm>
          <a:prstGeom prst="rect">
            <a:avLst/>
          </a:prstGeom>
        </p:spPr>
      </p:pic>
      <p:pic>
        <p:nvPicPr>
          <p:cNvPr id="8" name="Picture 7" descr="lua van phu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4" y="3071810"/>
            <a:ext cx="2428892" cy="2357454"/>
          </a:xfrm>
          <a:prstGeom prst="rect">
            <a:avLst/>
          </a:prstGeom>
        </p:spPr>
      </p:pic>
      <p:pic>
        <p:nvPicPr>
          <p:cNvPr id="9" name="Picture 8" descr="lua Van Phuc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3071810"/>
            <a:ext cx="3037360" cy="2357454"/>
          </a:xfrm>
          <a:prstGeom prst="rect">
            <a:avLst/>
          </a:prstGeom>
        </p:spPr>
      </p:pic>
      <p:pic>
        <p:nvPicPr>
          <p:cNvPr id="10" name="Picture 9" descr="vanphuc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934" y="500042"/>
            <a:ext cx="2786082" cy="2500330"/>
          </a:xfrm>
          <a:prstGeom prst="rect">
            <a:avLst/>
          </a:prstGeom>
        </p:spPr>
      </p:pic>
      <p:pic>
        <p:nvPicPr>
          <p:cNvPr id="11" name="Picture 10" descr="tải xuố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422" y="3071810"/>
            <a:ext cx="2071702" cy="235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5538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282" y="538067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055938"/>
            <a:ext cx="26574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9727 0.6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178"/>
            <a:ext cx="500034" cy="50004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7" descr="TTVH_12839651.jpg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8096296" cy="4643470"/>
          </a:xfrm>
        </p:spPr>
      </p:pic>
      <p:sp>
        <p:nvSpPr>
          <p:cNvPr id="6" name="TextBox 5"/>
          <p:cNvSpPr txBox="1"/>
          <p:nvPr/>
        </p:nvSpPr>
        <p:spPr>
          <a:xfrm>
            <a:off x="9024959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670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596" y="538067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7591 0.62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1817" y="1690688"/>
            <a:ext cx="7108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9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n-mie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65382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91311" y="5527070"/>
            <a:ext cx="748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67406"/>
                </a:solidFill>
                <a:latin typeface=".VnAvant" pitchFamily="34" charset="0"/>
              </a:rPr>
              <a:t>Văn</a:t>
            </a:r>
            <a:r>
              <a:rPr lang="en-US" sz="9600" b="1" dirty="0" smtClean="0">
                <a:solidFill>
                  <a:srgbClr val="067406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67406"/>
                </a:solidFill>
                <a:latin typeface=".VnAvant" pitchFamily="34" charset="0"/>
              </a:rPr>
              <a:t>miếu</a:t>
            </a:r>
            <a:endParaRPr lang="vi-VN" sz="9600" b="1" dirty="0">
              <a:solidFill>
                <a:srgbClr val="06740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mph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" presetID="21" presetClass="emph" presetSubtype="0" fill="hold" grpId="3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677662" y="2055813"/>
            <a:ext cx="74822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Văn</a:t>
            </a:r>
            <a:r>
              <a:rPr lang="en-US" sz="1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miếu</a:t>
            </a:r>
            <a:endParaRPr lang="vi-VN" sz="1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409" y="821422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chữ cái đã 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2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t-tan-tat-nhung-hinh-nen-powerpoint-dep-chu-de-hoa-hong-hinh-anh-1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201794" y="836608"/>
            <a:ext cx="645401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 dirty="0" err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Văn</a:t>
            </a:r>
            <a:r>
              <a:rPr lang="en-US" sz="11000" b="1" dirty="0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miếu</a:t>
            </a:r>
            <a:endParaRPr lang="vi-VN" sz="1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664627" y="1502990"/>
            <a:ext cx="107433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endParaRPr lang="vi-VN" sz="105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628701" y="1572240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8491785" y="1572240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2530776" y="3614507"/>
            <a:ext cx="1342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653546" y="3614507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8712999" y="3614507"/>
            <a:ext cx="4812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959564" y="886220"/>
            <a:ext cx="616867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err="1" smtClean="0">
                <a:latin typeface=".VnAvant" pitchFamily="34" charset="0"/>
              </a:rPr>
              <a:t>Văn</a:t>
            </a:r>
            <a:r>
              <a:rPr lang="en-US" sz="10500" b="1" dirty="0" smtClean="0">
                <a:latin typeface=".VnAvant" pitchFamily="34" charset="0"/>
              </a:rPr>
              <a:t> </a:t>
            </a:r>
            <a:r>
              <a:rPr lang="en-US" sz="10500" b="1" dirty="0" err="1" smtClean="0">
                <a:latin typeface=".VnAvant" pitchFamily="34" charset="0"/>
              </a:rPr>
              <a:t>miếu</a:t>
            </a:r>
            <a:endParaRPr lang="vi-VN" sz="10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646284" y="0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dirty="0" smtClean="0">
                <a:solidFill>
                  <a:srgbClr val="002060"/>
                </a:solidFill>
                <a:latin typeface=".VnAvant" pitchFamily="34" charset="0"/>
              </a:rPr>
              <a:t>v</a:t>
            </a:r>
            <a:endParaRPr lang="vi-VN" sz="35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2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1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1" presetClass="emph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1" presetClass="emph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Bình Hành 10"/>
          <p:cNvSpPr/>
          <p:nvPr>
            <p:custDataLst>
              <p:tags r:id="rId2"/>
            </p:custDataLst>
          </p:nvPr>
        </p:nvSpPr>
        <p:spPr>
          <a:xfrm rot="21261276" flipH="1">
            <a:off x="4360384" y="1298343"/>
            <a:ext cx="1930610" cy="3511594"/>
          </a:xfrm>
          <a:prstGeom prst="parallelogram">
            <a:avLst>
              <a:gd name="adj" fmla="val 538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Hình Bình Hành 9"/>
          <p:cNvSpPr/>
          <p:nvPr>
            <p:custDataLst>
              <p:tags r:id="rId3"/>
            </p:custDataLst>
          </p:nvPr>
        </p:nvSpPr>
        <p:spPr>
          <a:xfrm rot="203874">
            <a:off x="5723225" y="1313925"/>
            <a:ext cx="1867859" cy="3480431"/>
          </a:xfrm>
          <a:prstGeom prst="parallelogram">
            <a:avLst>
              <a:gd name="adj" fmla="val 538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308" y="365125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Cấu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chữ</a:t>
            </a:r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838200" y="2024666"/>
            <a:ext cx="233910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smtClean="0">
                <a:solidFill>
                  <a:srgbClr val="C00000"/>
                </a:solidFill>
                <a:latin typeface=".VnAvant" pitchFamily="34" charset="0"/>
              </a:rPr>
              <a:t>v</a:t>
            </a:r>
            <a:endParaRPr lang="vi-VN" sz="30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481887" y="-146722"/>
            <a:ext cx="305885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b="1" dirty="0">
                <a:solidFill>
                  <a:srgbClr val="7030A0"/>
                </a:solidFill>
                <a:latin typeface=".VnAvant" pitchFamily="34" charset="0"/>
              </a:rPr>
              <a:t>V</a:t>
            </a:r>
            <a:endParaRPr lang="vi-VN" sz="32000" b="1" dirty="0">
              <a:solidFill>
                <a:srgbClr val="7030A0"/>
              </a:solidFill>
            </a:endParaRPr>
          </a:p>
        </p:txBody>
      </p:sp>
      <p:pic>
        <p:nvPicPr>
          <p:cNvPr id="7" name="Picture 14" descr="chu r viet thu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5324" y="3725725"/>
            <a:ext cx="1981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36015" y="5070390"/>
            <a:ext cx="244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7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1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21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142015_091409Duankyluc_IMG_1027_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64357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417221" y="5392133"/>
            <a:ext cx="5487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2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21" presetClass="emph" presetSubtype="0" fill="hold" grpId="2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" presetID="21" presetClass="emph" presetSubtype="0" fill="hold" grpId="3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ISPRING_UUID" val="{8EF64123-28B6-46D0-B741-D83F57608DD4}"/>
  <p:tag name="ISPRING_PROJECT_FOLDER_UPDATED" val="1"/>
  <p:tag name="FLASHSPRING_ZOOM_TAG" val="50"/>
  <p:tag name="ISPRING_SCORM_RATE_SLIDES" val="0"/>
  <p:tag name="ISPRING_SCORM_PASSING_SCORE" val="80.000000"/>
  <p:tag name="ISPRING_ULTRA_SCORM_COURSE_ID" val="D8055177-74F6-495E-8680-8F1166C50B94"/>
  <p:tag name="ISPRINGONLINEFOLDERID" val="0"/>
  <p:tag name="ISPRINGONLINEFOLDERPATH" val="Content List"/>
  <p:tag name="ISPRINGCLOUDFOLDERID" val="0"/>
  <p:tag name="ISPRINGCLOUDFOLDERPATH" val="Repository"/>
  <p:tag name="ISPRING_PRESENTATION_TITLE" val="làm quen chữ cái v, r"/>
  <p:tag name="ISPRING_PRESENTER_PHOTO_0" val="png|iVBORw0KGgoAAAANSUhEUgAAALQAAAFACAYAAAAVuVaJAAAAAXNSR0IArs4c6QAAAARnQU1BAACx&#10;jwv8YQUAAAAJcEhZcwAADsMAAA7DAcdvqGQAAP+lSURBVHherP11eJ1Xmu2L5p97z9ndVWEz22Jm&#10;lixmlizJFtmWJTMzMzOzE0PMzMwklsxhZuZUkqpxf/NbUpLu85y79+7dqWfWt7S0tCRLY45vvOOF&#10;+VRjbZUaau+osf6W7tXf1r26u6xq3Wc9qK+xHj9oqNF989ha5vlaPWyo5Tlex3PWta5KD3jtw+bH&#10;PG99fdPrbV9fbVu81ry/+Trz/rbnzHvwXnW11vs/qOc1rHt1lWqsNT9TpfXxg/pKXm8e2z4239d8&#10;zrz+YYN5T9vz5t9he2zWXT5/x7req7tjW+bfzDKfb+S1tVU3VVN1Q7duX9XN2ze1eN1GRWSmyD8h&#10;RpFpGfKPS5JzWHfZB4eqa2CIvJOS5B4fr6CsLHXP66HQnGx1z89TcF6egvJ7K3/4LPUZv0Yrtp/W&#10;259/oze/+Faf//CLfvn9d/3zX//Sv/Rf/+/X335V7cNXdfJKtQ6fvqPjp6t19lyVPv30c+tNv/r+&#10;O9U+eV2n6hp1pLZRB27V6fDlGh0+dluH917Rsb3XdGTPDR3Ze1PH9lzXkVcu69DOC9r98gXt2HJW&#10;W9ed1KZVR7V2xQGtXrFX8+a/pKmzNmjq1LWaNG65poxfpqEj5yi7fJQS+wxRctkgxRSWKrmwWEnZ&#10;uQqN53eWEqe43CQl9EhSaq90JeWnKIWVXpih7JIcpfZMVlKPRGUWpSu9IEF5PWPUO7+7JgxM0+r5&#10;g3Voz0IdPbxEe/fO19aXF2jj9mVauXGulq+fpeUbZmvmynGatnqspq8brzmbp2rRttmau3aKnjJA&#10;arRAwx+YP6z1GJA0cLXA3ARqC2wWeJsAbAHWBnbzGtuyvf7hf3juTyDbgN+8WWzAtn1/83Wsv2yk&#10;+00gNYD7A8wA9kGDDcAGyH8C1vbYgNq2bI/NezQD2oD5PqD+A9DWxrWBvIFrbfVNVd29ppu3Lunq&#10;jUtavH6FYvKyFAhwfWMS5BuXKM+4BLlGxcklOl6eScnyTExSSE6uIvLzFQGQI3v2VGSvIsWW9ldO&#10;xRQVDV2mLfuu6sOvftQH3/ysL3/6VT/9+pt+/9c//w8B/Q81PH5dZ2/W68Slah07U6nL1+r11Vff&#10;WoD+J//75R//0Luff6Hbr72u83UPdLHyvi7fuKcz52t14kyVTp6o0okjd3XiEKA+CLj3XdPBnVe1&#10;56Xz2r7xlLauOab1qw8B6H1auGiH5izcqqnT12n8hOWaOGGZRoydr9Jhk5Xcd6iS+gxUWu8KZZT0&#10;UWJWrnwjIhSTZgCbqsQeKYrLSgDYKaxkxQPylIJ0JRfwfE6corNi1D07Xgl5AL9HgtJy49WzNE2j&#10;RuZr3twy7dw9W6/sW6W1m+dZYF66bqYWrJysWSvGaeqKUZps1qqxmrN+muasna6nGqv5Q8PSjdUA&#10;p5prjQF0JaxtgGQDXDOLPjRgtRiUqwEwLG2Y2gKzxdg2sDc/Zz1ufu1fQG9Abb0/q5nZLfBZILOt&#10;P8D4ByhtjP0naJsBa3uu+XMPDVNbq5mtm0FtwGvW7SambmJrw9CAuq7mlqoqr+nGzYu6cv2ilm1a&#10;DUhz5ZkAcGHngNRMeXB1T0iTY3SyHGOT5JeVJ+/MHAUB6uhehYDZrGJFF5crvfcEFQxYpJcPXdcX&#10;3/9DHwPob375TT//buD2f8LP0m+//kP3X31LF+7e1xlAfepyte7WPtKPP//8B6ANrM1/v/z6qz74&#10;/Es9fvNd1d17Vbd53ZW793Txer3OXazRaTbD8ZN3deTobR3af0MHdl/R3l0XtWPbGW3ZcFyrVh3Q&#10;4iU7NW/hNk2ZuV7jpq7UiImLNWDMbPUeOlkZfYcrpXSgMgB0cn6holOy5BMWqfCERMVmJCkpJxUG&#10;zoaRs5RUkKm0XtmKzU5SdGacEnKTeZyowPRYftfpkEOm/PlceEG8QtMDFJnhoWET8rVs3XQtXDXJ&#10;AvLc5RM1Z9kEzVgyVlMWj9TkpWM0ZdkYTVs+XtNXTtNTddxqGypvq+EuDF3JqmbVwFosA+gGbveG&#10;sQ04DYMaJn1orkZeGCa22LiJYS0Q2Vj6r+uhJSEAOxvHJhGapETTZjLP37NkhZE8t/l+NuljA3mz&#10;tLA9trHvn6uZpc1zBsR/rj/B/x9Z2rxv86axfQ9zZ6qvua3qu9d17folXbh0QVMXLlBIbq780jPl&#10;h+Rwj02QW3yy3JOy5ByfKfeUDHmlZ1uADsnNVxRgjgLM3bntRpVWKLF8grKHL9DuMzf01U+/6TNA&#10;bQD9yz8NoP/PIP0rgDYAvVb3WOcr7+nsrXrV3H9NP//jFwvERtCgapogbds8/+T7fvPd93rvw491&#10;H3avvf9Yd2oe6NrNRp27VKfjZ2t05GQlsuSW9h+EqXdf0EtbT2nVukNauPwVzV38kibOXq8xM1Zq&#10;wISF6jNqpnoMHK/UPiOUUjJImSX9lY7UiktlkwdHKZQNH5OeqmTucrFZyYA9CxCnAOBU2DhD3bPi&#10;FZUD6GHtcFjaPzVC4TB697xMhWSnKTArUX7Z0YouiVP+oB4qH1Wo0VMqNGnOcE1fMFLTFwPkhaM0&#10;cdEYTVwMuA3Al07UUzW3b/CHvKHau7dUd+em6itvqb7KLEAOuBv4Y1sa2wKcATcs9xeg2dixWafa&#10;QPWfmdoCs6WTm1mfO0CNbfOY72Fdre+Hjm/St7bX2kBsY22bPHjwl/WwAWA3/PU5QIwsMT+DkSaW&#10;rrZAbmNti93ZTNZjS/M3/bzmjsH3r+Xff/XqNfToOU2cM0NRhT0UkJEi35QE+aUmySMxUQ4xsXJL&#10;SZN7arp80M/+udkK7ZGn6MIiRRYCaq5J5YOVMGS8es5cphM3q/XVj7/pC+TGtwD6HwDr93+ho/9L&#10;EtqA81/69fff9PYHn6rq4Zu6VPtYF2seq/HJW/r1t380w/n/77v/BJN/8ulnepNN8YD3uFv7RJdu&#10;P9Lxy/U6dPaODpy4pj2HLmnrrjNavfmYFq3dzy3+ZU2av1Ejpq3QkElLVTJqtjKGTVTqgDFKLxuu&#10;nNLBSskqVVR8tsIi0xQWlabQxBRFZqUqIj1KMblxCkvrrlCAG5cPiJEZYVlxCkqPJv6IU2h2rCLz&#10;k9S9Z6pCkB/hPbkD5kXKtzBCvtlBvCZEPfolqXhwmoZPKWZjlWnSvMGatHCEJiwarfEAe+qicXrq&#10;7p2rqrx7RXduX1blrauqISCqvXtTdQC7DmDXVgN2gqVGbskmkLJp0D+lQbNmvc/zNtA0MbTF3k3M&#10;3MTghpnNxjAgtjZN9W2+B8t8r6Zl20iwNN/LtpGapIK1ke7Y2NlibYD8RzD4JxubwLB5kzXLk0dN&#10;zN0MaOvrkTvW15u7D4/NRq65dUNXL17WiZMnNXHhbEVwm/RLjwfQMfJJjoKp4+RFsOOdBshzcuSf&#10;lyPf3DQF58I+hT0VV1qk+N59lFQxRAmDxylzwnydr7qnr374Ff38D/2E3PgN/fz7Pw2g/yuywwbo&#10;f/IeH336pe69+p4qH7wNsN/Wm+99ot/++dv/FNB/DUf/8esv+vLrr/T2ux/rweP3dKvuiU7frNWB&#10;S7f08qkrWr//nFa/fELLNh7SjJUva8qizZo0a51GAuh+Y2cra8gYxfcdphRWdp/ByIsSxaT0UPeE&#10;LCRHpryIPaJ7sOENG+fFqnsPpEhOBFd0M6ANAOheiaHySYuAFJAZeYmAOVaBPSIUlBfONVgBuQHy&#10;zPGRV74/AbcPki5QMcUhyhuWropJpRo3Z7DGzxuqsfNH8vON1VPV106o5vpZVd24oNs3Luvu7euq&#10;galsoL5pgb2aVVd9zWJQK3i0VpMs+MNJuG2xp6WJ/wgMm4LAPwANMwNW8971VXd4f27zfK+qO2wa&#10;6+7Ac+ZOwTKAN9+vASlgfS/WfUuKNOnu5gDzLxLHgLkZ0H9lZwPoP0HdJF2awPzAALsGaXX3tmpu&#10;XNf1C5d08PAh9Z8yVj6ZsQpA6wVnxssnAUAnJyoYVvZNTeMWCZCz0H3ZKQrPzwbQBUrqW6KksjIA&#10;PViJMHTG+Lm6UvdI3/z0u7779XfY+XcrIDTrvwpoS04A22++/U6vv/kh8uFd3X/yrj78+Ave8/f/&#10;KaDNhrCJkeYN9S/9DuN//c23egdg1yFdzt+p0b6Lt7QVpl6996wWbT2saSu3a+rirZo0cx06ern6&#10;j5ulnCGjFWtcjn7DlVXGJu5RSgDYU7GZeYpKz4V9cYB6EDTnpcG+MHVeisKQGUH8XoMJ/kIJAgOz&#10;+B3nIDlYfllR/M4jkBrh3P2C5dcjTAH5kfLODZMPj72yA+WRGSCnZB/59oxWVEWasob2UO9xpRo6&#10;Y5Amzh+Dht4/X3XHt6n+7FHVXDqnqivnAfdFgH0FoAFuw1xoy5o7gJprPWBsAGz3ANofYDNSxGJv&#10;G3M3385t1+ZbPUCCme8bzc77Nty8qsYb11R76xp3hmuq4s5gwF3D+xsZVMdr6tlQZgNYwG7aTM3a&#10;2uZi/OlkWDKjSVaYALE5MGy285q1tSUzjP7HtbEtXmt+fjZT7U3D0Ge17+B+DZg2UUHZ2fLC2QhO&#10;Q0cnxgNoo/UAOJowMD1JwRlc0xLln5ms0PwMRRX1UFxvQA2gk4aNVa8Z83Wj4ZG+/vl3tDPM2gRG&#10;Y9v9VwFt0xK4GL/8rHff/VRPYOnX3vxIn33xDbr5v8L6f6oTo7O//PIrNT54ovO3arT3/C1tOnRF&#10;K2HphWt3a9ribRozc62GTlumsgmzlTd8ghL6jsDpGKnUvgA6v6/iUwoVBjsbVygsK1MR2emKxOGI&#10;7ZWjpKJeiuuVr+h84o7MBNia318qv9MM7nrpMfLOQM4lhROfhMk3qztSI1SemcHW8s/tLpe0cDkk&#10;hcgDbe2UHSmHrHB5wuiJFT1UPKpY/SdV6Kn7qwt0f/0Y3du2WI37Nqnu6EuqO7dPtTD2XUBXDdhq&#10;YdBqA+7bPIbBm8FW3wQ0A+w/15+ywNKrgOUR7PqI1z4EoPeQOPdvndWDC3t0/+R23Tt3SA3Xzqvm&#10;JsDmvav5XjVca/ledWj7Oj62gI3kMd/PrEa+n03P/0c35K8OSDOAHyF9bKtJW1s/UzOYbYC+byQO&#10;QXH19eu6cuGcDh0+rEFTJlses3P37oAZ0KYkKwg97ZeeDIBTYZYU2DvJugblEMTkpso3M1ExJb2U&#10;XDFAyYNHqHDGXJ2srNVrH32Bhv5Fv9rCNQuQ/1Unuvnrf8aWe/+DL/TWW58A7E/0ww8//ZdU+V+/&#10;yGwz89+PP/+i+6+9pRNXqrTj6DWte+WUFm/cS9C1jVv7Bo2YtUJ9JsxRzoiJiuk3kphhlDIqhiu1&#10;d380c6H8CJiDs3MUBTtHExRG5WHf4T2nlOYrqaSHEgpzlFgEc3N3C+V3ZmSdPwD3AtQeqZHySA5V&#10;YE6kPNP8Ye1QwB2CBIlUSEEizM2dEjZ3B/CdY7zlnhHB94pWYkGsCvpn6alH87rr4eI0PVhRrPsr&#10;+6p+Y3/VvDRelTsX686Rnaq6eEbV1y4CbMANyJpBXWsYFLY1YDPSxHrcBDbjItxHK1saFbfkEQHg&#10;Q7TxfRj4Ppvk0ZVDenJ0sR6/Mk4Pdk5jI61S3cldqrt4XLVYZlUwt6XnuSNUk+gw723cGPN9rO9l&#10;MbcN2Nad4S93B8uPbrozPGpyYgyYjeT4Q3NbgMZyNBaksQ/NXQDJUX3jhq5fuqyDB48QVY/nD4P/&#10;DCv7JcEeCTAzfyTfDNyNjDRuiwAZ/ezDHySUqD2qkFtsD26thXlKLOurHiNHqXzuQu04fVZ3Gmv0&#10;6vvv6PPvf9DPv/3WBOv/fTa1KWgbQ3/74096l43y/odf4j9/p3/Brv+n/9m2m+07fP71N7qJg3L4&#10;9G1tPHBai17ep0lrXtawRes1fM4qlU2Zr4yRExXRb4TiAHT24NHK7DdYqYUVMDLxRHGJkkuLYeQe&#10;ikJuxBWmK6E4Q7GFaYoh8IsvzFZEToqCAbNnogFxlFziw+SaiMwgQAzMiZJHip88k/3kmx4E6EMI&#10;0EPlnxYM0cDM8YHyT4rAx45XQGyQwlJDFcPzTzUsiVTjkgQ1Lk5Uw+IE1S9NUcOKHF0fGazrswtV&#10;s3edag++rNrTB1V9GXCjsw1r1txBJgDqSpIRtbBuPR8bSdIA8BqbZMJ9gHzf2H9IjXvo5XvIins3&#10;L+v+hQN6vGeGnqwv1cNVRbq3YYDqt01W/Z61qj6yS5UXj6ny2imCtIvW96nh+1Rb7I3swStuMBob&#10;KWSkT6MBdjNrA+wHFmubzWRbZmMZFn5keehmNcsNG6AN6M3PWH8HHxqGvnH5qo4dPaE+g0ZaEiPY&#10;ROEwh2dspGXdeSalcHsE0LByQC4ZxJx0mDmZgCVDkSV5iuldCKDLlDZoiIonz9Cmwwd0p+6q3vng&#10;NX346Yf69MvP9c2PP2Kx2fjaMtn+t6QCmhct/hlJlHc/+lyfffktrodNO/93/vcdG6a6niDxYqV2&#10;Hr2glbsOa+bGnRq9fKNGzV+tiqnz1XPMZKUMHKnMQWOUh57OwN1JLuyLDZcLiIkpigoV3xNA56YA&#10;4jRFk0xJKM5SQlGWIvCgDTsbUPsjOzxSIuSUFAxDR8gjCWDH+co7xR/mRnIk++Iwecsj3g+3KQS5&#10;h8ZOCZFXUqDCM2HyKPM5Asdkf2y7+aGqnR+pukXxqgXYdYuTWamqGu2mqinBalhVqHtrh6hh20xV&#10;712jmmN7VHP5LHrzEuuy7iBNDNCMVDCyxMbYSAWjla0F+NDFjWYByobrF9RwZq8e7piiRyt66sFS&#10;JM+ynnq4vI8erRqqB5unqG7XfN09uFzVp15W/dVjyJ9zustGqmqWJCZwxHmpq+L9jAzhexpQG6Y1&#10;2t6s+wbcsO9Dc5fg+qiJkZuvzbLDBIT3SCqZgLTq1k3dvHJNR4+csBjaG1fD31hLZLq8k6JgBeSH&#10;YRRcD48kHA+svAATGPbIsJi6O7fRpH6lSh84QJlDhilv3ERtPrLfAvRX33yErfYdwddn+vTzT/XF&#10;11/qh59/xJn4/S/h2f8KLP+ln9DP78PO73z4ub785ntCwf+6hPl/2wQ///KrGu+/rktXa3ToxBVt&#10;3HOc4BAdvWarJixeo8HEBwWjJihtAJbdoFHqMRjZAUPH55cqnIAwEV8+0TA0Eiy8IAPGzkVn91Rm&#10;ebHii3IANJZefjog5/cHy/pg6XkhI3wyo/kdRwHmEPmkBvA3CJBbohcM7iv3uFCSW+jqBHR2TJDc&#10;ogB4dLC8uvtDNCEwfICeqproqarpAapZEK/qhSmsDFXOTVTV0G6qneapuoWhsHeUGlemqnFNsRo3&#10;jVPtjoWqObBWtSd2qfbSUeQIGhjmNExag+41VwPqegNsPq4H7A0Eeg23APzVi2o4uUf31g/Xg8V5&#10;urcoT/eXsJbmsjIBdw/dW1Oixo0DVPfSBNW8Mk/1RzYgR/ZZbowtiDQB6xVqL/g+xvZrWvXcBcwy&#10;AG2sgp25PqhBatT+GQQ2A/oBbG2ev8/nG8mQ1t2t5H1v6/Y1smWHjymr/0DYAv8ZneyTmmhZdyE4&#10;HkE5CfIhs+VP0iAQ6WFWALo6tEe64kuMdddT2UMqVDh+rPrOmKGXjh5QZcN1ff/jl2DH1HH8TFr6&#10;O5IcXxDIfWIB+3sY+7ff/uewbNbP33z7PVbbJxagv/j6O8vX/l/ZCv87DP7LLyRvHr+l62Qij525&#10;pu0HThIc7tXMdVh3S1dr+OwFKhg5DkAPVY8hI9VrBJIDhk4qQkfnFikmv0gJJdR3IL9SyrEy+xbD&#10;4FyNtVmYr+TeBUrp04tgMZOECr+/nHi5JwbCxmHyy4iWb1oooA7g9w/IYeRAdLJfSpSCIBlPQG0f&#10;4iWXCF/5RBq5EUUs011Ocd566s6UcN2ZFqK7UwN1d0ak7k6PZcXo1oDOMHSgahckIUWSkCVxurc0&#10;WfcWZ6txKYBbNQipMEn12xeq+sB61ZzZpfrrpwH3ZZgaGWKBGbZuCvBqcU1qYPR6XJT6o7x2+QA1&#10;zkpT/cxU1c/LUt38DNUvzOJ79VDjsgLdW1mK9ClX9bJBuruor2p2T1flkZWqO79PVZeOAz7cGCRO&#10;Fbq82jgjSAazjJ9tCo0sOQK4DajNukdK/75hY5ZVeGVqUwC0+biez9fcvas7N29ZoN69/wCFRgUw&#10;c4YCUrDqYGKfBH7JycbGS+J5rLqcDG6X+K1cAzPQ0aR4I419V5yvlAFlyhszSn2mT9dLRw4C6BtN&#10;gDaQNIz8G8D+BdnxPcz9hT4xwP7qc33/0w/6h9HYf0iQZk3brJ5tH3/2xVc4Gx8gYz7Vp198DfMb&#10;//m/97+ffvlFj15/W7cqG3Xqwk3tPnxWa3fs0/wN2zR5GYCes1ClEyerx/BRyhs6QrlDRigNhk4u&#10;HQBAi8ieFii7gpR4WTm1Hv1wf7D0SgsV27uXIrmTJZbmAvhctHWWwnBBIilg8kZ2uONyeKaGI+tC&#10;0NYAOrU7Nl8Mv3N+9wbYBIHeyUFyjvKUS3c3uQQ7yyWEFe3GhgDQlQDqzpxk3Z4ZqdsA+ubUSF0d&#10;56dLQzrq9jRvGDsZ9k4BdMlqXAiwWQ1zswE22ndxT91b3k/1KytUuShDVbvGqvroKtVeOKiaa2cJ&#10;IK/a9C638jqSFtXXr6r28nnVHtiuhrWjdW9hDzXMSFPNmDhVDQxS/cQE1c7NV+2y3qrjfWuWV6hq&#10;QTF3kEw1rC9T/aYBVsBas3eh6k68pHvnT6nuyiW0Nu9ruSM2y884JLV3r1qSxMgRS2+bzCTSwyR2&#10;TIXhPcPOgNpc64w3Dvgr+do7t2/p8NGjsE2ZJTkCMmx2nS9Bi5u5vSVg+gPq7ujnaNK5oWTCAvGp&#10;o3tlUZxEpVkB1XYkWRIG9AfQ07T79DHVNN7Vux880fc/4BX/q1k7G5mAL/1PEi4/f4t0+Aw9bJMi&#10;31At9wvpbdt/za6IzTs2/3v/k0/14LV39MbbH+rDT5AuP/3MJvg/Dwr/uiV+oYjq1bff163aBzp7&#10;pVL7j13Uxl3UdWzEj16+XiPmLlHplBlKHzJcBcNHqMcwMob40QWkwGPxomMKDCMPwZcvV3fuWjH9&#10;YOMymHlgL8X366HIgjQCxAzL/YjkdxfEx9541D65iXIFuPZx7mjiQGIY0uiA2TcpFNIwgA6myhF2&#10;jnGXR6y3PCPdCQph6mgv+SWgoe9MCgK48bozK123Z2XrxoxsXZhcrJOTynVuaoGuTotW5bRQ1cDi&#10;NbNjVD8/VQ2zs9Q4LwdAAuwFuaqdCCDLugD2WN1fV67Gl6aofvdiC3R1V/iDXj2l2qvnVH3pjGou&#10;HFP1vo2qWzNMjQvyVT8nT7WzclU5oruqR0WpclKSqiYnq2pub91dOVy355Tq7qR8NaxExy9D8qwu&#10;1r2N/dS4ZazuvbxUjbu3quHoHtWdPaJaNlEdAapxYixZYhJClgNjZInxsm11KoaVGy1A2yr+TMay&#10;ho1nkko3Sa4cPnJUuehgjyRucwQsXolR/EIx/QGzR3w4iZVYeeNHB8DUfhTghGNLhZM8iCjIpZaD&#10;uo7ePZU6qFzD5s/WWWpDXn3rgT746DXWE33+5bsA+BuAbVjVgNq4HgD7918B5vcA+wscBmw+Mnjf&#10;//STFfD9yc9AGvZ++8OPVPv4TT148o7efOdjNsCPvOa/F9C///4vvfXBJ7rVSGB4o1p7TgDoVw5q&#10;2eZdmr5ig8YsWKq+U2cqfuBg9RgxQj1HjFduBWxNpWF0VoFie/ZWQu+heNWjtGLnek1dO4/XVSiz&#10;f5lSYOtEfkeJSA5zDUVH+wJkL5Yn0sMuAd2MwxGSTaqcREsociIc3zkYFyMw3eZ0eCein5MC+Nv4&#10;YakGKsAEkbFeAHqct27DyrdnpujWrCzdmJas8xNLtXPwEr0ybKHOTu+jm1OSdHdynCqHR6p6WHfV&#10;TohW3fQk1c1OV/0smHlwiKoH+OjhgjQ9WtZLj1b3wb3oo4Z1FardPoFgcp5qDq9U7fFNajyxRTU7&#10;0eCrB6l+QSFgzlfldAA9zgA5Hf1epMqZPXRrag9dm1ymc1NG6NL08bqzdKbqlo1U3ZIydHZv3r+v&#10;HqwdrkdrJujBJj738mJV7V2BG7Mdm5FNcwNpc/MKzG2TJbVNqXwD3gaKohqQIFbpKmxdD9ANoG/j&#10;hRuGPnHqlHJgWNdYboFx3P4SkRsAOjgDrzSB4MWkwUmu+GPdGVCHUBIZnJMEQ/dQTFEByYZepIXL&#10;NWLedF3A8nz19Qf6AQ39409f6Ysv39fnX7yrb7/7VP/49QdAbSQGwEYH/wuQ//rbz/rux2/11bdf&#10;Ae6vADfXb7/VzzC2gazJMb7+7vuquv8qBUavkyV8h4Kjzyyp8t/5379IBH3w8efW9zl3s0avnLqk&#10;9bsPankToEfOg6FxcZKGDlfa0CHKJw2ehyed1aufEgkME4rKFNF3sPImTtWR69dU/eojneQ6f/3L&#10;KhoxRWn9+5My76uYXn8COrgwUz6kxL1yo+Tfg8QKdp0/wA7iGpFLBpEUuTe2nncC+poA0D8liADd&#10;n4DRn78TrB3nAaDH+MPQ0ciNJMCcoevT0nVxapq291uo9XnrdXLKaF2dWqjr0/vpxohc3ewXqqrx&#10;0aoaGaiqUf6qnpGpyrHIkjHYf0iIe4uy8bXz9HApa2WuHqzByVgLq64zAWWF6reMVh0SpWZmDmDu&#10;qaoZPQF0oe6OTVXllGxVzioE1MW6O6tE12YO1LGJY/TKkCk6NGKJLs9eodsLcEEW9iWAzNaDlUV6&#10;ALCNf35v9VBLl9etGqiaPYtVe/RlNZ47rEaSNrU4JNUEpEZfmypCw9j1BI33qmsAdC3sbQB9G4a+&#10;qbvocCM5Mghm/DPTsIbi5RoTSfkoCYBE3I04ghS0dAgZMP809DRJllCsp0gyhSYLFssfKL2ir7IG&#10;9tGouVN0+sIJPXxUS7LiG9j2Z0D8E0z8NUHhJ+jnT5AhaOBfkQwWW5vgztRL/4rk+Bnd/YM++fwz&#10;7L6PsfsIIr+CvQH5ozfe0s3qRt2ouq+qxtf5+D1S4WZz/Pf9Z+4KX5Fer6OR4OwNsoYnAfSug2jo&#10;7ZrSJDmKx09VyhDqoQcPxNkZquz+w5TZa6DiM9HL+f0UPXCUsuYu0J0nT/T2x5/qNVNQRaC56chZ&#10;lc1eqsyRIxXTp4iGCGKQXonYoLEKotDfKytI7ml+lg/tHuMBifgoIC0IDY3zARt7JwHieH85ROB+&#10;JGDrEUy6IUMcI9301O3RPro1LkC3JoTp+qRo3ZiSokvTemrToGVa0Wu1jowdpvPTBmrvyBnaPmiq&#10;zowbBMCLdG1cD10flaLr49gEg8MAd6jqZyNH5mciJXAvFuejr3NI2GTp0cpMPVyRDghTCCzT0OBJ&#10;qpkQo+oJuCmTcVUmZeruuFQC01zdmVFEcArAZ5fpFqWCN+ZM1elp03Vs3CodHbJIF6dMQRqNVNU8&#10;NPWiIjXwPRqX56p+WYkalgDuxSW6v3aw7m+aokY6HRr3r9O9UztxSQ6Sbj9P2h3XxVTWGRli7Dpc&#10;jnoY22jou00aetvL25VUXASgSZ7gMfsmx6Gfw+QebRgiil9sEiDOpC4hE/ZIpVsjGy2YR/ReoDjS&#10;u6llRcoaUKJJi2fqBJuqruGmvvzqPUo4f7KCQcPC//j1R1j7G3333Zf69tsv9COPf//9F4up1cTW&#10;PyFBPvj4Q7330Yf66LNP9NHnH+u9jz/QQ7pRqmof6uade5SAPlIdlXaffvn1f7vTYQLDhgcw9LUq&#10;7UFDr9sBoNdvpwZ5nYbMWqheYyYpacBAJcK26QOGQAKDlVbQX3EZuBvFAxU3bIr6LNuk92g0MFv1&#10;dazGytff15WHr+sgd8Jp29eoYPYQxQ/vpaCSFHkgLfwpTPJI91NgPhlAipl8EoNYIQrJ4A6ZZeKX&#10;cH7/xDIA2i3am88FWo9dAb5TFIC+NaU7GjWCFakbY8N0dUSYTozK1dy+azS3aKOOjB+jM9z251Ws&#10;1uTyddo3dbYOj5+sbQNpjRm2SIfHjNVlirDvTIxUzcRg1U0OVcOUKECbiN2XDshSkQnGKYnnYxNU&#10;phL4wehzM1Q9PU2Vk1N1e3Scbg0KUOXI7qqc2hNgF+uOuSNMH6ZbM8fq1vyJujx3ks5ghZ2fMFZn&#10;pk7X0Ykz2GhjVGWYfm4acqQnAWwprI+uX1msh6vLkCMVerB+sB5uH6/Gg9SsnCK1f5lUOxrbOCCG&#10;resAs2Frw9K3bly1JMfa9RusohqTjg3JppbDFCcBZFO34UOAaFLgQbB3OFV2wZnpsHI2t1iT0i3A&#10;jipSenkhgVJfjVswWYdP4EPfuaAnj+/qg/fv6aefPrNA/RvB4G8A+Kefv9N338PYgPqHH5AWeMxG&#10;T5vgzzD0O++9q3fefw/AEjB+9Rny4j3de/hEDZR91j+m0q7+VVVTUPSh1X7135tc+ennnyhWeqzT&#10;V+9qD8mVtdsPaP466qIXrtKQ6QtUNHoytt1gZQ0erJyBpkBpKPXP/RSbXqI0ipbiRk5V/5U79MFn&#10;X1j12abR4Y0vvtftN9/T2fv3dOD2Be28elSzX1mropnDFTsgT4GkuL1g5+C87tRCJ0AcEbBzsMLQ&#10;035cvZL8LJb2jPGUFwD2T/AmaIfJ473lZBj6znQcjmkJACdZ19HR16am6JXyHA3PWaCZfTbplQnT&#10;tHfGHE0q3agxPddq97RZWk+nwuw+qzSt7zotH7xIp2eMAoDpqp4Wp+op0aoZRwA50lO1Y3xUN9Uw&#10;N3JkfhJBZCZuCWw6O0N1BKGWXJmWhdSAoScm6fYItPxImHoUrD+pSOfHjtFFNs+1GRPQ0SN1bsY4&#10;nZ8xXscnT9GWwQu0efRCPh6GVBqo67NGcLfooZop8dh9RfjmfXR/VW8kT4keri3S403lJHPGqfEA&#10;geSlE7b6ayM/SMAYQNdW3gXQtqBw+erV1B/0UBh1CKZkNDCdlRptBYXe2Hf+WHkRufinOB1hyI34&#10;nqR0CQqjsfCSi/LptStR71GDNHTqWK3Zso6GgZN6/ASr8PFtKuRq9SEB4rfffqofkRs///I9wd+3&#10;Fqh//PF7/QyITBmoCQV/otvkI+qWP/z4E337wzcA/Bu+9gNAfE+36x+qEn1rQF1JJ8rr732kn/Cy&#10;fzfIaVrNdXX/NSHyLzT8N6q691hncDl2Hz6v1dv2ad5qKu5IrAyaMU8ZQ0croV9/ZQ0apOwBg5SL&#10;q5Hec4ASsvtSHtpHCSPHavi6l/XJ1+bugQtvmgxI2LxOj+VNarFP4zKdrb2l49XXteviCc3fvl5l&#10;04crY0Aydl44DgcLH9o/IwytTCIFWeGZ6ENs48HfIADWDiUw9JcvoA4F5B7RaOi7M9KxxdK5zSfr&#10;5vREKyg8Mqq/ppeu05SytZo3bIkWjlyv8SUva2rZRu2YNk8bpi3SvLHrNXPUZs0sXwBjD8G7BpRs&#10;jKqZvN+MRFUjZSoHOal2UiCgDlLdtHA8Z2y5mWmwaCYBZa5qYNOqmZmWLVc5jevMAlXOKNAdtPTV&#10;ib10eNQkbSyfo0Pjp+v01Mk6RcHQ6cmTdGjcVK3tP0vzByzTpsnrtW3Seq0btlznxw3m+6Srdna2&#10;6ubgZxu/3IB7RT7ALtaDLUPVsJtEzfnDf5Sw1mPn2SSH8aHJFFJHMm/xYmw56p0z0ik8TyOhYoqT&#10;uvMLpsaA+o5wqshiCqj7JUMYCZBDSbZEmJ45POhkvNaM8r4qGjlM/SaN17BZM7V08zodPUc14z0s&#10;zAek8GtJLiFDXn2tTu998DpB36f6BsB+C6h/+PE7AjzY2yoxRVHjcvyDgNDo6t8B+uekzu/U1ut6&#10;VYNu1tzTXQBX9eh1Nb71vt7Gk/6CIqWfLWCbLfFn9cf/Lqh/5/u++fZ7aPX7OnnhtnYcoNgfQM8F&#10;0BMXr9KwOQvUC7JJHzxUuYMGq9fQYcqnyrBnEVZdChnCHr2VSiZx4OrN+ugrk1Qy/9mC329J2rzK&#10;Jq2k3/Hqg/s6QWb38v1aXSRI33J0Hz2C4zVgYq4yCvl9J4dQ7didu2N3uRH4+WPbeaOtg1OD6Emk&#10;GRdfOgS/Ohige8V6IjkAYOWMDACdplusa2jaoyN7a8Wg2ZpRulAz+q/QtPJtmlqyXSsGLtfucdO1&#10;fNh8TR6wQhMHrkKKzNTx8X1h6BRAiX0HmO9O5zrWT9Xjg1U9m+zjzESAnAh7RvNcBNIkHuD1gKXz&#10;0dDIjilpgDoPxu6FwwGgeVyFu3Jh8kQtK1ulJQNX6uVxK7R70GLt6z1be4dM1eZRU7Ro1CrNHr5d&#10;0ye+olkjt1lgr51Xquo5vZAzbJjpWQSfRvaYisIKNW4bo7o9S7AOsfhMgRPpbqvJwLgcBIy3cDku&#10;42vPWrzQsuD8mgDtlxJtZQkjTC1vGjIE3RyC1AgnmWJqEmLwUWN7GQ2N/1xcDKj7KnvgIBWOHKNy&#10;ovzx8+Zrwarl2rRrvfYc2aYTZ/fr8tUz9C9esLKdrz6p18cfv6vPPvmACrr3KNZ/Rx9+8bk+Ia39&#10;1Q8/W1V6zf99/9OP1Fjc1xWch+skPaoevqFbAPohVt67MOFb9A9+ho33I6D+xTQUWEVLTaz9v4hq&#10;Yw1+R0DYwB3g/LUa7T9+SRt2HdFCajmmLMeym7ec8trZKhg7SSn9YebBQ1Q4bKSKBg1Xr2L0dGaR&#10;0qjpSKRFq8+qrfrgq6+s72xZi01JI5Py/5hAt+rxY52rqtRp/hbnsVPPcsfcc/mYVuxeqCHzSxTd&#10;OwbJEUJlXhwuUix3zUhAbWo4whQEkLvD4mF83s9KjQPoymH+uBRo1xkpujknR9cmpuvskO46QuC3&#10;d+xwbR4BG5Yv1paKZTo4epxOTxqmlYPma0w/GHrICq0ZOVdnJ1fozuQEC9B3WXemRuvuUHcCxSD8&#10;ZJyL2WmADM08NxNWTsXTRldPzVE9TFwzFjYfz3PTCwBfb8BfaunoyhnFbLAR2lyxSuPKdmnOyD1a&#10;XrJFWwsX6tCwcdqC97l4wipNGLtDQ8ft0rTRABpHpGYmm2QeRVUAu2Z2gaonp6huboHqlhapbu0g&#10;VW2frarzh8gumqIqWyOB6cgxtShGQ1+6clmzlsDQOBYmKPSiEsw7sTu3N4rRk9F0pLpDqbgLoNg/&#10;PDuD9qNipcHKqYW9aNUnO1bUR9m9ytSLrFkpUf8QaoZHjpqsyZNmaBKZw7Gw9lSuixau0AKSE8sX&#10;L9GqJQu1ZelibV62XNu3bdGewwe1F+tw/8VrOkUHSTVB1Hu4BF9/+w1e9kcEaq/p6u06naa88xT9&#10;hGdIflS9+oY++e4HwPOdPiKTaDbC15SsfkPS5VfTmPuX7GOz1rZtk/8nixt2NiMRqgk8j527qa37&#10;TmjJlj2asYry0QVruOssUd+JM5WJ5EhFaqRVVGDbkQKnXKCwgv5CfgemdCBt8EQVLd2oNz79xPpO&#10;5Ef1Cz/Hj/w8v9BUYO4h5vrmRx/regMpdgjlGKUSJ2puaue1oxq2aYIix6QqqA9ZQnzoUIr9TXLF&#10;FXsuKDuMhFYIOYEAShOoyKPU1CUODV090FE1g51UPcJbt0YE6PrwIF0d6KdbgOD6rF5YeCW6MKFM&#10;V8f31M2JsPjEDO2nvWhG2SZNHLZeS2DyYyP76y6uxZ0JoQSHBJiTI1U5ypeNgsWHxKieBUPPTVfd&#10;vAyCQUA9hzU3V3UzslQ/NVPVI2NVWUHyZkQqGrwQlofxZ5bpxswR2shG6pO/R8MGHNOCYv7YQ2bo&#10;3LTx2k6l14wRKzR09E71H7VbU0dt0onJ47kj9NQdqgSrZpeqag7gJvCsXUSwuJS1vEx3Nk5Q5Zl9&#10;VO9dtqw60yljq+S7oZvXrujshYuaMHu2wpAcXgDYOxH9TMtVcHqGguhoDs0gG0g1WUxunrJLy5TF&#10;Hy+BjxMzCAxTMhUfn6bUZG6X6flKT81Xr9x+ys/qo5z0UhVk9lOP1H7qlU3hUvoQHg9Wcd5Q9S8Z&#10;romAf8KQUZrGbXzhwqWavWK1Zq/epHlrdqLp9+mlzUd15OBFnT1JZ/rteqTAPZ0H7IeuksXjevPh&#10;a/qUGo8vvvtZnwPsT778hsc/Wo+/AtjfEmya0lUjZf6o8vsjC/nnMwZ4plP8rXc/1FXmeew7fUmr&#10;XzmsWWu3a/TCdaqguL9o/AyrMClr0FA0NImSin5WzUZ6nz7K71uuVH4nGWUDlDVmOgz9kp58+KEF&#10;6F/43t9QZfgpm+0TGnY/xoL8hjvOz2wgs97A0bl+v0GnyREcBtTbrtIKt2uJsuf0V3gZPn+J8fu7&#10;o6cD5IqV55nkw10UtyPRXXaRdjQvO+up+vnJapiHjTYjXpUTo3R7TKiuD3TBc/aCdU3AmA+w8nUT&#10;rX17SqJuTYrTFfTN3hGjtKT3Qq1BAhwfVo5sIPEyJVJ3kBmVI3x0p08XVQ52sZ6rmouzAZgtN4JV&#10;P4erqeOYBUvPgT0nwd5DCSbxomvGZKl2PJJjSj/dxNHYj5sycuhe9e6/X6sHrdbFGbN1isL5NSOX&#10;atLAtRo9ZqcGDkNyjNiqIxTI3J2QjfWXj4+Nlw1LV87NUdUi0unLS2HowTD0HN09RT0IXTmV+M6V&#10;pORNY8Htm7RfXbuq8xcvaTQMGoJO9qHLOySZmo00hshk5ioyhywg7UXxOWS4cnoqKhaN7UvSxYP2&#10;IOdABbmFK8IPjR2QpLBAqu9C0NUxtO13T1dEMK37oT2UmTAAIOMIJAxXbtIo5SYPU3GPkRrWjwBq&#10;4ASNGT5No0fN4K4zS8MnztOUaas0afgyzR29WavmH9TW9cfpygbYAPkuWbyrNWhQAF3z5A19Cxt/&#10;/v1PtvXtj/r06+/Rrwy44eOvseC+Qbsa/WqCR1sTmK1v5j/X6v3Aaxtff1fHr1dr69FzWkwt9JQV&#10;WzVgOuQycZGyqERMGTJEiQMqFNO3FKejQmnl/aiH7sdsjjLKRYup1RiorIkLVLJmux5+8IEF6J9I&#10;1hgwv/vV93rH1KN88qEevP+2td5HYn1LQPwNjQsPkF11b3HH+eEH3X79sYatXaCYobmK7ZeusGLi&#10;mR5RciT1bRfhSHmCL7UfpMDTcD3SyBTeB2j3FqEzF1AcNAfWnF/ErZogzYBzapJuEazdGh2jm6Ni&#10;dXMSsmQygePUGLR2vM6PzNM5Urw3hqKBpyA5pscjOWJ0e1yQ7gDqyhG+qhrjp8rRXqqBtetmYd/N&#10;xs6bnaB78/ClSZs3LMwD2ASJ05AG8wpwQQDerCJVzSrX7bEjdXHQRC0d9bLKy3dry6jVujpjko5S&#10;Q7B6yHwtHbZAK6dt0pQxu9H0O7W//2jdwiW5MyUL1wQtPhZfm81StbRMNbgetQD6NmWwt4+9ojtX&#10;KLyncu8udSZ38J9vUAt97Rod3+cvaOjEiZbHHIKbEcnAlETsufgcbLnMAsVEpysmnPpnv2i5A2L7&#10;zh5ydaJ00QFryTdBkf50YXhh9XnEKcSTzuaAeEWEJCk2kkAyIkdp8SXqmUNmLZOyy2TsrpQBMPgg&#10;Ffcapb6l4zRowDSVDZil4kGzNGDUQk2YtFLjRy3TxFFMLZq4RTPnvsxUJzb3zmM6cuG6rt5t0B1c&#10;jtc++Fg/o5fNmISfmKz0PUz4DZ0nZlrTx9/8oI+oyvsUkH9MAuZTNPZ3BJo/sH6BtY0z8tfE+XdU&#10;/129/0RbkBvL9x3X3C2vUDK6UQOnke6euFDpdKok0JET0befwkqKlEwQnENyJaMf7FzKc9nF1GpU&#10;wNDTVEL99GvIJBtDS59yt3iVBt/HZDcb38V2BLA3nuCnv/oAj/qR7r/3tj6iluV7fq7vqSd58P4H&#10;GruOoT8VdL70i1Xx9HIVTKAZtzddLtkkVQCzS7wLgPZgpATFSY8WZ+gRhUUPF6XoPqtxHskPwGYY&#10;tWpBNiwH401N1Y1iZ90s89DtiSRfxoWSgInE6kvXTdLeN4YEA+RkNHS8qqZSjzEVYGOfWc9NT0DH&#10;hqt2VIAaxuN0zIoBxGwiykQfrCxglerefKrsZsaSdMnDmehFYqY3CRrS5vOGI0/G6ciEBZowYI/W&#10;wFJXJo7W5SnYeZNYU0fo/Oxp2jB+tWYNWKOjo8ei10tIvPQkdV6g28PidHsUup7MY/UiZMiyvrq1&#10;ebpuHt6pW1T9VVIqepculZuMLrhMYf8F1tEzpxiiMlzxDEWJoXouJhNLLoF6jQjqN3xJu7oEyKWL&#10;h+wdveXg7Ctn90D5+tLV4k3jZwBDU/z4RXviVXuw3KIV7p+gqPBMRXenly6iQKmJjAnLHqzMpArF&#10;hRYrPbafCjJwCHLHKDd7lHJYybmjlFRI+SlybgTlB4PYvEO5Dhu5WMMnrNGYWTvQs/sA9UltO3pZ&#10;p5Eg736Ol82YhB8BQjP3/sot/mdqMr760YCaktPPvoIZv9aHgPszI08A9le4Ip9+8x0B6Hf68ocf&#10;9SVdNa999AmW2n2tOHFO83YepGR0B576emqgl6lk3DwKkqbAliMVWlwmj9weCi8tUWpFOTUaprif&#10;Fqwk0yBLxnT4eA1fu1XvYT02B4XfMjvkLX6Gxvc+BMxvIpUesHkadOl+nc7dq9F5unsuN9br9Y8/&#10;QmsjQz77XOM3r6XpOA+fOlljlo1lBBjuCYSXPTxTwcVYdwUkV2Bo92R3PfVg7XiK68spridFvTJd&#10;jYsSYE6TAKHCDrBXL0DjLkCX9veFdSkvJUV+k+L/GxP9dI2ajmu93XRzWDiMilsyjXoM7L9qHI+q&#10;qQbgOB9Iiyo2SI1ZpMWrYMrqDSNUs3mY6jcPou55iO4hQ+5NCbOlypdlcccghb7QVPNV4FAgE+ai&#10;mYdt0Jahq3R1+gTdGjVAd8YM0C3clVuTy3V+6kSdmjheV0YWk8LPRv8D6Dn8zFTu3eWuY12x8m4T&#10;9N5YN0E3Dm3XlXPHdO3cGV08d0Jnzh7TsZNHtPfQfq3bukml+KqGkSMTqKQLxC6yc1fH1t3Uub2r&#10;urAcu/nIzt5HTjC0mwd1BZ7IDk9qpL0p+uexlw+PAyn+B+B+btQluCNDgmigjWJmR2wp8qMnDE+/&#10;Xbj5uC8gZ+pQQoWiI/soMrKM6UODFYXOzi2aoL4lU1TemwRFnxkaWDFL/QfM06ARa5gbskNzVxzW&#10;wq2ntfHIVV0mY/jelz/Qu/gPfYdkMMA2M0CMm2C6zE3H+Xe/MbaAgqcvf/zZ6nH87PufLXC/8cnn&#10;yIIPde/991X/9ju6SSby4O1KLT18QtOx6iat3Eov4RoNmLoEQM+h8GqSEipGK6Swj+wTaXQtyKfI&#10;iFrnomLmAVIOmmFszQKlExeMWbROD197W/9gY/2DAPA3bLufuX5Ei1fjW+/oyr17Ok0F5FGC80M4&#10;TcdxOY5jo1a99pp+4E7zwdffasrLGxXdP13Zg7JwWRgDRu3OhJVjNJbanuIZFDqNoYexL9Yeow6e&#10;undyr+7tp2hoxyzSxUN1f3Vv2NMU2wMsSkfrAXbDfCywYVhw40NVPR+wzklAW3fXbVLltyv8dBeG&#10;rpkco1qSNNWA2AC6mrJUC+AUMBlAV1O4VL0cYNGRUnt8lxou7Ff14bWq2r9SlWT4KpEx9zeV0MVC&#10;uhymvr+cn2NFX1LbSIXFvQHoGF2ZOk1XF87QjfFDSZcP1O0JvQk8+1I81Y/PcR2JF07l3u25vQBy&#10;HmWxOXwda36e7i4o0u3FfXV59Xid37VBp6nQO3tsn04d36eDB/Zo58vbtHLJIg2n0CYJbRyCFvZx&#10;DZFdB2e1bdFZXdo4qUtrN3Xq4CEXl1A5u0Wom0OQnFww/d1p2nSOlH2XIHm4RMLWVI05kyJ3p98N&#10;MIf4koQJLlCIf47C/HrI1zUXmUJhU3C2gsPy5OefpZjujBDrXqL4uHLFJA1V94zhSsykLDNjlEp6&#10;jFdRzjiC44kaCrCHUzg2evRGTZmxS7OWHmYYzDmGw9zVjbpX9ZhO8Lc/+VqffIse/dmMHjNeQvPY&#10;ApujYVq4vjI9iXSKmwbeVz/81AL0Q7Rr/Vtv4gnXa9eVc1qw97DGr39FU9cwBmzJBvWfvJDs4Gy6&#10;cSYrgT7CgIJSuTFVKqInMQVTozKLe+NwlCoyNQPHpxe25WiNmbpQl+/W6fMf/8F8v+/Rz1/rAzrL&#10;P//he33Geo06lWsP6ix34wB3y90ktl66Tm/n41ctWfQZd5AZ2zfTRU8QPihD2w5u1u37BIw0mMxk&#10;pt3kNePVfzGOCoVtEWS5n2q8fUmN16lxuHRE9adeUu2+pardNlUNm0bSoVIGqAr0cC5+brk79cp+&#10;yBI0MOCsm4NzgVSoI/NXMyNWtaS866ZQAorPXDU6iiAvQtUAvmY2MmQB7sVigr0V+MwvzVYlSYY6&#10;ZsjVXqeslPLS+lNUyB1aoeo9s9SwZYwebhhOGeogMnyDaf+i4MhU5q0coVpml1UuY43txQYqYnOV&#10;4WqUcVdgQ0yjBmRCJpo5DZYGwLPQ0DPzAHSBbmDj3ZrXS9fnkX1cPlqnt6/S2cOv6NTh3dqzfZNW&#10;LCD4GjFOpVklig1Lkaudn+zae8LKDmrf2k5tWd06UivQjYIYPmfPcrbjNudK3QGAdneKlKt9pOw6&#10;hrIBQtSxpbfculD66M0fOyBHgZ5MWXJLU5A3db/eOfJ0TIPp+Vo3OjVg7ojQQq6lCg0tlZdfgSJi&#10;qYdIG6r0bCrYssYoJ2kYgeQw9e05Qf2LpmhY+VyNHLxU48Zv0PQ527V0xUHteOW8TpyH2R68QUD3&#10;gZ68/Sm3+m9xE5AUMPEPzAWxVVPbBIn5/5/RqMbqew2L7h4VfA1vvaU7jx7CkHe0+fxpzX1lj+bT&#10;pTJj9TbkxnKVT6J+YyR23ZAJii8fruDC3nJmOlJ4Ht3ctFull5JMyS+TDzFGeEq+etJv2H/INJ2+&#10;Xql3cF3eIhC8h9avfPNtdPNjVb9GCv/NN1T/xmu6++g+E6CqtQ9Qb0T6nbv3UN8A6K+4m8zft1NZ&#10;E6gPGZKi2Rtm6tS1Qzpz45COXt3HmIW1mrIWCUL9fI9FubgcTNtswMJqANgNpuSSmuJauq9rTr6i&#10;mkMbVEuBT8PSkapFj96DlR9Rl/FgielcgVEXxVAPje6eE4dTQsoZ/V03hzUuQXfS7VRd7qGa4R6q&#10;Nelv0t73qIyr3rlAVZdPqp4Olro7lwD2edVdP6MGLJq6i4dUd5pCooNrVU9fYd3mSWrYOIZmgJH0&#10;No5W/WoaaQF1zcSeNAYUUX5awqYqQmsDbuw6s0wp6p3psDLp9FvYjDexBW/w/DVY+zKvP7F8hI5v&#10;XalTO17WzhXLSciMVJ+cYmXF5CrANUoOXfzVoY2zurZ3U+d2HtbH3Tp6IzPwOR0CYGHz2FcufOxq&#10;j+SApR27BPB6f3Vq7a+2L3ir1bNusu8ULj/3VHk7J8rDIV4uXaPlYsfVngmmZjkkyN2RwicPZn54&#10;ZsuuS5KcHLPk5EZNdVyFIqL7KT6RDpBY6o1TqDfOGqHSAnR1LyRI0TQNKJmp4UOWadLkTZo572Wt&#10;2nBYew9f0SmmkV6vfqQ7DZSXUlra+N6nqmO9TTOtCbKMbWfznk25kA3Yn6Ox3/nsG70K2KoeP9JR&#10;Sm63nDutxXv3aszK9RowwwSDixhdMA9AU9Q/cIzCi8oV3IsNyHy/EHR0TFFPCpLIEBIQ+kVT54Jl&#10;mc/r+o6Zp4OXb+vVT74gEPxENW+9pxt45pepEbnc+EAXaup0FnlzjhqaM3fu6BBB+q4bTEStqefn&#10;wp1hzdm7U4nMtoscmKjiaX00fe1Ezd04nbmB23Xy5jHtv7xPyw+s0MgNDJq5R4Kh0bRL0TZlKtFM&#10;z561SDJUX7moWxdO6+aRvbq7ayWsPQ5wUx+xlOIf2qTuL0+mLzBKDxYC9gXRSBQbezeQpKkqcoLR&#10;o3kcR/006W/aukz/YN2epbp7+RTdK4DZ9AUC7Gq6u+tY9abLm4IVA/Aa5nZUndhIe9cS1W2dScfK&#10;VOTQZNqzAPT4fgSSZXqAFWe6Zhqw5upwZqrRzVVzS7DqSghYYeQJKfjnybpKAuc6zsdFSlUPzR+l&#10;nUsXaBW1vNMqRqoH7kMIOtfLKQg2dtCLz3TSi892UpcO7hYLd23vBaB95G4fLNeuMHMnH4JCXzl2&#10;DeDzwXLoGmgBvEt7D3Vq66Uu7QLk2JmOi45haG9A3I1NAri7tQ9RF66OdgSXHpSeepFa98iTlwuT&#10;mFxz5O5Ao61HvoICShUS1ltRBtDRFUqKHoTFN0LZyJD8tBHKzxij/PSxKs2bArgJGoes1Njx6zVj&#10;3nZtevmMdh+4opPMp7uEh3yxijG61Exfe/Vd1dCD+CYS4wucjx/Q1z9joRkt+2vTnD2jcX/i+fep&#10;jDuJP7/uxBFN2LRR/Un+lE+hEGnUXNYsFQ6fTiXhWMUWD6C/she9fvnMo+tFxSGApss7hU4Vvxhq&#10;XQB6Vt/+Khg3UzsvXieT+Yka6IC5y7yPa4/e0CWSQ+epRznF3JITN5h8evG8dl84pR0XT2sLmHuF&#10;ct8PCFS/ZQ7fnH270cjZiizPAND9NWLxcI1aOEgTINrpG6ZryZ7levn8Lm06tYWgkP47M2ilwQxp&#10;pEevzmTQzDwMUxjPm1aTvblLkXotsqTRyBK6UBp3r9D9bfPoHBmJJMgimIyn/jme4v5EPVyCS0Jf&#10;YnWPLmqYGosdSHPt0lTdW0ID7PJC1e9fTbPrBet71dMmZa5mDEKdaddiU1nP01JlivPrzB3jyim6&#10;xPep7vBW1b2yWlXrFhGYjoKdqaRbQj300kIC2V44Jz2RP1iOpL3vzO6lG/jQ1yZm6dL4FByRbCrz&#10;8nR4cin+9QCN71ehUlg51McAzht54az2bbuqxYvtAXNHNLO9JTEcunqpY1tHAOslB7Rzlxed5AKg&#10;u7Z1U9dOAerGcugcpE5t3Fke6taBOl3HGLnZ45MCam9nJpbaU0PtGAdLx8mua5TckR6eHhlo6FR5&#10;ujKi1yUD1k4leGQwpFeBgoOKFBFFcU9UP0V274dFWKH4sP6Kj8DjTRqonFT699JGKydjLNbfRPUr&#10;mgeo12jylJe1ZPlBbWfA4vFT13SG+XTnAPUZaqavwNa3Hr2Fq/CexZTv4E2/TTD4HkmYd7/Gr8Yb&#10;No6C5RVj951m6M6iPXs0avVa2sjmw85z1XvsHPXCI88jIMzqP8bymSPyiynCp4O7oKfiKbdNKcF/&#10;7lEo70iSUfEpALqvSidN0b5LV5rY+V3suTdh6Ld0HlvwXMN9Hb1bpUNYpnsB8cbT+7SOBurlrPWX&#10;TunJJ58QwP6gBXt2Km4wTQPl+eo9eYAGzhmgwfMqVD6njwYtHaIBy4do6JqhmrdrFoCm/f8BBTrW&#10;sBWrvqFproY1Zpf2JTO9CLDVmMyaYVLqDxqunFHjxZN0b+9XHeK8YecsiveH0jTbh2L+Qj0gKGzI&#10;t9PDebRkLUGarEjgeVq2NvdX43Fapgx4KxkFZr6X6dJmNbKhGq3GVorwTc0yG6kOUNdbd4sLtHCd&#10;plfxGKy9R3f3b1DV1tmqXjVMdQsMmLlb0FxQv7gQlsbloPPmGkVOV0en6cL4HjpBO9mOYb21mC6K&#10;IamkqqOysdLSZWfnrfbt0cnt7NSyRQe1a2NzMjq2dVZHgkC7zp5q/UJXJIiT7GFsl07ecoal7e18&#10;5YDv7NAlUK5dgtW5lZ8lN5zQzY6dwgB2MI/pdgHM3doHq2u7YACOZnZORnenIV0SYOo4OTsx58MD&#10;WYLs8HLJlgcADw7ppeCIEgWyQqP7YgX2UVRwOY4IKfX0QWQch5CJHKK09GEqyEP395qpssLFJJ/I&#10;Ks7do5c4MeDY6evUi1zT+es1Ose6WkXtNIMYqx6+pXtvfaga+hGvPHhdN9+g8wXmvoY0efD+5/qB&#10;SrgfSW6cokhr/vbdGrJwtfLGz1ZPxn71HD1VPYaOx7kYqZR+wxj/NYjhOn0UVsBMaCauppT2UboZ&#10;eJ5XIp+oRJpXo1Q4eLjGTJ+ly7fvWPUc9956m6DzHQvUF+49IWXPCQO3mE2NfboPhl5/Zr9WMXBo&#10;3jE25+kDvKZObzLyYdqGlQy16UcXUG8VjivT4LmDVDazjwqn91LvBX3VC1OhlEFJI9f3B9CM6Xpo&#10;ZlhQ8WTWvabBLfd5vpGp9vcZwdXAiIJ6mNsArQ6g1VOR1gDYGgDaPdj7/uWLajx7kIE06xg7QC/h&#10;MrpHxidRk8wgGay4RyvSCPSw4rYT3J3bAWivA+LrvLf5vgyEYVlz78xAGtNNQjraArWZmkRvYB2d&#10;5LVofcPYNWbYDRr/7rmDun2aBAnDaW5umKxbywbgYlRgzRURDPbUVYLGs6NKtX/4EG0qGax5MUUq&#10;daagCP3q6xIOSO2tYK9jRyd1aNdNbVojNV5or1bPd1G7lvbq1M4FwHqjd/3VtSNg7kqa1TkMQPvC&#10;zp5oZJi6g6fatnSEYelUdopBS+OKdAyUc7dwpIqf2rf0tJjarkMogWYU78UEJpcE3iOS10TDzsno&#10;Z6SGG4xtxxQmTyr4uvdWYLgBNd3R2Hrh/jBT+AAlRvZVJvZeYpSx98qVmDhEKYA7O4/AseckDRq6&#10;XJOnbmc4+T5t23pUe185rUOH8KjP3eVEgkZdvWmaAR7TtvWGrsDax/CuD5GUOVZ7T0erG3SGjOPr&#10;FDi9QWHU3rNnNGvrdvWduVg9yFhmj56mnJGTqKwbA0sOJ809jMzgUOZtlFBDYQqzipRqHA5WYi4/&#10;O+l/k03t028IiaGJuksjhUn4fPH993qLKrt7dNzcffhY1xqoR+FucIzm6X0w9JYzB7UGQC9BBaw4&#10;s1t7kZ9nGQA6ds1CxVWgoWnRyh1RrPKZ5SqfBfvPLFYxibjChb3Vj/r3MZuHklhhutBjhrE8wgs0&#10;VwPuh7zJQzO+1kz9NKN0WYat75kFYzeaTm4zNAap0MhqQAc34lo00Axbf+G46k/uU8PhDWrYs0wN&#10;2yfS0FpGpRtr73iCzv18PWA2UocN9MhMNTLz5syEIzM+zExbMuN2AbUZgWDuEGYDNKC3a2+hr826&#10;fo6u8jOqRI7codb41pnDunJwp85vXaGzSyfQB1mh09TVvkLh+cqc/poSWqQClzh1h00d22O/tbXX&#10;i8+1V1tA3Q52btu6s1q17KgXn29nsbKnC3q3HX4zIDayo1Nb2Lo9mrqDN0B1Vwc+duxowMzX89ie&#10;wNEB+dG1Pd5012DcEQ+1fdFF7V50A8zByBoGDbLs2gXJvj1ntLRGf3dm/JVTEhuBOcjuDDckGPTz&#10;yVeIcTwiWWE9yTzmKDqgRHEhJC3wpyNxQEJ8AUwAQI+ghiS1PzUkA5SeO0w9+0zR4JErNXXaVi1b&#10;vEOb1hzQiWM3dO58tQ6YIyeO39X5yw06d6VWxy9Vag8MvvP8de25woDza5cpDLqqW/cbYfJqbaM4&#10;asbGrSrBcssdjWYeNVXJQ8fhMoxVCiO/4koHKZbu7tC8IgqDsByx6LJ6lym7mBqOnqVMHyVIzOih&#10;on7UhI8brt3H9qoBR8PYdd+RWPnyewLQ915nFPBdXeNUhTMQ19GrZ/Uyjc6bIMY1Z/dpzbkD2sMM&#10;xJd4rh9tdyGAOZj5HT3HlqnvtDKVzehDG1df9VnYT32XVqhiTT+N3jZcTz1m7tuTRma/MTz8MVM7&#10;H/0xGNw2P/lekxwx04garXkXNwA5wKbssbEKtq40bgUMDYs2wqL1sLax5BoAXuM1ZtVd2K3as5t0&#10;9/hy3T2xDjCe0H2C0EaKT8zd4Qnf4wnf09pU1mDHO9ZwRwP4e7zOAj7fy6xGQN3Q7IwwTakaGVKN&#10;/LlFcuTy8cM6e2CXjmPCn9q8Slsnj9PCgr6aHNVTvRwZ9GekQhsHtWvVWS8801rPs9qhm412bgUz&#10;t+V5h67MeXDwtxInjl29Ab6TOrWyQzM7oqE95dzRD21NkqWdI5LEhSDSWW5OSI52aGh0tUMXHz4P&#10;g3fwQ3IEwcgEgZ3ZRJ0CAbY/jG0+h4cNO7s5JgB+rsgPY+n5+WbLzy+bZAyZt7AShQUVK8SHBlJv&#10;dDXMHRfCRCLA7GaPBejBUHGAHxVFHUXaIOXlj1Z+4Xj1JvEyfPhSjR+9UjNnbdHyFfu1fv0JrVl1&#10;WuvWndP6jee0eSuT+Xdc0K7Dl7Tl4Bm9dPyM9sPIR+h9vEAMc5QJtGt379CoRStUMmmeCigw6kGp&#10;bgZZv170EGYPH4fkoG2KwYyhNMP6Ad7IPJIoSI6ckr7UQ5cz7DxRURzdUYCNN2z0YMpm1xGgXtbN&#10;ewyWf+NVfPL3cFWo13iV8ldAfafxNtNOL+gw5LSLn2MTa/XZw1TcndRW7sT9l00lsZKr+Io89ZpQ&#10;roqZRnL0V+msMhUD6GIywBVrYeiXDaAB819X82BD2ww425T7B03z4QxjG1a9jyyxxuLCnI0WsAEc&#10;ksSsRnZb7W2CSIBXb+zAu8zCu0vd721YlVXPxw+QMQ8tdrbdFZ7wfczVtmygNp9/gKa2NL4BNax+&#10;j9Vo3pMNU29qiQHznfPHdIUEyflDe3XxyB7Wfu0gmJnce4BGJuep1D9eMfjGHp1c1ObZNmqHVm75&#10;QjvYuK06tLdTqxf5GGbu0tEEf+6WvOjU1gXguQFE7DcYvSuMbgdjOxmZwefbtUamtHLHl6aLwjGM&#10;wBA7rzMbAeejSzs2QxdA2zUM+REEyIORMB5q38qT9wzBGWFOngsWnX0sWjzG0tHu+NGBgUzjRGaE&#10;h/UC3PnoamxET0pYXXsoxCtffq7ZPMYZcSHDGIK+DsT7TShTJro6N3u4ehaMUR9YeuCA2WQT52rQ&#10;qOUaM2WTZs1/RcsXHdQq1prFhylwOqyNK4/rpS0ntWb9Ac1ZtYUGhJe0budODjjaq01YdVNXrcKq&#10;m6nBM2dpCNe+jDTrQ7tV4TCKknoPUmo5mc2yfjS14qkn01OJjk6Hncupic4r6INkilYE59FkMjZ3&#10;0Oi+2nd8O828VymmuqrbD6tU+bhOD95+hP/8UA2vNtDZ/qHe/5g+yfobHIR0lrvGSW24eFTbGVz0&#10;0oXDKmHuc/zgfKUOzVfB+BJVzKpQGWAumdVHxYv6qfeKfhqwvtwG6Cfkz58wbvZJY13T2FnzcS1s&#10;XaPHPG+do2KNoG0ajQvgHhrdbQBnRuRyfdgEcCNHDKs24l7U3kH3mrkYLEuumNFcZlC60cmws3ls&#10;APwq7GwY+glTQ5tB/ahJAjUD23p/E0CaudLIm3oq5czgyDvnjuvGqYO6fvIgDH1QF4/v10urYSgm&#10;6JdG5aqnb7yKgqhycw0ExC1h53a4ETYAP/9MG0szt23dxQJzt85IkQ6OLOM/Ixda2atDy64wNIEi&#10;jx1wQrrCyJ3auhI4eiEvqOmw607AxwDuLmEwMUmVjrB1G1gcadGNQLBLu0B1A9xdOoWodSsv5Awz&#10;2QCwq0Msd4JYOdsTGAJsL3cGqJsETBCyA5b2R1p4AmBvAkV3tLUHrOzSjWMwWBE+heruj6sQSRF9&#10;ClVuyRVKoS4kK5UCp7zR6lMySX3KpmrwoHmcJLVM48eu1rSpGzRv2hZqyjdqMhWKM0av1yyenzx8&#10;sSaOX6BRUxdrwpK1HIu2hQN41mCJEWTOp+Z90UL1oym5B0BNZ1xuYm8aYiGKxD5l1IsX4kFz9gyH&#10;KsX26KW+Q/Hz6fxOSstTeAy1L6w8RjoMn1Kuy7dO6SvmkbzzXqMev1WnxlcZlPnGPd1/vZEOHkjt&#10;SSUNDq/RSAywP3kbfX1bB24e18Fb52DoQyqdj004mEGY5dkEqP00lBqfchJqhVizBYzC6E1Gefjm&#10;wZqwYzQammKQJ/dqWXXWsmYp85w19R458rgRcJvnALiRI9YkT4tRWUZ3s5qBdx9GNcxtY20zBteA&#10;+aqlvQ2r2zYAksI6vsIAGLnD5rE2lFl8jyc8Z97b0tVm8+C+3Cc4NUFkowlMTYCIhWgD9DH080Hd&#10;OH0IubFb65fM06RBZaqg9DM3OFb5gZx/F0xhPrUYrVu2VasWbQBjZzRuR5i5nVq80BaHo6sc7d3J&#10;ALoDPhc+j5xoa6fWL3aywNypRRd1eKEzt3o0c6suakHQ6NgN75kA0PjOrZ+3B9y+SArjWQeipUPl&#10;ZPnQJm0eLLtOgNti6nAYnSHdOCEmOHRCdjjjSbti55nAMMAnV95umQA5nZUC8GkucM5CkqSzMQg4&#10;O+EcdElVmDvHxvlRvxDSW/EhRUpEnmTGlisvaZAKyC727jlOJb3GqW/xJA3sN11DB87UoP4zNWzg&#10;XI0fBlD7ztPIsjnqXwzr9hyJ5TdVFRQbDZ+8gAn4eNqzlmrg1Lkqp0Q3n5rzbKaKmpqMmJLeLFwM&#10;wJxMzXM05xK6J7ERmQVdPgoLsTc6P4u7RkquQiJoSaPstmRouUZPHaLK6ks0sn9PD+Wn+v77j5lL&#10;8o7efv9VTh+oUk0DuYf6M7DzKTU+uka3zn2OwXtTjz94oMPc2VcRj5UumoCGL6RUNZt5er0JCivU&#10;Z25flczrjX7up3KaoYdtHagpu0isPDYgNgBmPYatbVdADJANuJ9YV5sssUBNY6MB+2OWjVUNoJuX&#10;0b9m6qeZ8A9bcz6LAbJh2EeGyc0yupmvM9rZ6HdrszRdzV3BOjqiab6zFSga58UKSpEzVgCKhDET&#10;T5sAffvsAV2iHPSl1Qs1lRrdcuqVU/0jFebkq0ivICrefNXuhdYwdBvA2Bqp0Rqw8vi5VuqE5OjC&#10;cu7sKrduyIIWnQBtJxwQrDq0tV07e3WmjqMrwG6HNHkeyfLCM+3R2iRYuoVY2tk4Iu34fAf0eQcY&#10;vDMgd3cErN3C1BFW7oDc6Aab22Hf2QP0LiRYnPCjnZAbXbHynAG0I49dWI5oalcY2w7rz2hsH7cs&#10;nqe93zFDTh2RJl0AkF2uwt17KdqrUElBJDKo2EtBguTElCufctReWcMpRzVrBM0F1IEUjlKvXqNV&#10;VDReJb0nqaDHaBXmjFZp0WgV5A9VMVKlomyKiovHaeCgyZowbq4qGASTz+znHDqDcgF0cll/JkKZ&#10;8xdLAXWJEtDGEXTnBGflKJ0S0niCwjQ86cT0HkpMom4FQPuER9FjWKixkwfp4uX9DKj82jbG4Z/M&#10;7/v1G330yVucFIAB8PCG3n2vVq+/gWy9f06VtadoACbgB9w7bx/TtKNblc+JV8mDCxXXJ1sVnIQ1&#10;cOEAFVGRWbqsTH3WAu4N6OptFRq3e5QN0DYgN2lphLt57gnlfAbcr5rF583VgM+2DKvW6lUTUDYF&#10;dNbVWk0gh4UNuB+bq9HKlovSvGyB4BPz9VZQytc1Tdj/49QqJhpZDG0ODTIHFrE5jJQxYK65RkB4&#10;+TQMfdQC87ZVczSDptSBuT2VH5msSKdARboFU5tspIA9XnJr2LiNnnv6RT39t+f1AmDu0KaLFQS6&#10;dsPVcCCd3RE5AQN3BuBGfnTGn+4ImLvhTXdtBcBf6AioO6GpXQkQvfGaseVaOSNfuliZxXatHCyA&#10;O6GjjZa26+TL98XjbkkhOlaeSba4OETC7rA3MsQRtrbHvrMH3OZqPu7SPogN4s3G8LfY280hjY2R&#10;jOTA0iOT6OfAOX4O2Qr3wEXwz1MygWF691LAjEdLVjEjpr/SKG7KoRMmF3DnpQ5VVlI5iZgBymGl&#10;xtNVkliuuO5F6G7KL7P74W33V7Gp7IstU35SbxWn91X5QBiXEbm5dNBkMxY4jq6UyLI+CiAbGMU1&#10;FlCnoaHTWd7JZnIo8+my8zhjhSZhqu3CQxnbFRquHozQHTikSDvJ5N1/dJlZfLf0yWeP6V7/iHHA&#10;jzk38ZpefaNWP/3wmX76/kN9/eVr9FTWqeHJJazFQyRXOC3gwCLlLh2LhmbQY99cjZk/TPOZuTKW&#10;UohBqwYDZqQWMw8rsITH7oWhjdywGBnQmvWE7tvHgNmsRzzfDGYDaMPWZj02jwG29RxANMC2FpvC&#10;WoZxDQs3rT8DPptOftVidwDNa80yG+GJtWG4GzSxtBlEbll6lpUHoM0saPRzLVnGKlLnd84fJQDc&#10;rR0blmje5BEaiMnfMyZZKb6BinL1VZwXw0lcfNX2mZZqBZBbIzdeBMgtX2yL/OhAps6LJAez0dDX&#10;TkgOJwcPdWyPbm7bjboKmLaDPRV2dpbk6AwDt322nWX5ueNkdHzBuBweSAwPwIcD0tkHX9oPIOM3&#10;OxAk4lWbOpB2LZ2RG8yMcKAEtVsEMiUYV4TkC9aeM8VMjoapSY0bTd0Z3d2+lS/OCU4JssUeW8+l&#10;G8FjZ2pBupFJBMx+dhkK8QA8vkT8IYyjjWAGM9f0KFgTto7HGUmmBDUVgPdIHKR00ufpMX2RIxwE&#10;GknRPVV/sVT2pXdn5G8ixUSJPZUUhTyLo+4iNl+ZYZlKpXa7uA8gYfhiNpo4maL9uH6M7KLNKqi4&#10;EKZkc7Cy+vMxs0nsImhSBdCxgDkF1k7LhKE5OjrUP0gZjHjoP6iIzOVOeiHv67XXrnKM3Hk9fHgF&#10;gFNmce+yHr1ayaySz5lFYqaofsmcko+Y1fcWr6+jWXathu0crzzOI4wfVKjw4gQmNzGFtoF5Hke2&#10;asG2RZqwdZaGbqNLfHt/TdwHQ79myYomIFtaut5iZwu8Ro40Af6RBWQbmB/DqAaIfwC6mcnNtQnc&#10;Tzgn8NU/QG/YuCn4a2Jl2wYxOh12toBttLoN0Jb0aApErYSLCTSRG1bGEP1cyVyNS8d368COjVq7&#10;kNpYftll9Pj1TuRgGq8wBaN3/eypjmtPQNeinVo//QJS4TkA3RKZQVobBu7aybgaOBdGO3cGwAbM&#10;sHFHfGl7tLQlO1p0VetnOlA9143SUYCOb93xeR7DzJ3IJrZ5kddTyGRPWtyR+g67zn64IN6Ak8Cx&#10;rQcLJoepXboFywcLz6EjSRq8ahe7EGQI3jX1Hsaf7tI2ADYntY4Gtye47NDWFx1vvGpsva5M46Rw&#10;yadbugIAdYBbqqKw9uJDmeZJEBkfSktYSA9F++VYrJ0Vx+kBkXjBgczYCwHkwUgTAsh4QBwRyDEQ&#10;PhxJ7Me522E5yojqoeQwDsKkoyY9OlOR7gx3CYxTZhalnwOp8KOLOwl/OQmGjunbR91h5pg+pUwU&#10;LaJ+g/NnaCD25Ji7CLp7UnsWKIPzGjOSSBQ5eykkMFTZ+WwOrLaLDJP57Xcz7J1jOT6nbvu9BgZN&#10;ckhTA7FQ/WnGOVxi3kg1n3+LCkAzlOYHxqN9paPXN6p8HX2Kc+iGGUzM0CdFo3E8rlRdYBbJTd3i&#10;jMo954+QGqecdid9mbtJrLzWJCkst8MwMm7HawDZutI50BwsmuurVuBogG4Do/W1Tcs8bv74r8//&#10;yeDmtbZN0LweW2A2m8MmOZrBbABt6WjG35oakzozHpcTA0wNSCUGvHEzDu/epm1rVmsScyHK03LU&#10;KyZVeWGJSvenoL4bllsbtC9M3AlAt3muhdq0AMwdCAABsH1XV0sjdwK8jry2Ky6HAXLblkY6wMiw&#10;s/l82xc6ITsAbUtkCNZdF6RHt1ZO6FkkCizc8rkuVt2HQ0ccjE5eAJkkDLKjg7H1qJ127BrExkBy&#10;AOIA52jsPy9eTwaykwE2Ohxrz56gsWNrb76Ogid0dxuSMW2QKV2RKSZ17kFm06E9wAHYwc4cgUGw&#10;GOqRxftR0UY5anIEFW5BBQrz4ZgH6q0TScpEBXIMBG5JXBBdHoG4A/QyRoXk4Ixw5FowwPWKV5w/&#10;p7zSEmb6HeMBc0x4Kj2PKXTVUObqzyGYcdkMX2RwTDkMjcyIYmJoGGPOImm5iuRA0mDOk/FgipRj&#10;bCjTpRgMw1CeZILxHJqIIwLC8NHDlMapsfnMgT54dId+Zp7fP/5hBlZywNGPn+mNt+p1p5rJtPUn&#10;AfQFWPsoGvqoHjw6ozffrab09ZF2X12jPuspSZ1RQkKHERG9c1Q4oo9mrJiqFS8tJjm0h3PML+uM&#10;Yexre7Tw0Dw99ToAfQ2ZYYHZelzfBFwDYNtjA24bmG3XV3m9AaX1tYD7P4DZPGfA3aS7DaBfa3ru&#10;TzCb54zEMLodWWGA3XSwT3PA2ZzUMcdZmHnP1caq41D5C9hzxw/s1N6X6K8bO1Wlmb3UKzZDeRFJ&#10;6hHKIemeIXJHNjgQ3Nm37aIX/u0ZvfjvzwG2DnJxJNuHtDCMbMBsgkKzjG62R2Z07YjmRVu3okjJ&#10;fL7ls+3V/sUu+M98XSdX2eF+OJqqupZOBJYkXGDm9q1g+s7eMKuRCn5sBk9kgxMyxJ/v6QOgSZOj&#10;t12N2wGwTf1H1/a0b3UOxL3wxUZEM7fyAMRubCpKT1+gjoTXOXbj6AUHGgeo+bBvx5ki9lSwmYQK&#10;Toi/A0c0d2Q0mUu6Al0zFBPQCzBzrgnNAtFhBQAzn3R5npJo+4rwowcSMIdxNSsqAMC6EjR7xik2&#10;hCPXujP9KZT5IhF8LipLIcF0uNM2FkatS3JuKVP26aCh1rk7xUfRHFlnrmHMxTYHJtlFhcgxLoRz&#10;GvGiOdY4iiE8mZyJnhzN8EUAHc+oh8KyEmq2x+rE8Zf18MFlff7Zq/r+uw8ZYlPDbL79qr93lilS&#10;71nM/eGHYOw1nKwHZ3Tp7j6tPT5T/Zh4lcCIi/C+dADlRSubMtKxy8Zp1IoRGrZ6mCbtmKkVJzdq&#10;361jOnjnCAxtwGmBGfAC5teQG0Y3GxC+zmMbaP9crwPo1/kaA9o/AG3A2yQvzHP/b6xt3qdZY/8p&#10;V2ya2wDfnIdirEEDanPYj6krMQcUGYaup177BjbdSbKBB3du0+pZi9U/rVQ9I5JVAJjzWZl0mQRz&#10;62//by2QBq0J6Dqq44sdraDOi8DP29GHWzhdJ0gLW2aQlqqO9rLvRirbjmRKJweA1RF50saSHO2N&#10;R93BwVpGjrRHdrR+viva2NFKe5sCJlPIZN8F/dyNpEoHGLg1QSMa2REA27fzw62IoHvFBHy0bQFi&#10;09Virt3IHnYG6B2RJZ2w/bqQOu+MJOnYgWwifrYdOrob1p9LF1i6M/UndrTw43YEOnJ8XDeab904&#10;zdYxBVlFPyMNA+F0woQFkIzxoh3Jl/qK7oA7HAvNjzkigDfah0bdgBRFBdFNEktaPYhDMIMSlRjN&#10;hohg9oUPxxcD5oRIAB5M6xgJqfCwNKXl4C707KnutFSZo59DkBbBTJMKYJSwPbOyHRltG8oAnijG&#10;CUcwlTUslIn7Hsxs9mGaUfdIxuvmKoeDggaNL9R6GkdOnVjNTJTDzPw4o+u3GYzfeIrxwR/gglAc&#10;9SMTWb9m4M7nb+jJW7f00ulFGrC5XLHT2JAD+XlL49RjfJGGLh6lgVTZ9V3eX72ZtTLs5ckas2uG&#10;FhxZYkusGHA1g9YCM3r2ryC2wN0Eauv6nz7fDOBmgFvv18TS/5nBmwNHS4pYrzOOiQGxOeDHVs9h&#10;nZxlpdoZAmOOtEBu3Lp4RGcOv6zTdJpsXL5MI4uZp8YfICeUYS+BKcoIhiVoVHVoS03z31/EkcDJ&#10;eLG1OjzfQU4dnCjeZ/YZ1pwrFl1n2LcLbGwA7WRPNrCrEx40LkUHGJvPGR/ayA8DaovFea4d9R5m&#10;E7Rt2cVyNgyQTWVet05G+yJbTK+hSZcjOTpTy+EKQD0IAp2p8+jchk3UypUkDAmZdqYTho+RH3aU&#10;njaD2gC8a0ccEjtqPdohSUjYOJOw8UB2eHWjAZdKPQNkZ+SHF40CIR6cm4ie9kaSuHWGrXkcQIIm&#10;kFrrMNLoId4pdMokUXOND2+adT04mtgHqUHbV3QoGUevGAqfEtHgaUqKYJ5ICBP1/UiSBHK0RhCT&#10;ofh8pGeEMuKYM0JHSmRParUZYOnJ+GD/nFT5cAxHlwjqV6ICOTQJhue57owXTkpMVSbFSXFR8TB0&#10;qrKQJxl9spQ9LFMlUwo0eu5ArdwyXwfIHp6n4+RW1RHkxgW9885d2Psxc7PfY9zwp/rkq9e05+Ja&#10;VawnIJ2MTBrEnaZfqjJG5WvoopEasHiwypZySgJdTRVbR6t8xzCN3M3RyDbtDEM2L3SuYWYLiM1M&#10;3cTWzazdDGiLqZvA3vz4P24EWLyJzf+qnZsBb3vOMLRJpDQB2hzHBqAbzbhbU5PNbOebFH5fIAi8&#10;cGyXdm9dp9kTSPEWkEhIJAghMs8mKxjPbTLEMVTtn26ntiatjavhCkjt8ZJ96c4OdONcjo4ufGzs&#10;NWPNITE6wbDtYeI2nWBHExB2wQ2B1fl8e8uLxl9mtTb+NMzdGj3egvduA6hNA4BZRnKYTGKHF7og&#10;SaiXxgVxwtbzQCe7w8rdcDo6P+8gu5ZoZxMotkBfk4xp/yLPIzk6mwCwNdob6dEVRrfvgOXXhoGE&#10;nTga2InB6s6A2Z2xCU7xgJrkSlcYmcSLhwNHNXghDwC2r5MBK40K7unICQDH6/yo/vOyi1CEN6cL&#10;oJmD3aO4xikckIe6s3gc5ZfE7y1TUT7IBTZAMNZiAO5LCJ8P8+B8brfuBJXxSuvBLZ9zzcOZ5xdU&#10;wGZgFrZ7Wqy6hXFXimASKEd0hJnhlYx8iIiIJJPJlH1vf8WR/k6HoWNLOUa6L6O8hqQpZWRPKvj6&#10;aODc4Zqzdpq2YendvEOlJlq6up4DqBoP6/6r58koXqPgf6UGrKEIaxJTXmHn7qUJSmd0xrBFozR4&#10;yTD1Xz5Y/dYNU/nmUer38mANewXbrtltsFyLJrY2IPtrgGdjZRuT/0cJ0szENnlikxS21zR/zR8A&#10;b2JjsxlsFp/N8rN0NOxsvGpT4feAZcpWTaF/FSWqNzn488rpo7rKWSUHt1NWOG+ehpSWq28udlRi&#10;D/zWHPVIYmYGXdbejBdo+zcjN9rKkZJQV+o3vOw8CZ44ysAN9sNbtgegBtDG5bAzmUECwI68trUB&#10;LKnw9s93VKcXO1u+cwd85/Ysc235dGu98LeWgI8NQKDYrS2ARl6YZUfth7H2nGFrNwqb3Fme1I84&#10;mS5xU4qK3raH0R34uDMfd8PqM00C7Vq4stwsDd2lLeBHenRASzshSZyRHe4kYgIAZ6gXxUuOjEcg&#10;be4NY/vSMODtwDRUgOxPOWqAK6+h3SsUoPvbc+xc5+44IrEK5XM+XZk0ZEeQRuNuoFssBU6cOID8&#10;CPdnkwDqIILV7nwuyJVu9a7+bIAYdDbv5xajUD4XSSd7UnI2R7H1BMh01+BceDPPz42prN0iwtQ5&#10;zAwn52cwp+ky888nKAJZ5cg4hxDFMVc7pke0Bs8ervGrZ6gXzczRgzMVx/ncKaSxS8YDbMYmL1o/&#10;WruPLNfVOwcYsH6aUwOO6+KtXdp6bAFZwDLFw9A+jCvwyAlQ7rhCDZ4/XBXzB6jvIpIqKweqbP0g&#10;DXxphEbsGgeg//CPbbf/v2rgPxjUsHZzAPgH6JsZ/K9MbgJIm3dtMTPLXP8A+x+sb7P3zN3BOB3N&#10;5aomi9hoHYFMpwxFTNevXdDlMyd07fQpndlzQDsppJk5crIGFZerd3aJyvLIFNHX1ouxW8noPk8c&#10;i9Z4zsaq80MvuxPM+TlyFgfLGSejK7LBBVY2gDbM243HThQkGRvPMHNnpEYXU79BqrsL/nMnA2bK&#10;TDsA8lZ/b6O2z3WgRoO6j3bObBgAjZbu/KIDdwIvQIir0REJ09mdZI0XTGsSNaTOTZaR9+tKJrFz&#10;a7KKPLY+R+DY5kXcldZU7WEDtm3Bz2cq+uxNUobgEaZ260gwSFDoDTg98as9WAGOgJjlDVDdaSLw&#10;ICHjw8eBgD2QLKMv3naAAX1X5ioD+mBnhrWj270c2dR0pwcwZsHfh6sPZzDy2IfWslBGMAS4RPAa&#10;7mQeIehsDhylATjMJQqmDld8VJKiGEbpaZg5j/YxDvjx4kiOrt3pfO8eykyMOLlyTIcno9M8Q6Kp&#10;GIyQjxeDFPlcXu9k7TuxU599/ZluU9G5jI77PvNGKmNcAWWpWRw+n6weUzLUC9BOXDqQg4nm6tyN&#10;PboDsHdf2kxZKCcC0HkUXEEnUGGgkkfnqP+CYSqdy0i1Bf2Ut7SvigF9+bahTYD+47bfnCSx6em/&#10;SoQ/9e6fjPxXjfyftbOx4Z7cw4e+DxOzmiWMTZbY3sNKqljsbPOoDUObNHk9NRu11H/cJcV94TwW&#10;HYNfzhygYJ3J8RvmrtSQEmps+5AVLB6iwVz7FZFESOA0JV8CKWy6lv/+vByQDt540V60VwW5mls3&#10;ni8+cycq7ZyNdja+M4GeAz50G+SEKSk1gV/blpSWwsQ2+64zbIot9ww1IH9vTaVeO2QMz9EUYNfO&#10;yXI9uuBPt0Hi2BuAU5nn0AFZAaiNb92Z/kTT2mXKT83qwsfdKEPtArDbPtfZYvlWyJR2fK4DnzM1&#10;1515H9PyZZ63J8D0wJP2QVp4m+WIHekCcBmP4I3O9rbnCGFYNQAm9efqjgb3JwsZxOt8yUQGOtCk&#10;i1Piywr25MAjarx9nRlFy2gGT5a/d6QCvYxTwpkxVA0GOHOGCb8rD3tmLftwUA+etJ9dgIIYrBMd&#10;HkvQh4fNOYyBnPQVAKA9kBlOcRRYxeOVA2ZXzqBxiWOwZWgMQE6Qh7ufIsJDVcLQ8n37N+prAP0r&#10;x3F8zcjgOw9qtWL/Fo1YOIkjlantrohnlnSK0sYRE41NIPCLU96cJPVfW6pMhgZFjKBQq4Rgs093&#10;pY3MpfGAarv5ZDgXlKvn0nKVUsvRe+NADduBhrYA1VTtZrtW2eSFsduarlZSpEkm2ALIpvWffWjD&#10;zJZPDVjvG0Cb9acEsRySJvnyB5ibvqdJcVvNuhQg1VD3fJ263HMnGAJzGDBv3aUtjHGdy2jasUy8&#10;HDFgjAXm8p791Z9DajLC4hVqT4UcYO6Cq+GFlAh05hfqFc5tGqehM6OiCP7ceN6eZEsXJEYXWNoA&#10;26Gri1W/YUpKn3+WINKwN583Rf/tDbBf6KAW/97SkiB26G87ipfsAXQ3HI9ObIbWz1HwBAsbdnbt&#10;6sFrHNWGeo9OMH0XGLkrqws+dmcA3BnwGpbu8GJXHBKkDhKoFXeBFtwBDJC7sAHa8rq2fN6RnkZ3&#10;Aktn/Gon2NqLbKOPI6xsmnQN2HFW/JyQJLCov5kFQgbSl+SNV1cAS7Dpb8/RwViHnp1hXVfA7wJY&#10;aR3zcgnCvvSnphrAewJmR7KXdLB70r3u64L3zd3FgDqcgDAE4BupFszEqIg4xgYzBL47GtovOwlG&#10;jlWnIBwbQGuSK26ccGANtuxOZzuJlQ7EJr6+3irqnci8wIPMvGZK0zccC/3tl/r6u88pQnqD5Ei1&#10;Dp8/oRnLZ6lgdIHsMpGJpUzlH8YZ3wPc5DPET2Ejmfg6iBndDGvszvivpAHp6ot06cfkpD6wdB8C&#10;w9LVFSrZMFCDXzbVdk0F9rZaDFvnSjOwbfUWZpHGtlZTqrqRx7BwsxZuliY27WwLMh8D5icPmhja&#10;SBa8bLOaX2tj5aamAqOfTRGSOX2WemozSPHiyeM6ffCgju3ep10bdmjZ7CWaNGqUpk+ZRAENNg0T&#10;UAf0Ys4Z/YHxntyaTT0zt/NgOrCDWGnM1wjzDOW27IzmpPiosyN/KK52FOUDYneWYeuuVNu9SK3H&#10;88+SfGnV3ir8N7q6HZad6WAxH7d5vr3lQRv7rysa2lw7o7NN7YdhdhesQGMJOgB446qYZUcixlwN&#10;8NvjZ3fBz+7Mc224vvhMO8sCbMHnn4f5WyNv2hFcdkB22LV252cmoKQAyhewudAw4NE5hMVxDCRe&#10;nPjYAR/bmasnrOwDA3sbIDtEWBrZ34Wj6AC3JzXaLnjmfg5+SA80Ofrdj0lPXs4Ex3Sz++MIeTFc&#10;0s2ZOm57CqpgYj+WSfE7sCmDYetQfn9BxB/eXgR5MG9QMsEkg91Dc5I5miNB7b291caDf3sqA3XM&#10;abqpyQrAtvNw5QAfftfBgX4q7MeJEAfXUx76pr6xDkn6kpMBPtJrVNu9/8WHdJ4zf49j7K5Q2jBr&#10;3WyljEqTW297eZSyIco52aov/85SBmH2ISOJyxHWO069xpZQDdhfJYxf7kmRUtHKfipl/vewlwB0&#10;c7Vcc+GQrRXLBmrrc7RjNa9mgD8i5fgYgNvS3H+yeXMwaAHaYmlY3jC0FRD+CWgDZlshk61Dxth1&#10;prT0nmnrYgro7Quw88HDOrXvsA7v3K9NK6nVZUDjNBh6GtOTxjFoewJNm4P7UIQTniFvIwGQG4Fd&#10;Pal9DlOSX6wSyHZ5dHEHyE7oT9wH/GZvJw5rdHAlpWwkA8kP42a0MCC2gdm4Hc3Vdi2ea6cXCC5f&#10;fLYt+pcCJYBsQN0FGWKCxLbcCbrxsQdgcO1CqxWM24HMYidkiQMs7sgymUUTRHYE+ObajtWZjdfG&#10;WIDIm5bImRZP45rA0B1gecP8Hp29kBloXkDnQgbSCZvPg4yjG2l1pw4+aG+ylJSuuuFg+JiUOqWs&#10;Po7ICbMYq+DB63y4uuOyeJLsCQTEPmzwAMY0+AFeT5Y7TOzjaSr6qDNhI3qZ57mTedoBROpVulHD&#10;4tnFk2CUGczepOed6K1053DLKFwT/OYQzjs3x3LYRVCfEh3OwfIQSjJ6neAwkEDRzY3A1sVVURyJ&#10;V1SRqB04Ge++zZ371Wt67fWbnBlTqwdvVKv6cbXe/Pgdfc+Z5wbYn33zsS5VndOMDRNVyjzxIKbg&#10;ds4mME/hd9rDSwEl3IkKgpQ8KJFTbEtUxKjnXpxnWbKMNqy11ElvGgZDE4gZ/WoaZK3HTd0i1tV8&#10;XG8WFXMsC/SGxc3jJkBbNRtNBUl/lSivGkD/pVjJsvpoirRpZttGMCWopgjJ2HSmd9DMA6m5eUOX&#10;T5zWyT0HYejj2r55h1YsWqS5nIQ1c/ocTZkyXRMnTGXk7CSVcchjdjgVaWjOYDs3xTBnLpHxtkl+&#10;eKxu3HL5A3niNTuiqe3adpZjh26wqSPZNzcATUCHpu7ARnieGo82rTpYtpzRzi1xO577eytLgnQ0&#10;SRhYqz0BYRdA1xHQdkFHG2b2o7jJD2ljwGxA3I4A0h4WNkxtgst2MLBlA+JltyMD2RbZYsDdmYC0&#10;vaneg6nbsFoD7M6A3zCjM9LDE3Z2BZiuyAtn0uwG3H5Oodh+dNNQGOVMg4EnFX0+ZpITrWBuxApu&#10;bARP0u/uZC/92RAuZB29cS0CYWR/JIa3Hc6LoxfszK3ck+d8SNpQ7+Lt4KNwH+QMgHan8tCZOKAb&#10;/x4fXh9ExaK/B13rJJwcHbjThQdxJAcToVJiOW4tUm0CGMITye85GemSxFkoaOkozkcPDqfr3d2F&#10;2YChADpJJ5mM9evPn3Pi19v6+NNGvfU2XVCvcq46HSxXaxiP8epdvfHBY3389QfMsv5cb3z0pg5c&#10;260R60sVPNBbLWNaqW1qVwX2QQaVhiqmP1p6cKrSh2UpbUKOSmmO7reGmIqBRE/Vo1cba6hFrb0B&#10;mG+yKMQ3HSl1Taupjrm5DNQCuWFuswl4jSnWt/oRrfQ1YLekiU2ONF+trGIToE0R/2um9NQUITV1&#10;ptw35wQy0vYuc0Cunz9Psf5R1hHkBk2TK+mNm7tc86fN1wxOLp0IS0+ZNFNDqNMtNOd4BFBM7hio&#10;FO9oxXGLzAhPUHJglLrzR/M1f0CA6wA7u3dzweFwBChO3JbxebmaSrwWzzyvFi0IBCn6b42WNvad&#10;YdAWpk0Ldm6Lhu4IIxvAGofDgNn8wY2n7YazYZI1ho1NmakJIg27GSAbR6QdzNuerzeMbti7C2A2&#10;DN4WVm4LkA2Dm+faobntsfCcSbY4ITmcGEPmiE52I+vpSWBm5IcD1XtO5jmsQUc6ajxp4PUxI8kA&#10;oPk5PNHc3rgkXgA6FKkSxFSnAL4uwOpWD4CZyWZSx+JKsOxLNaKPB/rc0VOuOBu+EIGrA0c6sDH8&#10;nJAquENe3Hl8YWZvV0+ST/ZydXOQV7g5Rg2Qc4i8a3R3dQsPUxeWSwJDKlOQG6l43kl45IH8zD5e&#10;SkgOVd+KVDT0PmtS0+8UKP0CYL//9iNY+r6qKU66U3VSj16jXv4NJOdrHLNH9d2jdxtV90alXrn8&#10;knpzpmUE52C6cz6mf/9oBVVQoZjlgnWIxdiXzGT/KCWPz1Aqh7X24Vz4p0ziopoevTpapkyJpinV&#10;NBm6B6ZZ1QLcbWqZYeumIn1TqG+Y2uoOr6N4HwY34LdkyV8A/R9ADasbAL9abzxo27I1CJhu7zvW&#10;eeB15mhifpazR4/o7CHW4cPaQzC4njPxVs1bpcV0UszkXA/D0BPGT6ETwwwNz1SSb5RSmNWcSJDT&#10;I5pimPgMdXcPoO4hkFsmk97xRLvRpeLW1YFFksXJTUHcPk2dR4fnWuMzU/APoNu16gjrkvDg2oLn&#10;X4SdW9HR0pkipW6wa1eAZ5jXkTYtk6xxJCNpR5BnlmFlS14A3DawdBvkyItPY/MBbKuWmqv5fFej&#10;p023OYxsAG02gKXLeQ9nki7uho0J9twJ5OzJLhoguzILxL4NdiB62AOAuzGP2qkD4KdVzPK5W/C1&#10;gNqXLKUvDB2M7RfhHKruzNwL5OuDCARDHQPkzde58TpXmNwbeeLhDEPzvBN3MaOjzdWHpghfAG6k&#10;hwmkTZwR4I0UcSfgdbGTXzifB9ChHHfnlcgRxkiObt3R76kMnkwncONMmpBEMpcBEIa3ixJTQilF&#10;TdChoxs4ku4dCvs5r5ACf+kf+uRTWq1qzqmu7gK1HR/B3u/D3o/02luUQMDYDY+uMuLrJQ3kCOwY&#10;TpJwLg+TL+wc0pey20w2dQZ3o7wABfYl8O9HfFHGUcqDIznW7eJhVTLnopIa40rGEFRymE2V6dzG&#10;NjOdIqat6gFtUKZA3wRujw3AmzTvfbpSTHfKfdPB3QzuBiNHmjW46Uy5CyMjM5AWBtTN9c6m+Mjm&#10;bNBsy+gpU4R04QQy4xANryeO6tiBQ3p5/Q6tnrtOK+eu1hIAPW/2Qs3h9KUpkyZrYF/66Kh/zqY7&#10;Ij0oWukB3VVG2WNKYLRiqIWO8PAnmcAfwAV50bUr/nAH9G5Xuqg9ifhJQQPcDs+3oZquDbq0vVXz&#10;Ydj0xb89SxLlOYDeikaA56nbMC4GbGpV7nUA0PZsDBIkBIXdsOe6Ii0MK5tl9HVrAshWuCOG7S37&#10;zxQ4AWLjabcByB2NXkZutLeCR7xvAkJn40s/21keNOAGcrfxML42oHVnpIITbNwM3m4kZbpS0toN&#10;6ePE1ziTqexGMGlqtn2YIRKIBDHsHImH7IP+9qSMNRS5EenGhFT8cWdsQTeST94wtocLmwXWNmB2&#10;AcTdYHkv7mju/NsckEh2BMUG0D7u3grwRX74wtr+xCDdfRSZSwKHrGCnoGBYmjshZ58HY+NFcEx0&#10;OI6HeyCpf18nhUf5KLegu1atG2MrRLp/Qm+8c5si/9c4TPSRbledUF39Bf322/eUjP6k33/7Rj/9&#10;+LG+//p9ffQhLViXt6v/xtGKwLrzHkihVnGgAvvFKJ9Js90HkvYvDJFrNoFvHj9fPhuttLueunlq&#10;sypPv6zqMztUffZlVZ3drrvnGeByfrfuMl+u+gqjCMxARYrrTbOrYe6HaGizjDQxDG7Y+4+5GrC1&#10;VdxP+afVZgWgTWq7ucjfArJV62xzVOqtQzAZn8pUpCN7N+nM8QO6fPacdr+0V9vW79TaRRzFsGij&#10;ltDvNn/2Ys2dvUCTx05QPxIqRem56k0PWx5dKjlIjTSkRiJBTBI+aiy+dKgXf6BudrB0F4IoOwXx&#10;cagPdcvo6Wf/v3/HQ8aOw3ZzwMrraLKEtFi1fRa9hhQxYO+K9u6Irm5PoVNnA+iW7dGiMCcs3ZEu&#10;la6wY1djxxkv+zmCR1i8NYVNLVimZasV17bIls6AoyN3BKPPLS8bAHbEkTGypDkTaTaDe1ckgZEx&#10;yAQPUugO1Frb4VE7WHcFo8tNLTZam83jTlDrSZeNO1afK1LIH6CGMLM6kGAunE3hC7MbUBuWDjDW&#10;JUD1YUh7IC1pnYgXOhAAuyI53Jke5QzY3WFl1y64QLzOHdfGBMEOpmzABRniAQkEwOABADrQSX4J&#10;6GYOUuocCsMTFPoCYh80dBCBYQQlpW4A39nTXsnpYepZGqM5Cyt05uJLunJrN2fDHNDt2qOqbOQE&#10;hZrjFCkdh60fU1b6Mez9Hez9MzMkzeGj3+lyJQcHbWHS6fw+8u7P+/YOUiqDOmfspJZnPee3zOP0&#10;2rEcR41Oj2DjBGX6Auhzr+ju2Z26fWIDczPWAuyNqjy1lrWGtY61hc/v0u2ze2l5OqQqZicYcJvh&#10;M0ZqmK6URzS+WoA2zN0EciNTmhtorbS2FWTaJiU9pM7ZFPDfM/P0TCUdOv7csd06c2K3Lp07pYO7&#10;D+vlTbu1beMrWrNsq1Ys2aTFC1YjOeZpFrJjSN+BykvOYvxtLw3oUapiDunplZitTDJaKXjSRj+H&#10;wdB+yAunDl0ACQDo5kjBjR+p30DAR/fKvz0PUzJYxmQMkRXmObM6Ujra+mn6DWFskybvghvRzRQp&#10;WezM5oChnfhjdzNMaRiaq9kMBvBtkSmtCSZb/Q0pY2UYkRyAuTMbqBUuipmd14GvNUFmm79xZwDc&#10;ZjlSPOWOFnehcMpodQczB6QNUgnP2h5p48R0J2fS+JYVCLt7dHKWF3GBL6AOtvMAwL6KcQtUNJIh&#10;ihXjYljZD9nho1jPQAr/w6jjCFCUL3cuLw6qdES2wL6uxq7DO3dnM/hj2RmHwwDZ5tDwe0Ei+QD6&#10;QE9v+ft7MwSH318Uv9d4Do2Pg53DOLAnlqRNIgzN4aQBSZGKpUDJPxzNDviTOMI4vygSQA9l1O8W&#10;jljepst3dnPG4n7dpW/wZtVxJjrtUnX1DtU37OFg0hN6+90qffHl2xxI+qWuVJ/QACRHGPMKXcvp&#10;v+wdoNjRWZqwZa4m7Vyk8S/P15C1U1Qwj070iRxV3TdUT924dEa3mVN368wB3WGUbaVh6DNbVHV6&#10;g2oAds2pjao5vVnVp7eo+iSgP7pS1/ct1K3j61UJg9ddZ8YdczjumcZYa0yBYWxY2sgT0+FtgdjM&#10;zjPSxFZNZwBtxoA1cqzafc6nu3nxFAPImathykOPMWRk+Q7teOmANq7bqZVLKRVdvlVzkRxzZy/S&#10;bLqRi3MLlZeSo96UNhZz7knP1Fx66lKUHZtmZQ0jrIDQA/vLHcvOlUSEPVkvF2oduA13pkQUZu4I&#10;g3aFMe3JILaHsZ6j17AdFl4XpIIBbzcCQ6OzzdWFANKHgMrTZBhh6c683qyOLWjnwvIzQO6MvGhj&#10;NgJsbRi4DYFfV1jXbJIWT7ewtX4ZnU4yxTTddn6+M+xLfbUFXoLW9mhWJIErGUPD9O1h/E78jA4E&#10;m84UPzkDbkcSNK4APQAQhtA25kMCKAhgJgDaKGdvxRPopfmFK4u5ckmUbyawgdOpS47z8VOCX4CS&#10;g0IUS9FQjC+ZRKoPvfGoTXDrC4O7cGfoyji0TvwOXIg7XElC2eKFrvJ3wzLzxPojURIa7q+geHMY&#10;ZrScIqjxDkafA+ggipWCcDlCYhlzhn72hKWjOOG1R68ozV0wSscgxlOXtuj8DQPqHbpDp8otGmLP&#10;Xd+ha3d3AO6dsDdgr9zNkXV7mMd3lElKa9Vv2zj5zc6X40A65stwZwbSfDuV8V8LyBQypLFiPU2+&#10;60dg2/VX4eI+eurq5Uu6zoDpW6zbF88xPhdwM9zjzrk9gHsXR6BtQ5JsRY5sBdyA+tg63d49U3cP&#10;ztNtpiHdBti3T77ESK4D6O+TdJVcsmZoPER7P6LIyFwNoB9aYDYNr02DIQkCG5gFXH0Vdj6yTxdP&#10;HdLF8ye1lmPA1qzYzXl9B7R25XatXLaNs/w2a/6s5Vo0d6nGDGNKUHqWBpaUWzUc+TB1DlN6chPT&#10;VZjSQ3nMJo5181ewA7dI2MuHWg1XQOsNqIMcKNuktLSzkRO4GiZF3o5xBs8921J/owmgFaAzYO6E&#10;1dYNZrUD0EZr29H94k8PoisA6sjr2wNkS3czGuGFf3/Geq7V31vAzC/ydV1tFX2WX41jwvdqYWQM&#10;tdlteO8usL4BeheA3wXnw8gHV5jRh4DNG/ngCcDt+Fw33BZ7NpMTLOlMA64L0qMrMseN1HkggA7H&#10;gQhGHsSgg+Nh5DiYOZUESE5QrFJ8wpBeIUr2CWWFAWwfPvZRjLsHjO2HriZ45PUBfK0Ddwej/01w&#10;6sjdzKG9yYjSc9mFGnF+b64QgJcDwaFxRtxpbQPUYaS5Q9DNTiE080bgPnAGeog5F53ngmIY1+BF&#10;jYx7NyRHkPIKozUTQO89spHza5CUV17ShRuAt+Yk64ROXdnK6F+OCAHkl26/wtpPLcc+7SMgXHKM&#10;mdT0C4YyjNFlaJw6FLKxBlPkP6lAuQxqzGIgZzYjlHsuKdWgDczR2zoRQHPy03WzrtjWtSvXdYVD&#10;dG4AtFuXL7BOAtYjqiJ9WX3+ICBHopyCqU9xlMTplao6iTQ5vlZ3kCt3TmzRLQpR7sK0NVfMSDDG&#10;DnBsmgkszTwOE1QaqWJGitVh0VVevawrp47pzKFXdI0ZZgf2MC1+6jqm+hwC0IcsQK9ZyalPCzZo&#10;4ZxVmjVpjgqze6g0n7lpMHNhGl3eALlHYhof81w2RyMERyuU5EkY7OxPwiMImyoUcAd3oxAfIL74&#10;P/6mTlh1XV9sSRD4Ao5EKwBtlo1FOwNmO8vZMP2ELbgCIv64TqZWGuA6sTEMwM3rDIsaRjfSpTWA&#10;No+7IlHM6IMuJF1MOv2Zvz+vZymYMkmbNs9Qo83XdIYFzUYx7O+EdHBio3izCVxhZlfTeEBw6sz7&#10;uLKpHACa8cANq3eF+V1430DkiT/yJADNG8I1laxelnuYMsmYpmDBxbChU3yCYOtQpSIz0nz52NeP&#10;xmFvJfhwCiub05/MqU9XNLr5d7F5zL/Bng1ub/n1XWFs4gRLknWw3KEQ2D/IyBVY34eipIAEutJh&#10;584+ZArR04HpVNyhn0M5D90jyE3dnNornMPk03MDNXRaqVbtmE9j6yodPrNZJy9u13XAfAtQnwG4&#10;F2+8zKTU7QB5l87e2KtjV3Zp2zlmXh+ep+JtIxWxsEQuw6LVpcRXwUPilcf79ZoFS3MWZT6JlfwF&#10;NHosLuEYZhIrVxllevXyNV25ZMB8g6PNbuiKdcQZC2BfN+vKFd2AyW+aRTnnDYrtb17YpztndyNT&#10;tqOztwFwgksYvPLkVubYbebjl5Exu2H9I5Z7Us2AxXqGxNxjvoYZ6VUFk9+8dBbtzNhU3I2Lp45q&#10;7dLNWsixZTtfPqrNG/Zr+dLtWr1qu5Ys2sRax8jYsRyLlqp+dHiXMN2ybx5Tc9JylY/bUZySrdyE&#10;LHrluivCyRMAo5lJeXfndhnmbMCNC/HcC8iDZ6xrh6ef5zGNs08/o2f/9jQtVQC8VWvrj2nfHt3b&#10;kmIknvN0oBTSjVnRWH9d+MM7EkCaZQDd2kgX9LORMO3JKhrp0R6J0RXAGxljZoG05n2e5w5g2L8V&#10;r2tNeas9G8ZsDPM+DoDZbBZ3EjXuZBE98MqdALMbTO4OeF1wHMx7G/nRjQ3jjLQJR9f6kOX072SP&#10;XvZSKno5w92fwTqRyvQPV3ZolDIDg2l+iFBuWHflhBgZEqo0JEcaEiSWwqFANqkPqX939LnZiG25&#10;k3QwV0DsiMRyQl51M32W/BvaM8fEG4IIYZME+ZHFDAiQfyRlon60jyEvPOgrDKOvMBBA+0fR1OBD&#10;Fta1EzPuXJXZK4RjlIs1l26VNQfmaPORBdpxYpkuU9h/o+a0Tlx4SacubNFpgsZTgPsozsa+C9uY&#10;mLRBMw/NUfGWIQqdmyePkdFyxIsOGZKsolkDAHMfFTADPJ/po70WgoclzLhbMdAA+qauXmUZMF+9&#10;BZBvcjWAtoH72pWbunLZgJ5lXnOZ5AcbwMiUa5dgcMag3sGhuH2OoPEM7Hwa+XFik+4cXa9bh9fo&#10;Fv1eN86+pOundjC2i7LAc0d0+zwjvBjId5m5Gic55+T8qSM6uOsVzZmwWquX7de2zYcYMLib44Nf&#10;0rKlL2sO1t2SJeuVl1PEzIkeKskt0SAGnAwsLlFxfLpKE5EguUW08kfTpo/DAZtEuXmiF4nqSQr4&#10;dqEFqyNZumeeBoDPya29cShIpmDLvfDv/07f4b+TBCFIfLEFt1oKiLDqWgF0Y/UlmFuqq7ktt7OS&#10;McYRMTrTyAujmw1LG7lhtHIrwNoWFu5kRiZg/b3IxjHZx1bcGQyg2wFMswHsAbGlzwG+YUUDbHcA&#10;5sBznbkLOBvLDEC7GqcBXduN8WV2bWkl433deRxCKj8UnevWsrViXd2VQ6CbDXP2CCAIC6ftCeDm&#10;hoUB6FD1CI9QXvcoSgQilUNLVLI/gSHxRTj9lcHIMV+cEuP0tMJ7N/Xg7cxdBqDb4UO34+7wHPr/&#10;BWSacYY8KR3wdqcsF5LwxrJr50zgGoR3bjE09Rwm/R3LyGFvsrG+Dorh2OKskghm5PXRwh2cEb9v&#10;Cid2zdJLJ+aT4j6s67VntZ/4bPfRtXrl+DrtOb1We85s0M4z67UOBTD94GwVbRpOUFgoF7Rzt1Iq&#10;JyvilD+N0lHG6facwzjdReUq5BzKwhV91HvNAD1lQHz9mm1ZgG5a16/dth5fB+zX/lg2UF+9RHr6&#10;IkeJXbqkaxfpKGFC+00DbqPBYfDbF7BlznCkBMPNbx1bo5vHV+nWUbT3sU2cEbhZlw5t1un9W3Vi&#10;zzb6AzfqEH2Cczlhadrw5dq6+ZjWchTwwgW7mHW8U/MXbNac+Zs0e+ZKpYTnqCK/n4oYOTVywFDO&#10;RqFBNiZF/biWZOUxVyJOKTC0YbBIAsBwVxICbdrCevyR2rYEbH9Xt+efQ26QSCHd/dy//80CXlts&#10;uXY81xE2NYxp6qk70SUe5OHO1E9TbE+g1LULx1aYkQWm8L9lk2QwgObrDEtbQDaeM24JTG0+NhZg&#10;KwBhnutsbusElO35Ht3aERCSrDHFUS4MwumGz+0AkO1gSXuSOU5GdvB6b1jSMLYzr3Xh53Ln7uHd&#10;vr18O3RSCJs0tGNnJTq6KMfDVz2Dw1QQYlaEiiKjVUjCo0dQoPJDAHkEqWI/f2UB8uQAKticHBTn&#10;HaBwtLcTmtzOjG8wXTlsTvNzGx/aBTnTkY3Vhjjh6aefpQ6FgJY7gqcrCRy+1ss3QO24ezkEkE0E&#10;xB40zPpyDYwkSwiY3b27cpqXL0dHh2nszL5MIF2olw4t0s7TS7X91GKCviM0wh7XzpObtJWDfzZw&#10;Rsr6gxwtcXyN1h1erNn7Z2jC3qkq2QygZ/eQ28A4CpWo5SiPUcEMBp9zJEnevGIOCipUISemlXBc&#10;YDkDG58ywL1+nWVAba7/CeA2oANqmPrqVViZ87BNIHnp4kVdvnBFVy7yMYC+AmtfQ4PfgOFv8fk7&#10;Z09h9x3Xbaay3zqxXTeObeOslpd0bf9mXdi9Xqde2agjO9Zr30tr9dKGNRrYe4SmTl6tDQzrXrz0&#10;FYqQtmrRoh2aMnWtluF6FOUxNT4oU2N6D9MoDoYf03+4BnFI/ECO4S3LLlA+52xnRsQpmSg/zkT9&#10;JARCHJ3Q0A7UODDM/Ol/59b9rDrD0l2eRdOiazswwLFLa2O3tbL8ZhPlG0B3AXjG8kuLjsbqo2u7&#10;bVtsM9McQDCHLOnayqaD2+FXt0NOdMKO68jHHU1tCBV65uOWMLhhawMQ436Y59s0bRzjHDjBwC5G&#10;VnS0A1QwMJvAma/35HNe2HHuJoFjgjLA5QO4XLn9e6K3fdp3UKSDk2KorUh2cVcygE53dFMBg11K&#10;ImJUHBbFNUq9QkNUGBbK0MpIFfPvKIqNxa+PpFTAR6mBPmz8IGt+ibEejT1nwNwso4yEMvZdR3MH&#10;QkO34M7VklijK/anJ+zs5UlaHP3sGuQrV2RHZDwtYNRGh1HfERJD1i6AUl2PbmhoO9q3PLSKSUf3&#10;H9/SlZtHkBjbdRxJcYE54acYtbzr2Hpt2r+C06xWacOh5dpyeJVWHeCEr12TNOoVRpQxxDyEMybd&#10;BlCiWkbDASdhGUAXU9zfa0Ef5S0uAtDF6ru6WAM3l+FD37jDscBm3f7j2szYNqDD1E3sbfT2Nc6Q&#10;u2pOXr10VZcusC5eY3YZV0Bsae7LSBSAfvUc7gnr2vnLusq6cu68Lp06qfOcCXia+cPHd72sA1s2&#10;aPemdVoxc7FGD5iKX8ngmA0HtWDuTgqRXtKMGVs0dcpmAsU1imVo+cCcwRqUVapJA0ZxzvcojSoZ&#10;wKrQ4J7oKQCdHhKjLFYqWtIwkC8ZQr+uAPT5FxhJ8Hdum/xRYGhn42YgDzo88yJ/OJOW7mgFZ+a2&#10;agI1R2p549CfEX4UBTmbeg0HHBOYEmfDGTZ14trBsDDsa4BtLEDjjrT6u01Ld2BZzGweo0mNLDH+&#10;dnsY2DCzk5kHQuDowjLuizdFU17oaE/A64n88ERLuwNmZ6O1CU4NOzsbrY3X7du6neIcAbMTwSCx&#10;QSobr5dXoHozfqsX7U89A8NUCFsXUqtcDKgHkIoenkPXNVOO8qldTvf3RGPD1kiGMDaCE//WjpTP&#10;tnuhlS3A5Wc2dmZnkwQC0C3Y9K3ZxB3ZSN24K/gQWPr4kIjxQTuHkZb3dZV3BEks2q3CkuhTJCXu&#10;weddXO0UF+umUlh13aZZpLQb9MU3H5AlfFsPn1Tr0g3MgIt7dQAHbdvh1RaQN2EJbz22WmsPL9f4&#10;3ZM0fNdEGHqEQmfnyq0/Z9T0CpZvWbR6TC9hUCMyYz5BIQxtpvf3X9dbI7ZRy3HrZqVu3rjLsoHa&#10;gNi6NjH3DU4oun79Jh+zrhsWN4xtkx5XLl0H2GYZgBvmBtB8fK1pXQXwVy9cA9Cw9zmAffo8c5wp&#10;PKJW49grr+jQtpe0ffkaTRkwUeOHzNHihVux6XZo0uh1gHizxnMO38zZWzV44Gz14mzs/KQSje47&#10;XNM4Lmx0cX+N5MyU8QxDGVjQWwVMkk8IIqoPi1AWgwJj3PGc+SO4deigNn//G90sLbDD0MiwrUtr&#10;2Aip0Q3WsSPocTW3f/6wXUl+tH3uRZIJLrR0USOAd+2P1WeSMi400Tq3NVYbt2QsuLbPU6GHg+Ha&#10;ZO0ZJjZa2jCzYWOjqQ2YzdUEk0Zfd2QjObBpjJPgBnB9TZKGjeCKA2KujsgOF7O5AFNXyle9CNh8&#10;0LLG9bDjLuICw0egnRMI0OLoVI/jZ+pBXUq/7nEagHVZHIZOxmfOxabLcXdXSWiYhjDydgg1FkV4&#10;xtk+jupJgVER1lqWr6+iaYoIom2tAxq/JcN4jLtj5JJJOplN2o5/x4s4Pc8/+4LF0m0Btjd3BT/K&#10;BzxJhXsGU50XRLFTbAQeNJ0qqYmKBdSObgTg9u2VmhWuvOIITWOe87lLexmre4CJSaS+mT76xnsP&#10;8aMZmXt+h17GCt4IO289upqgcZXWHFqmqXumaeQrZIS3DVMgpxQ7DIiQXTFOy4BEGLpMRXOZD72I&#10;vtJF+SrhfJW+6zl7xQZoTiBtYmcD6uZ14w+Ak5aGlW9wdtxNgG3WdStY5OB0AkTjjlyBpS+Zq3FK&#10;WNcJIC1Qc5yXuV45D7DPXGaw4hldOMKk+CPHdJxTlg5zMM3q6Us1OG+UhvebgcPBDOPpGzW0Yqmm&#10;TN6osWMA+5TVGlA2jVar0ZzV14eO75maMXwS0oPTrPoP1Fjmrg2igTMfLzQjjkIltGMWgVAMQaFv&#10;Z2yoVmjZp/8Os8LOzz5LcqIlgGmlblh2drCPPSDxhZ0dAWk7/qiOnTsria8Pg5mNExAAoF0IFLu1&#10;Q0Oify3343kjJV6glBOZgLY0M0Ce/zecEp5rizZvZ6QFADTBVmsCqo7oYqOvnXBPnNHP7uhmX4Dp&#10;x/d1Y0M4IHfcCBDdzN0BUHcDVB6wuDfOhydOhzMbwxmZ5M/doTtfm+LkoTRWD9LYBdyJyjlGbRCj&#10;bUuRGz0JEEtwMsqQFwMTEjU4JUUVMdE8765CP0dVxIZoMMDrGRjExnCTH4kc03Xz3N+NA8TPi9ww&#10;G7MtMsn0YHYwc0r4Nz1DkNyCINqpYxcFeHhYqfDA7hQEYdP5RjF+LSGKE2Sx7rozUtiLYi23jorG&#10;hy7oG6LVG0fo/gMmX5Hmrqw+opqaU8yEvqvqB1d1+Aquxvmt2nlqvXacxLLllIe1h5dp1oHZGrtn&#10;ivptHazAmSlqX8rYh2K6kIZlqGgOXSpIjqJFxerF8YIlq4tUtrkvLVhDyBQ2MfKtJpa+CcANyM3V&#10;Ym2AbDG0AfONWwDaLJsTchWpceWy0c9XOPwdhr5inA/apwD4dQPmi03ARoJcPnVW548aMB+neP+I&#10;ju5m0OLGlzS2fDKp66EaO3ixZjKYe3j/ZRpSxi1n4gZN4lD6sYPnamDpRPXOHaTR/UdrzqRZnPo6&#10;QRNpxZo0bDiAZqJ7z0wAHaeezIzIjI5RBpMvY0kCeBM82QHg9s89R9D1ouxZLjB0p6efxot+hgCx&#10;pbxhuQDjx8JSRhvHAubYYAro0Y7BtG35mbJTtKNDR4rzTUIFC6sDQx+7oJ2dcCjaw9jGz+7Q4kVq&#10;N/6OrHgBQDxrAb4LrkQ3QO+ErHFgI3hyF/AEwK7c2gPYLH4Ehc4wstkUHrCjed7RBIX8XI5sLhcC&#10;VVe+p4f52hdeVCSbLdnZRalIjlyYsiQ4AmZO1SCszCLvQBWT3i6lzrl/eIwGxsdpOJNBh8fFayQW&#10;27CwEI2m/29iWoomM3l/MDMzcryDFUypaEs234v8e8wdxdiDxn7sCDtbup+7yjN/f07PG9nGsmdj&#10;+zk5KjTAk8NBqebDsvOgQCmAfsJwZEcgtp09dRxdPTopMs1XRX18dOz4Ev3rn1/pZ6aOfkPV3Ucf&#10;PNR779yz5kGfxYO+fOcVki140Nd26dilnXrl9EYtwIMes3cSza9DFMZ58c4DGBZPYVJA/yTlcOhq&#10;H2y6vjgbfdbgdKzroYqXipAoMPTNm3csAN8CvAbUFpgtpm663rwNuJEhBszmsZEdTdbedWPvEQga&#10;IF/Fq77G9TrANix9DSfkKqC+ep6PL1zSRYr2z9EfeA52Pr3/gI5wBMKqecs0oGCYBvUcr6ljVmgy&#10;jDy033KN5ty9UaPW0JWyXGMHzdQ41mAYetY4ivzHTtYkzvuYOmocgB5hnTlY0YOkShbjwGCeXGpz&#10;0wFkCIGTg9F+aGb7tm0shvYiOHRpg09snrPATbERgDb6tR0DHR1wDeKxtvxhZzdkQSQRvWu7TtQ7&#10;wJIEhJ1g9PZIkm4A34eI3x4t3RIHoCVAbkPA2Q5LsDU+9wv//neY7lkCLrTzv3NXANQevF8gyZ1A&#10;Ggw8sOB80M0GwO4A2ZdsnKcpFgK47vjXPmTrXF5oIX9+vgCydj6t2yikXTuluQBmnJZs3Jt8CobK&#10;ukerf2yiSmDlYk9/lQDqMmZilON0DOL3MDwJhmaDjo+K0vS0NM3Oz9NshsVM5nD5wRxpnEsAHUaX&#10;j2HkF4gnjK1o9L5JEpkgtx0Ab4Uke5EN9gJgfgHfviP/drcunRlk46ZI6jrC6Fbx6k7tDD2GkRQp&#10;BZAadyRLaOfcQVHJ3irp56cTJ9ZYp9b+658/UnT0vVV49M1XHzDLDvOgcj+z7a7o0UNKmGtPqLLy&#10;mC5fP6Dd5zdq8eE5AHqwouZmy5dMoVsZPnf/eBXMLKSXECKj27tsHabApp6M0y3R0F0c62YY2gJy&#10;E5htmtomPUyw+FdwG1DfuAmwzdUEijgflvthrDzY+qoBM8C+arKNxrcG0FcICC+dOWcB+vzRk5SH&#10;HsWuI7W5bYvmjZqukoS+gHqMJg5biOxYqJzk8aS3V2nUsBUa1n8ua6r65Y9FO0/RTM75mDF6ombR&#10;fjVr3CRNHT5aE8qNhu6l0mxYOiPeYuo07Co/quu6tTMFR8/CvC25ncN2RmogO7rAzq5t0IN4064E&#10;WU6wpD36uDvJh/REjlojIRNDoBWLU2L8a297M6zR+NYkZVq3sP6gnjB2RytRQ4IGhm7FXaANf/TW&#10;3JbNc+3R146wqyOAcIGBA9C8Ph07UVDUkRpl9HNnEjRIDXdY3oukjTfg9QXI7njgnm0ZwwCQQ/DL&#10;g7HpQjq0Vxz/nnRnZ2Xi3OS6uqk4kEAwhHpjY8fZ2SvXyUklJDz6Ys31x3EYFA8zJ6doAgfJT0/L&#10;1sLCYi0oyddshsVMyMC3h9l7BEQqgmq7bmh040O34e7QjvXs/3gWgLdAN+NP829owV3oaWNx4tV3&#10;hhRcCbSD3Fw5QsODQJCZH1TahSaio+ORHixntHpXh7bqHu2pvFIfvbxrvD795CFzoN/X779+q3/+&#10;6xd9Q4now0YOlqo9xgiw9xnm+Im+/fpNffZRg9587YaqqMg7cn61Br3cTxEzGZ5DhtC3P/NCBiWr&#10;PwHhqJWDNJypSf2YTtpnE/M9dg7T4N2Dm1wOWNpIjOuWxGgCsaWtmz62gM3HBIg3mwBtMTUWn5Vw&#10;MVqagNBcbYwNMwPyGzgeJjC8cIYuFE5bOn34pE7RK3h41x5tXbVOY/oNV15cL/VnyvywfpNVUTxF&#10;2Sk8HjhfQwfNRTvPICs4nqMWBmrGuAWaMWamZnIq03xS4PMmztT0URM0jvNUBjNZvigngw6WVBVS&#10;l5vszzncMFp7mLhzyxfRfSQzAHUHtHSbf/sfFrAjAECYgwP6uSugwkLr1E1ZKYy9ikugMo00sQ+d&#10;GTwX6UnppDPZtNateC+kBhvDBW3ejcCyjck0wshtYXsD6pZslg5cOwNs51Zk1wBkIGnjADS4eezE&#10;6zzbt4P5KdOEdd3YTB4A2Z2rJysAfeqJTnblLhDWobNCuTuEAnIjNdJhZgPmHMBcgv7tEx6uniSO&#10;snk+j+RKv+BgDY2O1FD08tjMDE2GjafRpT0jO0eLevXUsj59tLyiQouYIjqds7lHpDPqNiJeKV70&#10;BZJyN8mTDtxFWhAfPEOhVgvuKq2xL1ui6V+gLOBZNPQLZtNy13PCwvR2sJOvnwsADkYrw85pMYpI&#10;ITBMxuVAjtg7cYeL91ZukafWM5D8UeMxJgBQTccwxk8+fKhPOSTo8UPmRd87o3/88jkE/oP+CXP/&#10;ZmbcMQ7sM4Y33qjapTE7eityFmAewukGheHKGFOqI1dJxFHevPClORrLWfBDtwBm9PPw3SPwoWHo&#10;24D3tmFogGukh8XKBuT/QXoYXf2n9Lhl3A+ThLFYuimTaILBpoyiBWg+dxnJcRZAnwHQJw4dRzvv&#10;pYt7mxbNXKjy/DIq5bBdiodpWAU6mePJenJcQlmfyerbe6IGlk1XfHipKkrHad6M5Zo+dr7mjJun&#10;RZwHsgBQTxs+UeMGDNPQsr6AmdlpBVkUKeFwELS44250fPEFwGzKPk3tBI2weNHtYFkfkiPdnXAw&#10;YExvgjTj74ZSTZaZxEw3Hwp9sL6iPSmBxB+OowYiAPB3JSvX0Whb2NQRadLueTM/rwWs9ayex0Vp&#10;AesbYHfgj24PqF15vTc63I/vFUJNdlg3ezJzdvjjFNjD+k4kbjzR817tYGYAYpjZg01gViBuS3eS&#10;KCFcwwB8AvZjgYeXspFRuca9wJIrYtOajws9vFVBJnBkUrLGIjGmF+RpJmNvp/bI1tzCXlrMZl/Z&#10;r7fWDuqvNYOGaXm/flrQu1hjs7JVFs3m96CFCh/a6GhTy9IK2WNOOfg7UslkNzvjk5u52i8aycHd&#10;5+m//Z0kVVvKTZ0shg6MpTMoIRxQxygmnRFk1Hk4ejHzz6ELE5eCOD/RR7tJkvzy04f65stX9fEH&#10;9XrnzRq9i4Z+9Qld/rVH9O6b1/UVAP7+23f1y8+fUPD/jX4B5LX3TmvcyxVKmMtwyGEMsimNUFRF&#10;Bhp7r6of3aHJ9q4uVp/TlhPUfbyCUbCdnkLjOf8hNywdbTR1k562gE0waLGyTWvbwG5j7+aEjCU7&#10;DJj/Am5j6RnX4wJ23YUzF3Tu+CmdhJ33b9+p9YtX4TtzAmpCoUoyOB+jdIQqSsapOGccsmEswISt&#10;e3NgDWdbJ3GC6sTRiwH0Ci0A1AumLdfi6cs0dyxsPWyiJlUwBgqXo29hrkp6ZCmVAMiXoMkEZHYA&#10;0h3N6tIJGwnt155Aqyu3UU/+SIF23DIJBt0J0oxVlhEWzegDetbIMMajQxO80YWkiCOoKXaCqVxh&#10;Tjf0tzuSoQuBZls0t3FF2hv7DunREfZug9TohMXlwvf2wjXxx9XwBKD+BKcRJHhC0NAhfF9TGOQH&#10;+3uz0fwAcwD+rjepdTdA7ox2DgbMwXx9CM/FczdIBtAZBGLZbi5IDeo2yPQlduqgIqzJ/gSGw6MS&#10;NCkjWzML8jWHCaGzGKw4h4mhi0pLtGJgf60eNlTrhg/X+kFDtbo/LN2nWNM4cH40DRI9aZB1p/vG&#10;WHTWOTTm6A70tGHqlgS/bZFFL8LQf0dyPG8NjWf2CVnXQHoMI0LcSaYEKoLUd/cUht7goPhGMhos&#10;mI4gZwCdEajCcl8dOraYjpRv9esvX9Es+4V+/PFzivph6Ec0jdQd1VuvX9DrT07rtcfMhn7tvN56&#10;84reff8ODbR7NX77ACUtYHLSCEY09CEopKWrfPZgTVozTqvJLB6/fUiXmQ99mc6XvVd3oqEtFkZH&#10;NwWGf7XubOA1wSCa2QoKbcxt86KNfWe72jS0DdBWvYeVHr9uJV4uwtDnT5235MbxfYe0d9sui2HL&#10;ewxRUUo5Z3owo6xgOCcyjVWP1JGcBzJSPbPHMuJrLFMwC1TUY6RmTF6pBbNWa/HMVVo0fYUWzVii&#10;OUiP6ZxsOoagcChzi4eWFVPjkaUomMsB/dmeP4IBtLHa7ABHJySC8Zn9cS0iXX0oofSw7Do3soPh&#10;BH8FTNmMoikgHCsskXrhFIri43EBwhiaYjxiN3SwD8DszB+0DS5JO/7orf7GLZgiJ+NwtEerd4O1&#10;Pdg4AciECGRGeKeuCkJqhHfphudLds/FQ0FdmDnBz+GHpAhB+4baU/XGz2uA74V2Ngwdghviz8aL&#10;4vulsRFynF2RFo5K7dZNKWyoZFY+afmhZADHYctNQCtPSkvXlKwszTCBHxJjHgfJLxtQoVXDhmg1&#10;YF49cLAF6LUAfAkMPZfPj03LUDFDZMKofTYzAU0AaM6fsenmlhYbv8gdpxUbzTD0c888a9WndGzF&#10;v9OOf1cwNSHRQYqhFjoyFbDF0MkS6ouGZqCPK5nCBA/l9fGGoWfCzm9a56j8ao6f+PU7ffnFu3pA&#10;UPjowUX9yPPfMyP6y89f08ccRfHm6wSIdYd08soGjdvRX3FzmZk3kDayUlLr/RMYcdBPIznnfdT6&#10;oRq9cbCmbB+jlccX6ziz8ZoAfceSHX9Yd3/xo29xuLiRGtdvXG9i65uWlWcFiLC0DdDNsgMN3VTI&#10;dIWA8DJJlUtGcpw4p+P7MdF3cI7g8o0a12e8smHe/PgKzvsoUW4K4whSBis1moNuskZxMtM4SkHH&#10;KzdpNCnxWZo/k2ziog1aOnu9Vs5fZ8mV+RNmsKZoHCdfjeJIitFlpcqOi2a4jDmKgoIe3AJnHAyT&#10;CXOCoTsQXHWGOUNpoTIF8cGwcxDFRqYyL8/0JjLxJ5Ka32RKLhNh51Q/JtAHmdO0mCSExjYZPAPq&#10;jgC5I+xlAN2awO9F6qE7tyaFjl73wmYLRWZEwroJyIsU0tPx9s5KIshMo3s6EdkQBLgD+HwQrkkk&#10;tRB+SAp/rDAfrq4Ax4trd8YGxLLZktkUBsw5WHWZBGIZfE0POwf1oRx0aHwCOjhD4zKzNYGgb2Ja&#10;pqZm21h6Jgw9j02+1LAzhylZgB5kA/T6/v2RIKUEiAWazFESFaTLY0ggmVoSM33VdL8/R0D497/9&#10;TX9/+v/Wiy2eZhDPsxZD//v/+DeLoY2TYwLjQEpHo/Ch46mFjslgsikdKyEkbTx8mVPi2FGxMHTx&#10;gCCt42CfhupDtO0d1RtPruojOr4/+vAxLgfuxqNb+vUfX+F8wOC/fkkjLVP+v/9En3/8hML//Zw9&#10;OFDRczg4qZx52wX0NVaEqRdFScNW9dcwDqsfsqmfKrb05oyVCk3Zy7DGG5z1fIOsoJEZzdnC/6ih&#10;m7W0kR0EhRab2643jeywipma3Y4mhrYsO7KH565YcuMscuPIvoPat4OWqvmrNbxoDMmPUliRo8ji&#10;y5UVxVRKP44NC2GsVyIZQcCcET8GCTFVk8Ys09L5m7WMAqUl8zbQkkWx//SFWjBlFtV56KaKARrR&#10;m7QnrJMQzAAVBzMjA80MI7viJLjRT+hAxrCNsdtgvVCybKGwdABFP95kCCNg4OwoxlxREB9Fp7hp&#10;sI1hYHcO1WmpfsFUprlarGqCO2cq9EwypivyopUp2Pn7M6TQn5FnB1wJVjiMGgeQ03AAEh0dlAC7&#10;JgDqTPR5MmnqaDsn2LezwghEI+lCj+O9/dkARm74GouOx0FGtyNHUslOpgHebMBsAsEUAG2A3YeU&#10;dQU2XBkd1/1j4jQU3T8E625cejr+cqbmoJnnFpdqNgf8LGaTrxlcobVDBmj9kMHaOGS41pQPRHbA&#10;0mW9LfAPZ+xADGl948O3M7NJrECwDez8NE0P/8bMEmIE1rMEvM/B1s9wd2r5zN+oACTr6sRwnzBP&#10;JWUxZTSTon8CxPDIULl5OpP6dmA+dIgK+gTjckym8fU1HIw6vfPGTb325Lpef70KQHMicMNxffDu&#10;TX31xSP9SOe3AfXvv30Hi3+l6nsnLckRMzeZ0WBh6lZAt3upr0oo+B+5dqBGwc6DNpVpyLZyXA5K&#10;IPYa2w5A/meZ8YdWbqrxsPQzQaNh8Tu3qywgm2X0trHvrIKmpqImU4pqSkwvG7lBLce5k+cIBo/p&#10;8P79DI3Zqmkcht4vewAMXahUDrzJjS1hlkaxwlyzmCtcpKTogSrIngBrT9DQ/vOp61hHC9bLWjAb&#10;hl64icfM6Vi4RkvmLNKM8SYoJCkzkPMJmTCfTK1CKAzt0Y0eQHSuHU5HuxfoKMHpsCO54Y3fG4sd&#10;l4CD4UURkDcecBL1wzF0dgRRoRfnG8EIhCAlMgo2Lypa8dRBhwOqAIJAD6J7w6Du6OguL2DL4XA4&#10;wFYhsGs4GygeOWCciFQCyO6dsQCxt6L5ORLQ80mm7gKGjmMMWRhBaDRzq6MBegjv7UY1oCO62Y2N&#10;4oUeN4FgFABPQVenIUnMynZxVj7/LuNq5FMYlAfTmyCxNzZdH+y7suAgEiixGp+WiseciwTJ0rjs&#10;DM3o1UMLS3tq9YB+Wj94kNbxe1ozcJBWwdyLOGZiBp70cFydOGRPV8oAzDmOZiSaOcuxWXK0tAqT&#10;8KEJdP8d1v6//q//S0//3/8fbMwWFCohjQJdFZtKDXoKZalJLGSHqyc13e7UcqQEKrPIQ7v2z7Ga&#10;X3+DiX9hmPl3336gD0iuNDScVXXNfr356jm9jn5+9dEp5MYFvffuXX366X1dr95PUAigZzMKeCjD&#10;7PP/f0y9B1hWeZbtXdPTXVVWMuecM+aEOSFJMogioCACko0YMOecc84KiAHJwYABFXMorZy6p3t6&#10;elLPN7dvz9z1/fZBZrqf5/QLiJbyrrPP+q+99tq02sP7KR7f84IDKZp7KJkKHaOEI9M162SMEi8g&#10;25lUZ4e7msPenTuV1UqHo0//L3Dvok/f49ecqgzFqDkk3n4v3xl/Nk5t9MM06FLspUVFpcqjQ5ht&#10;6aFnL2rrpm3k0cXCncPlOyJIfqPwX5DrPNTy2IiMdRvG1z3j5OuVrIiQZejRm7RzOzOF208w8b1P&#10;OxnH2rn9iHZuO8g41malp85TGltO5ySwsYk306yeY3GBdUYaa4vO3BodulH9LxhMbYjMRKWFN7vD&#10;GfvyOLdO3wi4tB/SVW+GTvvjaRjbh1k7HGhuTIz7Y04yr/FwgOcCwHqiWvRCajNQt4dLduDqT6We&#10;ANj9qOC+VHBfKIQvVXQiwJ7Ak8GXOCwvKrNd5rHwxE88kjGn4VwjqcB9oUadAUxPnia9GjaWC+3t&#10;ITRrvFFEgvi9fqgYHm1bcwhsqxCqXnBPvBgu3eXbgT+7Y1tN6tlFkf1daKj00LT+PdGgByged10q&#10;FTuBTmF6gL9WRU7VlohIqnKctsdM13Y6q1tnhGvT9ClaO3WS5kJdxnLwbMuB1uS52rgQP/+kLhTj&#10;C33ycS1HrjNjUj006E8++cS5PkX6bIQE2rszTsC+ULdRZH9MQO3woPPIzpUOLpiv+nXWSB+Uo0gX&#10;7Sdz7t/+5UcAzfJNqu9//9d/ANh3NFKYRyVs5t//1XYUfoWU90Q/fX+Dw+JVPWCQ9lrxPi0+Ficv&#10;OPTwJDf1DyeLbyrtdGINUnZBOfbGEv8Vo1mH6WWghiSeZ2Ll5ntDklEIa7L8b7WuoRXVnUIDc7VU&#10;d7uadjgXVdqq+PvqbNTDwGwKRyn8uaigVNfwb2SSUXfq5DmtXrFeM0NjmM62fXkTFOBGujsJ8T1a&#10;98L8099ZVxbsl8hC9hSkvBVk2e3C6H9cm9cfpkIf0LbNVOfNh5gCt5GsLUh9SHYzkhRHJJi7TXvj&#10;C3btYclDKBFIS42R7Rog0zXl1YVq6GozcTxem7JIqAfcOnDUBIYABtFkYWaQ+bzhcOhhqBpuTGZ4&#10;QTd8mc4YQFevF1TDlIfenPi7QF26cDDqAaDHU52D4eeTAecUwOpHpTNQe0M7gpHXAqAKHnBovx59&#10;5NONgQO+bzTgd+OAOAp+3JfHvFGNvvw5vXgCuAAqNzi2F53JILqVxp+DAXYoQS+TXeDRndvyFGgn&#10;705t5NWhpQIJfwnu3lGhKA6TmeObMoju4Rg6hejRyaQYZaB0rGEIYl0gikdIKFr0FG2PBeAz+Hz6&#10;JK0M9dN88uiC+5Gfx8+rKQ2UzzkT1OGgW5e/i3HmOlArk+sM0HV4Kn0Kl/7sM4YieO1Lg2hgX8bA&#10;RjNp7mPNFQz4rKlozQ3YmamVoV7o0DEjFTt3rA4cXaQ7JPW/fVuh38Gff/rppe7dvwyoC/VXAmj+&#10;+pc/OlLdf/4HFfyfv9Mvv6vSTQZmFx+JlecK1m/Ek4kdTlRBFLkcS0LYsTJdyWyRTdg/QwmHZyiR&#10;xZvJ59ChrZtnFdeM/NbSNj+zVd1qj4fREfv8fy/rEt5B9bjj+DqMR1c785yD4fuJF1M8SjAkFeWX&#10;MMWdr4vnsxmpOqY5SQs1MyxWvuMCqaZeGumKbtl3OFPRmHwIRRnlAp8bxPCjZ5pip6/Q2pX7tH3L&#10;Ma1ZQRt0Hf7otQe1E0BvXbNbqxatVVJMimanzGcdMKvGSJ4fRxSYCwdBa5K0AIQNcdQ1rcesnzUv&#10;ePz3hl+3bMChBq9FX5xmPkxH9+cA1pU272B49VA2ZHkhg03EhjkecI8FgINRHYahQgzjwNQL844L&#10;B8LBpg1z00yCOoTz+8OgMpM5WIUwTDqZqj6pZw+FDcR0TySWX4++8uTrXtg8zQxkoB6LDDeSCj6U&#10;hskIBgf6QTt6cmDtB+0Yz3/Ln4ZPEF3BSYQehgDsyRit/Pm7+3dqrxD4+WTohzd/xgT07KDOnbk6&#10;yReKMgVOPp3ckUhoSNS4MUrx8dJCLAHLA4O1MiQAiuGhNVM8tZmNrBtZkbZqqp/Sp3hr2rgBGslk&#10;Twt+VvUBcF348heff6E6nBEMzGZMagDtqIMk+eGHH+uzjz9W3Vq1oHAUArhyPzqD492YZaQNPprd&#10;hS79ycrGcTeaCu07baQ8MCiFzhmvtHWB2nVktjKZZLr7gBiDyqsqJ9z8m29u6w9/gENzGPyvv/6r&#10;ROjM/+WQ+PhNCY2T6Rq/xFN9YlgZHTpQw5DupmeEKY7B2JTdTC1hG407EMnioFlKNUCbxHbrvdRm&#10;YK4BtgNux4j0vlLXVOT3WrVV8ltWsd9TFsduajIev68cDl0Mfy4qKKFCX9eFcxe1fesuRYaR5zuV&#10;raYeQWxsGifXgUwhkH752W++wF+Bp4Gd2CNZ5B7sSfZz5FJAfNi51iynIq85BIc+pL3bjml9Br6P&#10;tOWaM2u+UpLYeMqeQvfhY9isSuQr1dCFpkkz6EBd3ohGmHpa2viUOeaQ75pQfdpw6HEDuD7ozgOg&#10;H72p0MMBsyugHAM3nYC+O9RC06nEI2jMWNt5MB3CHrzBwwG4F2/kJCp+FE2NeHwUM3kyxLGbL46D&#10;5HTiAqb26a2p6MUhTEh7ULE9OBx6wq0nAnYf4+Xoz6PQkUcjvw2jpW4ANzrizp/py1jTlH5dcdF1&#10;5LWTZgzrh0+D7mDfPpqGFzkGa2gs9CUQqjMZsCdgGY2isxlL2z6ZNWpJRNqmAOIUKFga7rdkVIhU&#10;MjTSfUZzjVKG/2itCCT8JXyiVkYGaEmkj2KgCqPRtpsC2LpIdV9w8DNq8TF82dSNuujPNrXy8cdG&#10;OaxCf0Jr/DMO3DSmoD6D4cxuIwdoAub+EZiTurswydKNcMVR3dgwi99jcj+NnEGsQvIohS4MkH8q&#10;694WeCqDA93BrAUqu30IJ162Xjy/zgKhAn3LfpWff2Ht26MczUfJcFvCamhC0TuQQNo3fLCiGI5N&#10;YM93wk6mVHZOZVJlqmYdicHLweJNa1fXaMfOuJUBvGbkyvm42rfhHB7/pqtYcfM9zzbKwcfVI1vV&#10;KkcpUywFeYWs8MrTpaxsnT55Cn/zSgCNVBfCNtLRXk5l7kfb1RbyfPLrz5DBWhLWPYhGCnFe7mjL&#10;cau1deMR7KT70KBROLCWrl+5h8PgXm1YslNLUlZqdgwL18PgWKxB8GV+zmcUe0V4s9shizUEyKad&#10;WqVpiD7cBjnKbJ318Sn0hgZEBYWyQpmYK5osbqgaY+HTowDVcGuHw5X7clAbii48kTb1OADtytdG&#10;YXLybNFEYR3bKxHzfwrGn0T+u8n4r5O4mWaNonoMxL6J1ziUSRf/7viqqXwTaZ2bDyOE6jmRV3d+&#10;vy+dNi+iycbRlg8iqTNyUB8A3A0Pc0/FjO6FkuGiuLG9lUwnLhkvczphiHNHj9XsgUM1D8/3XMaq&#10;FuOmswbK6kl4NODLG8MmwY2nal3kFBosoejRwUh4floKHViOCrF8IiYlPl4aMELLJ0/QikhfpYe6&#10;KdqdPLxONuVOJ7DWp46SYZXZKEc1j0bp4GdogP4M9eMTKEcdUzr4WQxBcx4yABuBK2alUUQkMDzQ&#10;E27fFWo0yJWDrztBkhOZWxzBcIQPs4hT2Xs+lcNwdCcNSO2mSSuGKmWLr3aeTlfxjTN69DhfDx9b&#10;AA2bggk7mr83UWNI9u88hQVFfgRtRjOFsyZcabvilLQjStHbGZbePYUMPOJ0DdAlqBFl5mfm1fE2&#10;w39tZrDmcibBAaqB+o4dFAHw3fdXBSA2YN++8X50yzg0FKYYQ1I+gL6GESkHI9LxPQewfC6C76Yp&#10;NDhCbizK7EtCfFfSMxvgxa310Sf8IGtjsu/FrmkOhh5xSsHLsXEt0yqL98K9D2kttGMjPHrtEjzS&#10;qZs1KyKdbI7ZxBdMkafraAZAxxEFNoI8jp6YiBri761NhK3t97YYASo1b0gjKk1zDl5uTHREotsO&#10;bUPjgwaH1wCGarFjjuAwNwyw9WuBZbNxfY3t2AbagTTVogGHuYYK7dpK4d1aUpVdAPFIzXX30Dwa&#10;G2ljMQMxzxfDgMEM9lxPo0oHw39DqMaTqPgmuwXxcQgqhT/gDuAwFUhF9MP0FMzHEb27Yvl0UcKo&#10;vkpD+po/fqgW03lbQnDLYnzGK/y84MHeWufvrbUs5lmDTXZtkLe20ObeSnt7O9tdt3H4205zaU9c&#10;FBIdUl3CDO2InU5DJYYrSjtiwrWZZfIrA8ejV4/UsoBxWh0RqEVhEzV9PIlIHfA+W6QDPzf7edVG&#10;jvzso0/1+cdUZKIfrEJ/DlX7nNdPAXUtKEftz/HFtG9OvFoXuY3opwl0Cq1C9+jSXi7w/WFDu8kN&#10;2jGV7Vf+08epv1c3NR2G3daLWIawDuoxAxvqbJ5M86juyQM1Y1Wo1h2ap5OXthBzkKfLxWe0cPsc&#10;jWXSu8tkOraBWIIjXTV1VZjmMBA7a+s0RW8NU+T2SYo5GKk4NOsPiqw1TfPD6ehBE0rxLpvcZq9m&#10;3HcAbl1AOwzWgBoAG7gN0Ma/7dedqs6rNVMM0IX4NwzQWafOaOeajZoXO1uzmAf0Gs9SSDKd+7Fm&#10;rBtRsfWYy/vNrz/Sx7+uxZwdKgDbUicH4nNO26Bli3YpI32Pli89oKWLd2sFYF62YCuNlAw2X02n&#10;VR7tJJBaxNVUT195DWQxDlW2gdPRoqPHQcveHKvQ9Xitx8m9MwAORrv1o8KN4PA1nukUVzp6rhiD&#10;RnFgHAtXHQYVGNG2FXJbB41qyQ3Qug6ctr5iBjZV8pBOms/C9gVuHlpIh24+KsECXlOQ+eKIC4im&#10;6REJeCMwNU3lCod+TIHzTiNLObRXT02hGk/pDu/lYDepcztF9+qiWQO6aw7DpYsmjNJKXw9tYFxq&#10;M02PTXQ+N/l687GPNrEGYiPJ+dvYcbKFNcSbAny0Hefcdpoou8KnaDft7D0zp9M4idL+WTzKU+N1&#10;KC1Bh1ITtT8pXrvjADby3dZo1I1wXyq3J74PL2VMmag4L7wrXdkuYJSDJ5o1VT7+qBYVmuYKh8Ta&#10;nEWsQn8O2B1Q44/+jO+pX/czcvGw0gLeoRwORxMVNnokoevd8EO3bsJ65d7yIaB87bY5WEJzdeHS&#10;EaUtn6XgFH+1G0tK0/jG6hjQTEOjXTQh3lVe8SMVNt9TfgnDFZHup5R1MxWWHq7Rs1g2Gs0EEWB2&#10;oVJPJmQmhiyOaAz+kZup0DsmK3r/FEUfZaawGGmtEK5rioRx3qLCEvhvMVcJoMb6aXODVr2hJmY2&#10;qoB63AHI1fbR9zEH70FfrW6YXEeFvl5doc8fO6GtxHctxkg0yWsKa3xZEzbMnwbISHUkPvZjQhM/&#10;/M1HHDQ+x1/MbhQ2pU7yS8LsD61YsAMfx04tXrhXS5ft1zJCaNJn0zYPS2I6hfgv4gvG0s1zp0JH&#10;sJJ3mK1CQBKrg1GoMRzaNNQvPv+8usvFo7OteSNYmTAF38MY8tqGUaHHojoMQaMeYc0ODpPGdd05&#10;aI3r0A5t2bp1GIM6tVJ8/w5KG9FJ6aP7aBmTIEu5gTLYw7dk9Hge/6M1e5ybZjIpMpUqH8bvjepr&#10;oIZC9ITeMGMXgUoRjuRmr1O6ttN0eOaMHh2VMrCrlowbrJUEt2zgELctKACghmg7YTpbQ4K0HfBu&#10;CfbV+mB3rQty18ZJgVoLR15PV3AzH29m58mOiCnaxUL5vTMjtD8uUgcSmLJOia0G9OwkHZ6TyOus&#10;6mtOgvanxOG8C4euTNSSQGym/mPl2au7M5hQGy/3Z/y8PuGyqmwUwypybZ5u9vFngPpTqvencOy6&#10;tT+hC0tDqEdX4sLoig531aghtkW2ByNYLWmF95AfiaH7jizTb3/7lX749qW+evtEFXeKdOLCQc3f&#10;kChPMutGTGcPTDDhQCEuGkJE7oAQnI4hJI1OctXAyXhE2K3SK2KwXCYzoBs2WEEkJ4WvYK5wzVT5&#10;r/JW+BYWCe1hDOvQTH1QiPm+oKDAAbBV6iI6e2XFXASPl9lgq/mZrUkCuM24XwNqA7ZVZzPyO2Z+&#10;4+Lv1Y1Cqn7utXxlnafVvW+/1i7N0Oz4ZJQNb7qB7rS42SmNKtGEoMOPeaTV+oiDxyeNsXyS6NMa&#10;HhqUqnWr2SIatVpz0wD1QvTIJfsBNl3GmSuoyOz5YOHNGPy8A0gJCvYI0EQmvl0wIn1OxsZnZG00&#10;hD/XQ2aqDaA/4yBTj1Z1fwAfRoxYCOb2wQy+juFyR+0YjoloCBzbwO0FVfAE0G40R3wBtElyyRzI&#10;Fo9hNg4Tu13LWcewmjzkVXTnlnv5aCFgNk6bzHDAjN49lcC40yyGUWOoWtGDB2gWY2FRfftSuXty&#10;eBugRNd+mtW7s2bjVltKI2Idf+ZWqvKO0CDthPvunhqmXTjmdk0C3CF+2hjso3UEudi1kbVqa2g1&#10;r4dybGXV2hZ489ZpU7QNurE9Kky7Z4Rpf8J0HUqJ1+HUWToCqI/MmaWjC5J0LD1Zxxck69j8ZCp4&#10;jLbFTtHyMD8lE7Q4geGBxgD1cysA9jMD2B/Dpz/h1SqzgftTAzvfY1/7xCQ9qnkrNPTeHGYN0MOw&#10;jQ4j024ImngPmi5DiTEIINP5QtYOJy73/2OB/R//6Wd9990bPSW99u6DMpXdL9RpErcWbU5QTDob&#10;a0NHqdVgvOJj8aL7AOhQtmz5MwUzkT+TkPN+hD8OiBgtt2SChZZim4B+hFKpI3bOVNRBGisJyy7o&#10;0Kl85VwtVWZWgbKy8hmZAdDQjZslUA/AXlrA5zbkCp2wOcHbxqntwu9sALfLlBIzJBXl36CZUqyc&#10;S9d07vRZmilblESXKgFzzIQxgfJ0C2axuRsB2/3UiANhLR5rtT78jKFTG+0n+KQlBy1GrtLnsuc5&#10;Zp1SU3dpDlV69uwtmP7Xk5iUoj5sWR3MioahRGAN7DlIge6+8kSx6EtHzipHfTTTZshMZqZxKnQt&#10;m/hG9sKAND0wVBOZ6Bhi8VZ4I8xANJLK7IoCMtYATmduHJqsB42Zafx5aRwyM0ipX8eSnHVMUG9g&#10;hGmjvw/A8oXX+mo1asJyrkVuYzV32BClDu6vOUxtzHbtq1QewfO8PJQ2brxm0v6O5ZpPw2M+Q6VL&#10;4JurPUdpM5nKO/lz9kwK0p6wEMAcqr3TI7SHpe/bOdRtZafJBvzGa3zHam2Au9aHTOTVg1dvKEmA&#10;NuF53jwl1AH2Zm6IHfyefTMjdTCJCm2gBtCHZ8fr6LwEHZ0br+MLU3Ry8WxAPUt7kqdpVUSQ0nw9&#10;SV9iKy5jYwbmOrS6rSJ/bpX4bwD9BdTDqvQXaNR1OEB+zhxlYwpFbwrBAOjZsEE92RU+EFMZttJe&#10;uPGGMvcY5Ipku1AvnxXq66/u6I9//I5l9f+AVPeMzOgCPXh6W9/++JYE/0e6+7iUBZxHNXtZknxi&#10;2FobYMs92ds4rq86epP7R8XuPxWqGjRY3anifaaztXaODzr1ZAVuitK0fcwUjksp0cDIXI2cmacp&#10;C4oVtbhQUQvylTDvirbuIhU01xxzZHBASWzYtZxqfYuKXGEKCAB2QF3Dn5khdAB9BUBnXtWxY8dJ&#10;DF2neDPhx6Vo+GAfuXtM0RA2VLUlnPsLAsBNBqrzaX0W4bgwaNqAyerBVPPVmj97o5IT1mn2nK1K&#10;Tl6nhNhlip+xkOaLJ4Yh4qzYgjqs60g8Hz4kkAbLDyrRhQaFtWbroaM2hW7Yo9PoRz06X8O6DNE0&#10;v6maSvLSSFKDutn0NrLcQDTl8SQRecC9PXHDjUGm88DMP5XWdWqvvlpCaMsKZvHWs+lpg9cEHv9+&#10;2kbl3MrjehP7+gzYG6AFK/n1dH74CzgUpbPU3Q51S8l7W8YBbj4e4ZTegNmVwxicewUm+LX4hzfj&#10;gdjFMst9rA8+gFno0LTJznWATt7OqKnaDEg3wKNXQUWWcENl+PIK+DI4JNq1nKfEaj9/qjWHQ9xz&#10;m8MnA+wQ7aBiOxQkMUYH5ybqAFTjMIA+MscAnQag5+jYAvs6LfDoyUr3n0gns69jrW2Ap/uLOsaj&#10;qcS8N7Wo0p9y9mhIJ9Muoxy1nEoNsCkUjeHT/SgMI+lijsE26jV2mMZyMw92oZEFtXIb2UVnz6zR&#10;L7Sz370o1PPHuSxWzcNpd0t37pCedJvWN2D+7scnTILbMiHsFS9u4Hk+p6W712rUJILVh+NH9yCU&#10;J6Avyf1EJ3i7qD0Vu5V3d3VkGWe3uJHqloIxapGXPpi4+jbb7u9o8JybClheofDVFQpdeksh827J&#10;MypHyQuylXO5CJ5dqOKCcvKboR7WjLGDoDOVYsCGdgDm0sJbKrxeruuXC5V9/ooOHSRbA7kuBRN+&#10;DAszXdhsOnJkINKOr1qzEOeTTxDqUTgakldhi+E//NXHxMv2Yxfhes1JXgvlWKT42KVKSlqulERG&#10;sSJS2cU3EGMR4Ysseh/ddTiyHeM3YRidJng4+XOffPI5h5XqCQuzP37CG9KCsSL/kd6aDDXxG8W+&#10;bAw4HXhj+hJrMBw9dyKjVoEc5jxQHjzhhEGoHIk0MBag7S5GzVjF/r11PhzKePRvmQynpcO2jUf1&#10;1im+ANsfLuundczTrWKUfyUJnKuYmlkNPVgbDC1hGn0x7fgMVyoyf8e1AHqdh5u28D27uRkOUF0P&#10;AtwjyG1HuQ4DyENR4Rz+grUOk/4Sn0DNJvc6lqGDSKK+fOlAuuPtGNqmlYZiZBrLvzmYxkskUyzJ&#10;o0dqNeshrFpvigxF2YBTJ8foQBKHxJRoHZkXp2MLoRwLqdrz43RofoK2x03TIm7IySQsdW3KRjCT&#10;6/i52aGwlgNoWt0AuA5V+XMohgHcKIcDaEBvykhfWudDUISGYBn14KZ2H9Yfakn0bp8uGje2izJJ&#10;RpLYdPVn1rph4v/TH7/St18/YKjkIsLCaVU9uowOnan7D8khv38K2Y4c8icFJJVe1JytiRrHnsL+&#10;4WMANPOKPr3Ualx71R9CQOZYsra9WdYE924e1ketw3rqg1FzS+W+5Ka8uEJW3EIXvKMQgD1p1R2S&#10;He/LJ+GqUucfV34uEQR58Gy6fzaFYh1GA3NNXMHtkgqV5N0EzKW6nE138OwV7dt1XOnzFmru7DRF&#10;RSSwmGaExgxjK2i38ZjH2zKnZh5bDm9EaX30m09U61e12No0UulpHPwilig2kl0qMcsVHZ6OgX+u&#10;pvkzAcyyyaHtWDXR0EX+HDCXwM1ns57CnaZGbfzJ9Zi8MMdYHehGLTpan8HPu5J/EQaYg9C//Vhh&#10;0RZzfhecY0ObM+UNzZhII8UDdWMiEloA2vA0gJ3GGoZ0gg6XjZmgNe7uVFNAzON8J5RgJxV1OxV1&#10;K0MFWwD5ZiS1TagTm7wMqF7abF8L4gbgkbmWxsb6sUO1Cb/wtiAfbUOx2MVh7iBDCUemTtWRyeG8&#10;RuoIZvzD4XyOaegA1xaMQxneE5U42h3pjwU5ALcL3c9GHNw+o1v34d//Rp8jq9WHstX7+CM1+NXf&#10;aQDKQzCTOtEcPpd4jOVm89XeqBAdpNV9KDYM+hEFj46HbsykQsfqeDqW0tRYLePfMYPg8m6Mphll&#10;q43aURtKYSA2MFuRMHXDaIgB2ukWAnoDfH2+1gVVyLVrBzzmbTmgk8w0ZqB8J7Dsk4Ovl+dAXb56&#10;zNmr8t//9S9Mo/yb/vKXf8M++oolUez2Rp77M15om1j55ce7GPyp4iywv//wPEE0BzSHvI3xc301&#10;NNZb/acxJMtqtwHhGKCo0I1dm+nTvl+o3ihijcczxOzfWR80H5Ep9wXl8l1cTgjeDa7bClp+W5NW&#10;VsiPSh21tkJhsy7owK6LKodLl+RBPbCFOgEy73M3rGKXm3eD7I3ca8W6SkU/d/oq/PkQremFzAem&#10;KNB3KhzLQ/7eU1kn5qpPP2rAocImI5oA7LoAupY++ruP8GKM1pK5mxQZmq5pk9MVO404KCZZJnul&#10;yHdICNMehAUSDt6PtWXhE4I1P5pZsvCZTn5zg89sSJXBTm4SOxB+ilbaio/7E6UVShj6VFSRYILR&#10;u+LJMO+EOeICXGhNM0kyAaOQH445//ZtNJ0KOIf2cTrVeYUblZYGxhbm9LbDV3dioN+NVLYTY48B&#10;eycqwy448A46dHuIB9gVGqAd0JFtIdwEviO13XeM9kT4w4uDtDfMn+o7RUdiAC4y22FowpEwPsZv&#10;cZiZv4N8fABNeSeHvXVBkzR/rC8mJZYI8QRrwhOlMV3O5p8yJVOLSAYidjtyBmlFjkYH2vFdAKCX&#10;Of7oOg6i6TEOHT2uT1dt4L+/mxb3fkB9OCFCJ+bF6iRgPjlnhk7x8fH58dqClJfqzvJ6bgbzaRhX&#10;rpbnkOwAbPVhEIWDq6a5UgN2a4u3bcFUTrf27BVnugaDv9foQXJHl3Zp24KncTcdPr4R/vxIP/34&#10;FGP/N/g1/ojb7oXukAX9iiiD/0eb25x4f/3rn5gv/D1V/Du+7yXGpUvKIG9j3EIPDZw5Uu2CcFKi&#10;cgTOn6S4NQkKmBtM53CQmnm1U70JbEgY10QfNBl5QYNnFCpoSZlCuSYvueF8PGlpNcCnr6hQzOIS&#10;LZhzisntfGJvmeCmUpfCqZ1KDZANzKZb56OQXLlWoMsA+uypa7Sr9yt5VrrCQiJZgD6RCYfxGj/S&#10;11nOXvtTQMcP65MPP+T6iIPhR/rwg4+4w32hHGvkNSZOob6zFcaMYYAvhwSvaFSNMWyEYhrlC7wX&#10;HVw1g1iwVOLAYgLDyYjrxEgUc382fs+rHQhrU0Esbstn0FiFjCCGdawfHTEEegZAe9F0GQy1GAP/&#10;G80wqjs6tA/+Co9WzRQC7YhnCHQhE9QrUUTW0zzZgqKxlfH/nQEAMxSeOzlUh5kMOYxt9QjX4Umh&#10;OooX+TBdur0AaNckN+2iG7c/KkAHY0J0JDpEx2aE6kR8uE7Ghes4qsSx6dN0fHoUFTpCB3HEHeB1&#10;T9hkngQhWhPE8DBKkAdBMD0tCIYq2YzHe2OWGrVksKANrrhmnzVSI1KOmnBG6Mgc4HQo0qKQSQzQ&#10;siMcLtzz048V0qEFN2Y/bQ31RqMO05HUKB2fPUPHAPTxudE6Po8GTOJUpVPNXZmKaYiRywBtVfkj&#10;aIcB2ABtXzNwG682sP/PAZEzSttWzVlqihbdsyPpVb3kw4HXe+xADcU01b97W6VMn8jeyR2qup8D&#10;f76G2T+fkasKPcCc9Nzcdvig/4I56b/+25YH/Yf+319tU9afye6o1DLy6rxXYi1OYbf4VKZhwihA&#10;aT6K2xivaWuJgFsbJo8MP7nOcVfPuIFU6CFZGhJVoIkcCP3SSxS8uEwhADhoUan8FwLqxTc1a81d&#10;VtxeQT47zlzgNd0AzKZdF6JmGKe2Sl0CoAtpyOTmFuli9jXtP3iRNRJ7lJo4X9MjYhlAnQwgvVgp&#10;NpY7mmWKhHd/AUWoww/ukw9rOY/QurWaagahjPGRC9S3q6eCfBIUyufe3jHkpIXiGRjiRGm1Z/PU&#10;mN5jlBpJaCPBjYGuowhlYSqbR2ZTfLsNad1+jsWxFZMXY9n4NNU06wFeCu7vqW512etN5a6Dp7cx&#10;VwcGZ/tDPQbb4CfW0AEM03oD9siWzZRCI2Q5DZMNRAJs9vDQVg5ne2gx70MDPsTrYTLjjsJ1T0ye&#10;Ckhn6RSzeycYSD1OB+5ohJ+Oxk3WCZSEU3FhOhnP9yRH6lRSpM4mTdep+Ok6PhNAUZmPQTUOcXPs&#10;x5S/Hf67nifA3KEE5/A0Cmd/igcek85kfNh0jFEMS24yP0qTWkxns9+80acN1JksjXhmC1fHzsKf&#10;MVWTBrqoFzpx/9qfahKdzjmoDltpzByEVx+ji3gidYZOW7WGfuxmgfyKiBBNHDoI8ALg9/pzjfb8&#10;t0qHAf1T3IqfII/WJo/EVKQW+M27tmikfu2pyLj/fEcMwuvOvhf+m+O5BrVqRBpqT53ZvoSB2CfY&#10;RN8C6PsOoCutSj+5rnev8/Td17f0848P9Y//+FL//u8/6kuGAZYcitHE1YEaO8dP/SYPVYcATGyJ&#10;4zjnTZVfRoh8lgcqcF2YAjfOUBBKxwdtBmZq+MxiecwxQBfJHyBPXFAqH6Mh6TeI/79BFu8d9irf&#10;lXt0lsITz+rC+QKVFJhGTTfRmi5OhaahUmCUA0Bn5mr37jMs+NmptOR0BbLcx9c9lIZKgLOEvQN2&#10;0dqk83yC7PPJx586leDXf/8hi+F7aU5MBu45ADx6igL88Wn4RGucgbkfG0rZcNXFAl5YahPsPkmp&#10;0YTUsLx+AjtV+qAltwSQrZHbLFKgLlyvP4t2god4ko/sp1GsEfbpSYWnun8KB6z9xWeMEsGvuQks&#10;A88FD3UrizlAJRkMdwzChBTB1+ZzCFuNjryRmLFtyHa78FQcAMyHAgMdQJ8ChOdmxOjszFidS4jX&#10;+YQYnaMCn4vn62nTdW4+X4e7nk/l47n82uxoneU6nRLDTTBDJ5lYPw5/PoInY59RFlrZqwmeDGWz&#10;VSjbsNLY8hVFdl0X6Fk9zhmNDNRo9w1qoTxQqetSLW3TQC9GqBYQKbw+Ll5Lw0OVMJph2tYN5dW4&#10;tvybfaHJreoqA5vn9kAvHaWjeAqF48yCeJ2EU+/npluPhh3pMcHJ3vg1Px+jG3VRgZzGChW6ukpD&#10;Q6wlzt/BAG30xHT+5jgYe7ZtToVnjrALWj4LhnxJOB3JGFb3xuST8Pt60Caf2PZzHV4epX9gvOr7&#10;H7GP3rnI0tdrcOfHVOO7+u6rm/ryNRX8KRvY2LmSV7Zbiw/P1OgMVl6kuNMpHK7uNFfGJ05QyMJJ&#10;Clg8Sb4s3PRdy2qKLVEK2kZjpdXoixDuQnnPM0AX803l8lx4Q96LyhUI5QiCegStvKXJK+8qfsNj&#10;RS27rfj5Z5V94TraNHz6PaBLCs0uWq5rVwt1/gwZz6yTWLJ4kxITFsjfd5ImAKqRfd3ZFTiEgwSH&#10;QA401oH6iA6eXb+m/T2gxxilRS9mSDZKrr3cyZgLkfvoEI0dzkLHPvhtmS7pglHfpWs/TcdXPYtd&#10;3xF+4fLoPVLuJI42R7VozCOwPj9kq84Tug3RZBSVkWjWg3gqBPfzUNd6dBI/xhrJocamTsyLPAhP&#10;c2cOXE34Wus6n2okQ6AxvDFx8OkUOOky14FaP2aYto0fq90scD8cGADNmKyT0ITzgDk7KVlZkdOV&#10;HTtD2XNnKQsFIWsxrwtidGlJorK5sgBzFipD5oI4gD1dp5OiqNwxOhVDtQyHfvDnHaOhshfuHM8O&#10;bj+WCiUOZLRqUoQycCi6d+lLRbbcD0s9JVIAUDc2XRiq1uQ3n2JRddHqaTFaR8VfQEZGytAeSurT&#10;QXP7d9E8TEKLR/XURr8ROoCf40T8DJ1F4TiL2nFq4SyHR2/D+B81fjx7GZvoIwMrioY1UewAaAdB&#10;R9UAmNY3+IyIAzsUfv45fJvva4znvEuLhhppY1css/fgyeaNb8XSp7745CPSoz5U188/1KC6v8LX&#10;8rn2sRXLOPV9dhe+eFZC6Mz3DNH+oH+GX//pj+8A/Et9D8ArHpzTfDj0iKXu6pMwWn2msa4usj+7&#10;vt2QmCdpKlU6gIVC7iv9NHELYfiMZX0wMK5AbnNL5LWgRH6AeCIV2WNhteoxEUAHr0L94ApDzgtf&#10;fkfJ6yuVtrJA23YQWA2Xdng06aJlBujrpbqaXaCzR3O0a+MxLSEcJiF2LmK7j0a7erCjYyTbWrvS&#10;irZTNIcNqoBVZ7vb6zJ1PBZaEB2aqiC3CDIsyHroOR4753j8HWPVvRXrxVwYkWc/9VBG75NjUpUS&#10;laiIiVM46PnKH45sEbctiBuozw+8I2qHDztHorwmk7nclcBvN80YO0kDmnRV7d98zDwg32Nhjbjq&#10;uvF72lgkARWpdYPaGtGwnlKHDdQ81IlkuGFat9ZaOWqAdtBUOQDdOBoYpOOTA3WWx3c25p+rTFZf&#10;TYzXNRoY15ak6tq6dF1dO09XV8/WtVVzdWV5qi4D6suLk3VpUZIuGqhTonSWFvXZWXE65dCOKTrB&#10;/N8OP94cqEQwWRmz2Ls4F1fgSuYAU/05ANG6bwHImlAh66EBN4VPt+Z1MNG9s6EbayLCtJQKPHc8&#10;zSDPYVofOAHNfCJtdA/tmsLfPRp6lMjNhB59Lj1RZxcncSUD6lTtnRWjub4TCZVsAKBtQLaOw5eN&#10;QxtnrqEd9rUa/mx+DsdeytOuA9EGoxlEGIMRaxySZzAKUR86rZ8xaDsrJkhHti7RRkJiZk5op9SQ&#10;3np4L1dVD6/q2dM8pr3fkJr0LTTjJyIOfqs///l3dBV/YWVyqRYcmUZyko/6J9P+JsG/d9gAuSdM&#10;wIYaqim0v/1WB8md3I6JWycrAH/0Bx7zyuS94Ia8oBfegNl7EUBeXK1whKyiMnMoDEX5mMIVvequ&#10;Elbf1cJ15VqzLkv5OVAPZLxSqEYJXLoot4TlmXk6uTdLu9cc06oFm0g+muV0BUcMdVdv5vVsl7Zt&#10;nKoPkOwH8zE6Zy1+aE3YpDqur58iaXv7jQjn8EbWQ2fMRq0HoDePZB8fXcGO/dWbFb/eHDDjInHk&#10;cUV4BygW6csbU34n8pPb0/VrwJ/fjX1+wQM9NJ1xrz7NuinKLYS8ZG86gX3Vg6mTXoDDgmjaWcwu&#10;bXIbQWqH5bQtXt8JzAgutGYGwTXzXHsrunU9LXbtpYN4LA6To3eCQ+Dp6FCdTwzXpbRpAHmG8qh2&#10;ectSlb82XUVbl6tw82Llb1ig62vm6/qqebq2PE3XMtJ0ZXGKshYl6sK8mTrHAe0MfPYUo1HH4iJ0&#10;PBljEYfK6SSMhrEqYhb/pjRm/uZwI6URUxuN38KDjOuB0IIO/Nz6Amw/fChJ6OhriDFYwxzhmiBa&#10;5AbkcH/tpmmyd3qoDkw36W6SjiaE6zRPj/MA+UJGis7btSQNQKfh80iEdkSQp90KDRoQ895Ua880&#10;Ukx7fg9kq9LVh0NkO6p1fb6nHmE7NjgxmC5rf5SjcYTpTBwA93fFVkDkbn5eDoe8vzKZ8i+kJ5Xr&#10;UUW23jy/A3/O1v27Z4kEyybOgGmWLy/pu2+LkfQeMZL1pZ6/vK6lAHrUMj8NSWbf92SmiwLZvUhW&#10;dOiiyQpZNlleK3zlwYiW77YwBe0D0O7zAPGCW/JddFt+S7gyKhRAoyVsVYUm8zplyR2FL6lQBCCf&#10;tfq+5m68qyVrSrRyZZZyL+fjqsPQxGX6dCGAzkSuO7LzvLatIqx8zlpFMEPYHY7bH0rQuWtfZ22w&#10;Afp/hHp0z1oYk5rVwVzfK1DTJ83W+IETmYRmSU0bjC7w6qFsVXVlOXs/9mEPRfILRfoLD5qm2XDo&#10;aL8QJYRNc4Jh2tPubshQbN1PazFS1FqThnppfE+CZ5p2UTLGqFk489JoVEzDPtrf1koQrtieN6I9&#10;Y/ldjH7YGgqqzXSM+csnTdZSxpgWsHIhoXVTLeDEfhyZ7VTUdJ2JiVFmGrQCMF9aEKGri6N0fUWS&#10;8tctVOGW5SrduVolW5epYH268qjUeWvm6frKObq+DFAvTdMlAxTc9Qwqwym49UkOiidSueZF62hy&#10;NDw3SMvRy5ciGS6D4mRgXFo0ahgy3hD80QM0czjZdv3bK35ID81mVfF8hlNXcODbji96Lx6QQ0x7&#10;H50VoaOJ6Ntw+WMA+RQ3z2m4+wVupiz+DtnLZ3PNUebSOTq3ZK4Oz03StjgS8QcNQB2CSrzXoKsV&#10;jf+t1tW6tA3L4sbjY1OTPvnkY6hQXSRVy+4jCQrVw8PMWWySjZrsTYf5OoD+P9VbYnk1YH/3dRWO&#10;zXOoHIVOo+UP//BU3397Q1++ydHz52f16OFRlt7juDwWpdHL/TU4Gbo6aTCeanRuGi2RGREKW2YK&#10;h6e81k6U384IBRyEQ7vREfRddBe033Ou8NWVaM/3NXXZXUUur0S2uwdvvqtpS+DQa+4pfct9pS8v&#10;Irf5vPLgy2Y/dWyn5tbLLdP541e0nz2Dq1klkZayQpMmz2Afx1CmGFgBRmpQM3hVbTig84PhkfUb&#10;DmH1PydCtjnbSVsPZ+9gtCZwABzESNbYDgOgCGQ0A8ihxL4aoN37eBDMGMfizQh2qzABQ5RYGl3I&#10;kSyPbAfNaE3buqnpsIwvzQ6dyg1BBAFZy3MmhioVy2cGo/uL4arBGI4G871dafP2BNS94N790VT9&#10;eTPmUg0XYzFdSPbyXLTdpdg9txEXezqJqkoluzgvVdlz0nQZr8TVRbHKXZHogLd460qV7lirkh28&#10;blumko0LVQSgC9bMVd5qrhVQEMB0mStzSZLOLYxDaeCACLBPz4vSibkoJCkAm+7dEeS7fagd2zng&#10;WddwM02ZtWT3rabdviaUTmTQaK3DibZ5qru2hnvT6qYK47Y7gXX0bDJ/z7QZOoM0d3oufJnX8zwR&#10;LiyMV1ZGsi5zc11dvUCXV6Ure9l8XVy2kGZLKtkd0Uri5mlkT01Aa2cc485mHbX3q2ZixVrh1XKe&#10;0Q3OIxaxVq82A8Zo4J1ac8huJO8BvRVBiGMcgD5/chedwVuoG8/153//Lfu8/5E4sCeqvJNDvt0d&#10;ZgmZJySs8f8j0+7PdBL/6R+/JDLsARPhzKGeSda4NUHqO4u9iP7sJcdf7RVPgPtCbAzLcNutpPu7&#10;IViBu6cr8ACADppzQ+HzbyhybpmCk/MUnHBZIwOOqceIvRoTfF4R88uUiGyXAJiTaLgkp5dp7oJM&#10;HT50Sfm0uPNzi3mkWHZdka5cLNDJg5e1exMTKgu301BZKn+/SA1ikU8fJLdWdOya4M6yH5Ij2vPo&#10;/Hv4bN1a+Coak0fXzpVEpRR5AtoRrV1wv1Gd0WH7sUG1B7tAejXvQQsbmcYNh5V3JJIQY1f98CEH&#10;hBPcwhQ1G1k7ki3RCYCGYGWcQ+LmMPaY+LOQci5jWtMYYo2ni7aQpJ+MqYGKY8mNDwc/N6bCxzWo&#10;I/+WTYifHUAMACZ4/BcrSDFdj7/3AI63M0koFBh6LuBau4QX4vK8OcqdnaL8jDkqWLtIxZuXqmz7&#10;KgC9SiU7AfR2KjW0o3wDoF4zR/kGaPj0VariZSp19mIqJaC+sAhlJD1W500N4eB4ZjY0ZDZPAZSH&#10;0/EAHHnvMEalQ9PQkCPQvcOhPVCIw0Yh4pEF0ZBPcp1GEjwLL78AkC/OidUF/jy7MqFCWfbf4qmQ&#10;szRVV1ZyU63mibFuifLWL9eVVUuUuSxdJxakaX9avJZxNuhFzt4X8HPj0fYktava4M+ZB4nVDoV2&#10;7vmEJ2E9pLsGPNVaWIWmWzgcLbpfGyZ7sMxGe41SDI2dU4fXQy/OqLLihB4/vKCXVOUvX1Wo8h7V&#10;mAivP//77/SX//xHcu24GJT9CwD/CwlLP/z0GECzp3Al569ED/Wewg5EltS7zUSCpbkSvjxcgRwK&#10;vdYj3+3AebefLVixcw8rJn6XEhN3ae7cA1TfQ1q155QytpxWQNQWDXVbq+Fuq+UesEUeXjuUEn+S&#10;fI1Luo6brgCJroCD4XW6g9cAd+a5PB0/fEk7Nh3X8kXbMBctlY8PfHg4hJ4Ql8bw59o4uuwH5Bw2&#10;bE6NQ00DGiH1PqPbhe4aHZLIfhR2R7Oqtx/bmfpTXYfycV9WAw9oha/YK0y+YwJw5JG01GOo/Dn4&#10;+RESM5g8Cwtq6c2bMRw/8iy6ejPxK/sxMzifDmEGjrw0Tt4LccAtGdNPqwPHaHWIhxYzIZI6ECVg&#10;SDctnzAQL8YorfEaTZdvPM0Tf52JjUBym6mLHKKyl8zTlYz5ugrnzAfUxVS3Eqpc2ZYVKt++Rjd3&#10;rtONXaws271a5VTpsq0ZKtkEDVk3rxrQK+cql+sKj3u7HGADMgN25qIEB3wX0Yaz0mcqm2qaiUac&#10;OTtGF5Onc0UpE2XkYuI0nYO7n0+O0IWU6boA8DORBbP4fZnps5TDn3WFJ0AOf3YOr1dWUI3tRoL2&#10;5K6Fz6+D1/M0ub5+sfI2LuUAu0RZK9N1GtpxdEGKVtNRHNK1UzWd4JBs9MIqtH1sgLbqbID+wvY7&#10;8nSrA5gN0K0bYScgq2MYh+j+rZuR5ddOsaSRpkz2UiHLWP/0xy8JlKnUb398gBZ9n8pcpgeV+DdY&#10;g/zmZS65HHlU7VL98tMDondf6J//7Vv99A/PtfIsW7AAdH8OggbovlNYChXD4qCFYZqSgRy8goHr&#10;Nf6aSPh5GPtYPsi5ek2XSdW/Srp+QV6+Y/C/jsE/N7+AqxjNOYc1ayfJwmAXxpFLupJFcPlVFmYS&#10;71VIZl1hPn5qDEnmysumQh89mEXS0WEttcmS5BVEEkQ4FbotsVv1CdS2aQfjZXbQMHB/hNeiPk2R&#10;L/APdIAnh/lCOYg4cCHVyIXcuT5EcLmSvdYX73R/Vgj7D+WgF8LoTUCYxqJe+LFV1Y3w8JFkyo0n&#10;6dMNQEezdHJZdKxmcAiNa9cDXklbma7c4Zn4GZLhmFz7o/zxU/hpXyjeCt9x2h88QYfCUAJwdx3B&#10;dHQiJhQFAhClIsmlzwEgC6hsy5S3fLEKlsxXIY/soo2LoBbLdWPnWt3ctVG3d2/Wzb2bVb5nLV9b&#10;pfJtGSrekq7CDfBoAJ1rB0OAdsUe+QDbAH3JAXUK8l6SsuG3l1FBri9OU+6SFICZrKsc3K6iRFxb&#10;mKhrCxJ0lRvrCsC/ujheVxbM5IrVFar8lSUJyrWbZu37gyiH07x1i1SwAeByOM3bvMi58jdxWN1M&#10;dd7I1zctUe76Rcpes1DnVlClF6VpA7x7PMaij5FSa1N47GlqBcgkPEeLtmkVDqNmWrLGiikcDaF4&#10;bWhIdSVNaRgmpZEMzo5jlC3WjflFNPnb5VfJhv5Rf/zDK/3rn7CPItF9/dYOhVlU6AL9/rdP9PP3&#10;FY6P48uXV7GasraiinXZt48o40yShq72ogs4Wj1DhqrTRHJTZjIEsmByNeVAh3ZfGyyf7TEKZfXF&#10;BxZ1a5MqBYDXmdTmcFdABzDPQAtgS4pLsI+aPxozNib/kjy+j8u+z7izA2j8HblXS5R1Nl/HdmeR&#10;DnqI6Nttio2ar3GjAuTaH40YgDZgVL8hem+NBFTjE6g2vXyubu0HKdQzgny5CdAHtqsSktjT9vWx&#10;YqxHvdZkwHWBm0Ex2Hw1eYSXRjXATMQKNC+A708jYjrAj4N6LJ/AyFJ0jBYNHKG9PsHIY4lUO8bn&#10;F6fqIiC5uGw2hzJkKyrfWWSss3DWi2jCWejIF2l2ZKHT5iTP0uX50INFSHArMqhoKwHIShWtXqGy&#10;tVCKrauhF6t1Y/cG3dq7Rbe5KvZt0+19W3RjD5V690qV7wLQ2xarcGO6ChwOPZ8LcFERc6ns11A/&#10;rgLuXLj1df5O1zJSdX3pbBUsXVB9rViofH5P/nJuiGX8/mUcLJfbjcHF99nH1+1rVPnr/Bl5KCr5&#10;SIZFG5dwIy2rvqBCxZugRFuWoL7wdahQITdhwZYM58rftByJMUPZK5fozKI52jMbbR/Pto2r1XKm&#10;U6wK11Xd90Oy5rirwyHaqrPp0HWIEq7Pa3Py76xJZbHBbt27cv5pqyk471ZQFAovH6c6P9AfCT03&#10;QP/7v/wEeO/rfsVF1I1bgP0PBJ5XXxbc+M//9E4//ljpqBwG6H4raCzNGKa2HsT0TmQ7MMs3/dJD&#10;OPvRp1gWrOGr/TViM427PSyvN/5bAEAdtcIBKGqF5dH97dedr1WrGQWAvIB4r0LbaGUjWwA6H3Xj&#10;Gv6NzNP5OrSNlveCPUrH/hk+KQFDEl2e/qNZ3t6GH041D6vpPtXomXa4+M2vP2axJfupacD0adFT&#10;g5GthgDO3ix/7G07sOuwmoElkQHDSAWi4kZAYya1YW6vbT9FtR2g1E5DldGXgVK+vjFkMtMbEdqN&#10;t/g0b9BFaMKV5QupjAuVu2YxYFoMdZiLQgG/pNmRDbivAvjcefOVmwo4ZgOq+YAwgzd99XIAsoZK&#10;vAFwrINGbNStnVt1azfg3bsdEO9UxX67duiOvR7YDqg38etrdGPHMoC/XCUbAPbKBSqmChYv55Wr&#10;kI8LVi1QPiAsgA4UUiULAHnBajtIAj5A5lxrAKhd8PTCNfw+ngyFq6m8q+z7uVlW28VTgN9fSLUt&#10;3pShUpSWsu1Qnm3cfPz3y7nKAHEZ3L585xoOratUuGOFivj1ws0rlbtuqXIA9MWl6To4O5kYhEAn&#10;JvjXVGmbWvnCBmffqx72ZK3OuYNX2wAF3cIGALoFh0KTQDty0PZkqf0YDtLuZHMkMuKVfWq77t86&#10;qcfQi1esnXgH3Xj9slwP7l4i8PwGAefm5fhHzEl/1n/9v/90PB3/hVHpz//6vTZnLtSIVZ5MiZMQ&#10;MIwNvH4ssI8k62NOoDzmB2hYOnaGhaPVY6W7xqJ0fODox9AMA7NlOVsL27bEVs8X2te4GMOyj23u&#10;sNCu9+B3vs7n+ddLdOVSsc4dz6MLdEEr55H/HJ+BKSlWwxm56ufiSqplG6ow3SZ+CDWn5hr3lj3e&#10;PqYF3rldT8LFifJieqU/7e2BGI56sMSmBysTejVoi2JBThz5c3Ons9ILf3AQno6kbsO1lI7axsHQ&#10;Bn+6bUzHnKRRcJy27ukMmhhUwWzktMsbFuk6nDFvHbSBg9D1FXxOFcxdCrcEbLnLqZoZVMRFACwD&#10;8Cynsq0BAFvXw403cm3WrV1bATGg3cd23L2Epezbo7v79+rOAbbkHtzHtV/3Du0B2FTrPVRugHNj&#10;G4dF/tulK+ephGpb7FyAkipdwGW6dQG8ttAkv7XGtwElf89SeLldJVuWqoQqayAt2cyNAVUo3kCl&#10;hQOXrIOjO9dilW7ie+xgyvfdAMzlXDd4gtx0Lvs3rOepwbWLLa67N6lklwF7jYoA9PX1SzkcZqC8&#10;pOsoB93Fk8KcbV4f2pgV3Lkel3Houuj3djisw5TK5/hwjDJ+gfejEdXaVI4WVO725P5NIIlpPJq5&#10;G53KaOITbhZnU5mJ+vr5qX78xiyiJPfTIXxw7wp+DkD97Co8+rJ++O4mGvQz/ZFY3T9Tqf+F+LDd&#10;V1Zp/MZA9ZyJ7OszEHN/X/XG0zGWQVv3+cEaOHuC2s1xVaflY+W2Ex3adgyascimvu2yKIPqvYPV&#10;/gxLQCpxvBr2fTbRzYoJZ8bQPsaQRFOlgCp9+VKhzh67pj3r8HDM3orPYgGL5oOIXB3DSPsA7JxN&#10;nPnBenTkTLZz2qdwsU+hGrX4eh2+1r55J3LpcHzRKesK1RgC7x5Ide5Tz1I5CXtp0UlTsH8uJ3F0&#10;Btue5ncZre1uTHpM4nBE8HnmPLRVKtcVOOLVLYt1ffsy5W+nCvHGFaANF1t12rpWRRuWARyq75ol&#10;KBRUOCpi4dqlVMclHN4AM5WxZJNVWKu0jNTvAchU4jv7ATCLQh3wHtin+7xWHjyg+4f26z5LRCuP&#10;7tddAG1VumIvnHoXYALQpQC6eDW8ewUS3kpuGABdQJW2alwAiAscUFOF11OdDfzIf+XIf+X8vasv&#10;qA1/dztolm+l6gL0ss0cRDdSdTcs5TWDG2clwOVgun01T5A11RcAvs2NdXs3TxVAfGvPFrj+Vt3k&#10;6VK2awv0Yz26+Wo49RoOhyuR9Bbq1Pz5WhcRBTCb6UO8NvVYJmo239pYV82UZFzaUT1sztCmwAF0&#10;A7h026Z0XekydqVZNRy6MaI9LsaubRQbMprpphxcdP9CbC5RX3/+vZMT7XBo/NCvX5SxFesZuvRt&#10;QhvLqN4FTLVkq/LBBbI5Tmt99iK5bQpRv2QfuoRjAXR/9QhE6UgJxrAUqCFzvNU+hcy7FW7y2EWF&#10;rt41SFqobYQF2DUh5QZg+1q5s9ebvDqbSLH8Dvsav6fUyd/AA403Og/KkoOp/8TBHG1beZwg8o1K&#10;msRQbN+xBDHSwUOl+BQfgv0wHGWDamyXHTA+xVfxIV7oerRvW0MvWpKmbxPajWi29OHzfly96jTX&#10;YDp/YwH73IAIrcC8lMYI15GJ03WF4PMrC6zqrlXB5g0q3LVeRXvXqXgfasO+9Srbs17le6lKXDcB&#10;mXHeG1Ss8i3QiM3w4E0reUzDNeGS9lpCpbuxfS0VdpsD3juA9e7Bg7pj16GDunf4sO4dOaL7x47q&#10;HgCuPHpID48d1IOj+/TgGOA+sk8VB42KAGhuohsoHaUczIw2FFClC1bMhRMDbihPIby4gK9bVbar&#10;iMpbYtUZQN+gotpB8+auakDe3lsNzgoOnrepsnbdQlW5vYsDKYC3jyuMzwPk2xxS7+zZyE3F9/Fv&#10;dm4uPncAvXu7bu7ZofLdO1TMz6Fw2xoAvY7D4WoAvUinF6QTd5BILFoP/Ypp/DpMFdUjBL36gGhD&#10;tAZo6xZWD9R+8tGHAPozbLsUIYJnunMwHMo6irHdOtEQa6ZYv1E6uW8rmdCvCGykvf1vP0MxfiFS&#10;945jTnr3thK5jlzo//NP+KSZaIFf//53r/U9I1tPnuVqLYB2B9ADk/zUyW+g2nv2QukYpXGJhNun&#10;+WvoXB91nz1WPZePl+tGRrCqF/3UXP+br+FssLK1bP8TOlMdbG6bYw3U9lpdoUt1HU5tDrv9uzO1&#10;ZtFBpUat0HT/WLa5Ek8LoNuzQPITqvAXPJI+4Y7+Alfbp7SYzeDyKTTk4w8JNKFiN2dQ1cwun36K&#10;4Qbg23YqCxrvjEl/EMCe1JtuGTOJS0bgR/aJ4rS/XPlbtqto116VHDikm8cO6xbAunlkr24f5Tqy&#10;Rzepljf3U5UOwHvtQoW4TZW6tWO7c93csRWAA/SdgB5qcWv3VigElILqe++IgfYkID3FdZKPT+nB&#10;iXN6dOqCHrL4qPLkUVUeP6yHJw7q4fEDzvUAkN8/tBM6skkVVqG3L1bZJrjzWoC8mtb4CtOu01Sw&#10;KNUBdL4pEdCH/6UbGfDeVQ5NMNXkzl7+Phw47/Dn3dm3mT+Xr9nFv8NoTc11ezeANhBz3QHId/l1&#10;5/sO8Hv5vGKPgZt/NzfqzT2bObhuUSk3fyGVvYAqncuhN2fFUp0C0Lvjk+RNvNiv//7vCZmppom1&#10;2ZFul713BmSLC/uU6fov0KKbQDdMtmsDqNs1rqs+OO8GE2MwvGMzhWL0X0FXtfDqCd1j3OrR/QvQ&#10;ixLUjULimTOR726RHf09qyr+kWzof2FD1n/or6x++wv50P9Kk2XHNZSyrSEanOClbv4D1dWfgYdJ&#10;DEjHeWjsbDzcsz3kMg9AL2MP+EYP8qGdmK/qZCQnlNGiv5yIAnI3GIC9aa/Ox9Wfl5n3GdphFdwA&#10;bab+qxj/z57PJfb2nFYu2KsE9qNM8p6m8chvw3qMUBtAaWPxn5k7ix+I2Q5rnFpGO6xSN0FHrgdH&#10;Mz/uRx/9mkcdI/Ik4ne2JH48Gm50GuO9meLwIT1zcjxKxUYVHzyl2+eyVHEuW/cuXOHK1N2zgO8s&#10;Iv7Zc7p/6qTuHD+oCoB95xhU4NAO3Ybf3uYNrdhntMCundCJXbzx0Am7qMh3DlOJjx6lCh/nOqEH&#10;x087QH548pKqTuc416NTmao6SaPgxFE94XoMuB+dANxU6QdHduueAQn57vZO47UL4bkc/FYmU6Fp&#10;kWNUKkCeK6TJkr+Kxowd9oxDw4WL1y/hyWH0YR2/f7PuoZzco8Ld4+99jxvyHjfnXT6+y6vzsQHd&#10;AGzgta8f4PsPbtN9Xu/a38EBtAGdSs+NYTf0TUBfDsBLqO5F0JgCbiBTcXJQc07Om6ddUDqPbj30&#10;0a9/7URAfPa+ANV1gs9NvjPJtbpC14U/16U4tWxQF1CzUrlhXfXCFz2ILBPXdsQNu7RiY4OHihjD&#10;evfmhl6z9erF4zxM/rlQjmw9hEO/eX4ZHboQH8dtJlme4Yf+Rv/2b78F0D9q+5WlmriJOdRU1lKw&#10;Bas7WXkucOiRCd7yROkYTSBN1zkj1G3pSLltD2StmwHYUvzt1VJHLd7LkkctFckJMudji/rie26U&#10;AuhiqEeRhTG+D5ThgJjDhqsTpy5r87rjWpS2GY04WZPdIomqnaBR/UarEXtOPsTm+Amm+8+Reezj&#10;6nF5yxz+zJlfa4iP4jOzLXLV+gg/LgeSxny9Dcb2boSEh4ycoIgRHkr3Y1xpHjTheJYe5d1SVeFd&#10;VeXd1dOC+6q6Vq6qy3l6lHVFjzOvqIoY38pzZ3Xn5BHdPQFQDdgH4MJU7XuHd1J1d3GI4zq4Bw68&#10;l8rKdeSQKo8dgz6c1CMy+arYOlB18gIfZ6kKW+zj01f0hNcnZy7pCctDn584rhd83zM+fgzAH504&#10;Aqj36sEh/htQngoAfXMHSgNSWgl0oxDnXd6yROUtxczEofX6smQqt3Ub+TVUikJohx0Ab9B1dKru&#10;3g0OWA3YlQd2AdTdznXP+Rj1wMALxak8uIOv2cd8HzduJf8+A/adA1bNDfRWuQ3QUC9oWBl/djFP&#10;kCIOj4VbOBiuW0EjZgmt8jmkLBFPTIzvx3Rxa1OhHVcd75eBuLbNaloMmHO4tw6iZZ58yjQNzj+6&#10;hZ1Yn9cBP02flpio2jaGRzdVjGdvXT65CTrxM/Tij8Tl/gh3vqV7yHY2sfLDd5X6mt2Eb78s16uX&#10;hWR2XKHtfUl37p/Tpsx0eWwM0fB53urC1Hf7iS4OsEcm4OCcG6BeSXjck4ep9woPjdoUUA3omrUS&#10;lh5avYizOojRor5qwFxdpaEdgLq0GEAzAV6AEpKfW6or2YU6xoTK2qUseSF6ICqIGcJxU6nQnsSt&#10;DnZOxOZ5tuprgLaogQ8ZvbIfip2erftU2wwwfI9NaluM68f268h5zRid74Ff2ZuU/alMcSwPw9Sz&#10;84ie3Xmud4+/1psH7/Tu0Td6c/+1npdV6VXxXb1ARnxB5/IFiz4fZ17Ug7Mn9eD0YehBNSV4cMwu&#10;47wc6qAolfbK16pf4cTHjwFMwGmAPnVWj09drK7MZ67q8ZlcPTuTp+fnrukZFfv5yUw9P3uBz8/r&#10;2dnTfO8xVUFDHh3eowdUzPt71ugO4/i3OMyVcgAt4iCYR2XOQzu2K5fGSj5NFqvU+Xg+zBNiqkaZ&#10;HfLgwg6g9292wFvJzfjgEIA+yM0IgI3aVHJDPrD/1uFdgNiAXA3malDvgP9DWfj9Vrkr9m/TLar9&#10;DbTyMvh2MUqHAbqA88P1tcuVg7JzEkDvYX2FF5sCPsKjbvl2nwFmq8oOxXhPNQzg1e8nX//4QzzR&#10;X7DWgjUVtkudqj2gVVOyuFka2rmpwsf21K5Vyfgz3jhzg3YwfPXsBtg6TZLSfQfk5vH4l3/5Hh/H&#10;V/qFKv3VV7f1CGDvzFmqgK3EJc+dqGERY9TZGw4dCuVgRfKIVB8Nm+Ol3kT19l46TiPWe0M5mNyu&#10;oRkGYCeQ8f1mLAO4VWgH8AZmLjsclthhkIFY06/zrpRiGc3Xwe2nsYuy+TN8sfzGhbNEPkgjaZD0&#10;7NgHmcc6gh9zEKyuzHbH2w/D2qc17VXHkkhVtgptoDbQm5xnExTt8Sv749aLwfe8dsZs5V/I1Q9v&#10;f6dfvv6DfvnqD/rdV7/Xd0+/1bt7L/X2VpW+5CnylmGD13D7J6SfVl0g1fIMlODkIVWd4OL10cmD&#10;gBbwnjgAF0axOMHF68OT0AbogwNqAP2ICm2Atqr8+CxgPscp/FyJnp0v0cvMm3p5sZTXfF7pcJEU&#10;9ezMaT0xKsKNUQXoHgLI+6Y20Ii5iZJwYxVyIBJhUQYHRDqCBQS/FCyazSGRgyINlEKqeDHKh9NO&#10;B9S3qKS3OWDedaqxARVgvwfuA54qD4/sdy6jOQ+P7uJjQH/EwMz38fE9XisA9W1AfRuKcotKf4NK&#10;XepId0Y5VnGYXqFra5cpaxkVGpXDAO1G8MxvfvVrpnvM3F9doWsOgwZs+5pd9eDPxqObU6HbN8WT&#10;05zFnE2ZZ6RC9yD3rluz2goY0lnpsX66nLmPmULGreDNNn51o+woo1iVTqqSOfH+m9XJf2XT7H/C&#10;p//859/qJyS83ZeWKXRbpEal0kiLGCsXXyzEwUM0KHqcRqeQa8hE+OD5biy4H6nRG9zsUGiAJrPO&#10;ghgB9D1LFrWoXCe/zsBMTG4N3eB7i9GoTYcuYHbwOu3v67xmnr9Gqv4pLZq9TVEh8zAPhZNkNJEZ&#10;wNGMW7k4Mo9RC6vE1W3U6nyH6qni6vw0A/ZvfvOb6scZVeAzi3LlssTQ3uTVTRnlQWYysQAxi3S/&#10;9IF+/uaf9Ntv/6jff/dP+uXd7/Q9gP7mwRt9ffupvioj1ARa9CUdz2eZ2Xp24ZyenqN6nkbct+vM&#10;SSrucYB9xAH3Aw51dj00kAPmqlPH3wOaKk2FrjrNuP05aAbnhCfnuUkusl8v65ZeXL2rV9cq9Pra&#10;Lb2msfQi8xJAr67UT4xTH6R6Ap77HO4qttKU2YCt1ACNu62E9nkRhqCC1AQV2jUPTo1Xuhg/RjGW&#10;zjKaHeWbUDC2V6scVmXvA+YHVN8HDmh36dFRA/H769j7V75uv17pgJpK7gCaQyFc+zZgvsW54dae&#10;7ejRW2iyrKfbiaTJzXMN2TJr6SIOhfO0A8oxkji0X//mVzw1iSx4Hw9mlMOCaOzVWSDEq1lHG9TB&#10;/gvNaAbH7ohfu1vzhqz5IMSR5NZ29T5l81hzUmIH6+DeRbpHFsedm+fB1gVspSd0/+Y5vX1ZhI/j&#10;rjOa9c9/+kH/9u9Qk7/8QT8C6J3ZGQrB6zwOeuEaDp6I5+0ZzOqR+Ikan8wmiLl+GjCH/LsMIjLW&#10;cSh0EvwBaoWBmusuIL7/fquss57i/aYroxolqBtFtL+tTZ5HpzCXWIOrgPrsafjzhmOan7JR04Pn&#10;yHvYZPXrMILO3zC1wvppYK5J4TEfR83H1WM9LHN00uHrOTTEAG13vtEPA3hDvn+YrXtg0bonrfE9&#10;DA28gF789PXv9Q8//LN+/8Of9DPV+ofn3+m7h2/17d0X+vbWI31NTsiXNHxeXroC0KAEFwDa+bPO&#10;9cSogYH61BGnaj+yqmyg5gBZycGuEqBXctB7eBLQnyYI5cxFAH1JT89fB8zFXDf0/GKFnl97oDdl&#10;T/Sm/JHeFNAsuHxVLy4S3H3+HHyam+Xwbj0ARPdRFCoAZjnadvGaZSqia1mIuamQjLl8UkLzsXsW&#10;cBXSuSzElFS0KBm+vRCnHrLfFugKhieTAe9Raa0KG2Afvgf0IwMyl73WXNWABvx8j1XzOwc4FFqF&#10;3ovCga5+k+pcjiRYZlZXdOt8OPRVq9AZi4k4mMfKihlOTvbf//rv6BFAOzgUGnhrKIdVanuPjH4Y&#10;5aiHbNcQHm171TugR7u0Ijca6a4PCa49mzcm2ZQQzMHttGvrHP2HU33/gaZKLtaKI7zm6Dv0569e&#10;F3M4LMCJx4Hx8TVWVVwm3f+kttIpDNwySWNsSDbEFcrR24kEM0CPS/TVqNkk2aaN0qCMMRq/zhdA&#10;c7iz5CMDtVXqmirt7E6BfvxPdeYxbp1Epz3OlY9mffRsphax1dXymzdxIFyQugHj0BzCFH1pgXZX&#10;G9xyjYjcsmpsunMNsKunH6qN40Y1mrOGwb7HwPwxFcF+cJZ8ZACvj/Y5lDnCbmRTjGzuon3pW/Wq&#10;krmzH/8EoP+kP3D9/ps/6LtnAPrRO31375W+r6jSN6V39BaPyWtMV68uZellFhd8+tnF09CG03pK&#10;pX4CDak6/Z5+nOTRzcGx0iiIU60N0FxU60coJtWA5od9kVVkAPppZoVeFT3mv/m1voLPvwbQbwjj&#10;eQNvN+rxxOgNPPbhAXgsisKt7euciltMK72QFnN+OvLdvHjlpcUqj3SjfK5CBmcL8C4XpSdRpeep&#10;lK5mGVq5o3hQYU3dMMpRU6UfAe5Hx6AZBubje6orNh8/MNAbLTnEzcR19yBPCFN3kO3KUTvKoEBl&#10;8PpSwFy8ZRUmJWykqzOwCCzCkz2H0PRphGa2cir0RxQV235Vj4pcQxerK7Px5885zLPjnOrctN4X&#10;VOja/wPo/m2xKhAL0ZdNBcNotLi2b403eoxKrh7R00psE/knlJOzndVutx2q8Zf//JOzkuJPcOif&#10;fnioLzkg3iT0fMuFdE3eHu5U6H6Ykzp69lRXPyagYtydCj16to8GzhmngUvGaeQqdOhiHss3Cm/q&#10;1vsQRjsk3gXI96jSRkOcIEZ4c5l1COkIlpXc0UXWTMzfukZBaSQ+pizS6pVHtYoM57kcCEM9ZrIr&#10;ZYKzM6U1UyMNGXE3gBpYzbPxCZ1Bc9zZI8u+Vp+5vhbsK7FqbGC2q/p7uQGYimhCw6U3HcOGcLnh&#10;zBXuX7hZz+6y/PzHf3Eox+++/Ud49D/oh5ff6/vHREzBo7+7bYC+q3f8fd+wI/H15RwqNS3WLA5w&#10;8OkXAPo5B8UnZ6iipw9QqfdTpeHPBgpA/cgOj2jZD+HBj5D+qs6c1xMH0FCOzEI9zirVk6u39eXN&#10;5/r+wdd6W/5MX+aze48n11ds/XpxgYpOta8CVPdRGW7T9LhJI6cE/3ERbfdC+HMe3DmPNNDr+Kuv&#10;M7CaT/ZcPoDOS5gGqONUND9JpRkLVL5uOd3G1Wja65wbwxQNA7RVaKdSG282INvfHWnSPravG5CN&#10;otQoHY6/BEDfgP6U06wp5c8rcRQODoTo4DkrF+PNXkBuR4qzidaFaIdPan3ohPUYoGtohlXlGk5t&#10;71V9Fo42Ycq+JSN1RjmswdKZBkt/7KMj8Z6bA68LXxvENrEJQ/po/bIEnTm+iUHqTcq6uJXplBvw&#10;5//6n+u//vs/8XX8s+ON/pG8u90XMxTKAOzY2f7qH8gTf2RndfVldQlJSqMTPDQ6eYKGpozWyIVu&#10;GrFkAnG6jhW0yElDcqq0pYly+HNyoE3Ks9w6a33bRAoHrW3k1QWgo05gccuUVXGav36dVq0joZ+o&#10;2+nw53F92IfRGuLO2FQ79Gf7AdRol87JmHbqp2jP9vHf//2vucNZvcak8W9+8+v/qc529//GAmgA&#10;dDOaKp3Yx93kkzpkZ3TTjjlr9AzQ/vabf9TPHAp/S3X+5Zvf67df/qIfnn6tHx6+0Q93n+rbsntU&#10;6BJ9yVqML7HIGqitUr+CfryAdjxHr376vkJXGXc+boDeCygMyFxHDSB8bofIMxwMUTGeXETVyCnW&#10;0ys39KK4Sl/ff6e3N1/pZd59vbpSojc5VGc4++NTJ/QEPfoR4LtrXbpttLE5EJbQWi/ClJSPn/o6&#10;Vs3rdAvzqMT2cT4xtw6orWITMVDIIGvxnGSVr1iim5tW6Q43xT0AfQ+lwgG0A+Tq6vy/lANA87nR&#10;DKMnjh4NqE2Lto6htb+t9W0NpBJkwSIbE8Mfcg1jU86KxQwazAfQrMlj7KspctzHH1GdTZ16fyi0&#10;97LmcmgHBcpWVzShf9AaebUxX7OlnB25GWy1XlcOiG3RpzvQdBlMoHogCa2rli7kQIhfqChL589t&#10;o49xCKNSMXkcT+DPP+o/iNz9r/+yQ+L/1Z//4xftYfH9pPVTOAD6aMgkQhk9+qg/r2NjfeTGZoDh&#10;eDwGRbvKnUOjxwIoRxkachmVrBzqYQn8NRG5Bmjj1NYpLAHsNgh79mKORieFq/8iYnFXMcy5ml3L&#10;q9cD6H1asmi7ZoYvYNCVMJnW/Ec7ohkShFjrkw/fqxqWv1GtRZu68eGHtu8OQwupRfa5HS6MYtRU&#10;c2fBI82YNg1bqQMdw4a0wl1b9tCehev1oLxKP8Gbf6YyO4CGT/8CoH98+o1+evxO3xugb3Aw5N/1&#10;jor57jqgvnJFr3MQ8S9l6lWWyWzwaWjHs1PWGAHQtKyrUA0eoRY4j3JA8egolMEqtvHt8/weNO6X&#10;aN8vix/q68q3+vreGz6/x41SrJfZeVTmLD09eUxPUB2qkNMqrcuHqenmBuym8OZiPNUFS5DsjG4s&#10;RqLDHFW0nE4hlTifQ2L+Qlx+VrHnVFfqouQ4lUFPrErfZoDgLnTBaIdzOHQUDf6eVpmd6lzNoaur&#10;M5XZmjDWXOH7TX+ugDPf2rkB+oK9FQ9HKTJiEW3+ApyA1/C/ZPF3ODM3TQcT4jSNTOtaH/49T0or&#10;KvQETKqz/YQ8NWtoR7V8hweHg31LMkxaEXzTjIN9M85C3Ygo7sHmWxc80Z0YabN5w74WuzZsHLQj&#10;Uhf4mZeWXtPJMzuUffkAUyyX4dJnOSge0I0bu9i8xhOSpZu36SpuPb1QAasnkeLvpV7+/dR2ZHv1&#10;8eyjCTO85TWL4PoYVjJPG8GcoQ/LiEL1wZkNG1VIGtJNtGULNL/1Pqm/uluITEeL2zEsIdXNxifQ&#10;a7a3Ri0PVdCy6YxmLdTy9bu1jgq9eMFmhfrEOt6NgZ36qTfG+zYEuHzBHWsV1zno8frhh79xPjZD&#10;UgOLtsKQXw3k6h9YDe34hEddXQ6N7Yj26oxTr8Vn7DkhdXRTXIZu5d7WD29+dkBtgP753T/od29/&#10;6wD6x6ov9d17QH+NVv4Ov/dXDCu8vXYNfgugsw3Q5EGcY0CTA99zdONn8ObHNF3sEPeI6ueAGVA8&#10;okqbCmIV+uklboqSSr25UaV3d17oq4pX8OZKVJQiPT9/lQtKcoaqT6V/4sh1NEN2oFBsxBvNYEAJ&#10;CkIhgwJ5xNvmzTOqgfy4mA4hiocBu9AuGxxIT1MeI1TXmQIvhFeXon6UUdBm7psAAP/0SURBVMlv&#10;YEKqoErfoUpXwssfIOE94u9bxd/7EddDbkQ7BDp6tGnU1mSxTqJ1Rc37YY67bVAfbLDlvJZyECxc&#10;j3lrTQZ+78W6iMvwREoiMb4Mm7Jl4EOqs41YfW5AprNrSkdNdTZQV1NDGi9IrI0ZMHYoBwpII1Sr&#10;9kzUdyVibQCpqG1ZtlSP81GHes01jBSoicQeR5HcmpQyVQsWx+noSf4NT+7i3XiJ/vySSv2Y8axi&#10;QH1Ul/O2aO2JBfLO8NXw6DHqSZRuiyH44917KTAhRN4z/eU2Ay49ww1A476L9dcHBzC4X9q7Hwml&#10;FECXUaEJNa/ZgmUmJOiGdRJP0VYetniqXJdO1rglTNsypJiEF3fN+j1auWqX5qWuVohnpIb0GMK6&#10;iV7qxdbWppj5a4Bco1vW8GP7oTRndbF9bleNP8A+diq58TNkvrbsYOnIgbA55qYJeJ/XMhVefCZf&#10;Xz//Xj+/QYv+8neODv3LawAO5fjpMak893Fv3azUNxzUvoYqvTNA5+ZCCaAdgPnlxeoK/eI0AOTg&#10;9xjO/IgGy0N4cxXNiodQBaMLj2hiPKHhYhz6DVLhd0/g6A8AMt3J5zkGZJorHIwfnzpHtefmQNl4&#10;AqAe0Y2rtIPcphW6BWcuw8VWnI4JKZWqnJyiorlYSWfPU9mcuSpaOE9FKB5FzCYWQT8KbbxrfqLy&#10;E4lGmBWpYqbAy0ngv0kVNS37HnThIdLbIzqFD/n7WaPlIY2V6qv68wcA/iENlErzcyDN3eLvcnM7&#10;RqdtHAbNlAWFKdm0GkDDn6E0Ofz9zuEHP5aUoB1RkbS9u2AY+xD7qD1Nq3euGKDtvakBtVOkrAVO&#10;27sJTZU2hPM0a2I7DT9WK4IiuzA91JN95h1ZXGp5fO2hlQNYWTea7LtxIwiL8aSq+o9SSIQHI4AB&#10;WpRBJNm+VbpIxX5A9/D7n57qCa3yFceWyHOOr4YRdN7bf7Dajuqi4ZPGKJ6AnGhGzyYB7IkxPhoX&#10;7emMZn1wGpP5VSSqovx8Z6eK7emuXi9hxqTqzDrTqjfREu7HYOKYlQQvLmFRPCMwkRxs0jM2si5i&#10;K0s1VyrII4LESRcMKq3VqWUHNk815FFl6kb1Sl37gVg1/ttWao2qUQPsmiptsl0zW5rJJHcnW6zO&#10;yXpEs85aMCJUmcwsvntMNX75k3589ZN+olr/8OJ7/fDEAP1WP9znsHbrgb7mqfIV3cyv8qor9JeX&#10;L+u1VWgA/ZIK/QIQPqWr99gqsVENwPzIqitNjIdUuEeHqba0squgEt8/fK3vqt7pZT5yHalRz86g&#10;b5+4oKdHqd5ONxHN+ggHQYz+j6iGlRtW6A5gvsUAarFxZgBzjWjhrKhY7SfvOYOkoyXsGTzLBHpR&#10;OqC2xgpzfYUcFB0ujYyXP3Oqisl2LqOql/Prtzau1F26h5VUXefvaLTGmi1cD6xjaJ8D9Erzf3Dw&#10;u2sOPKjKLQ7wVp1NAiwDyKXrV+AZWYkxiupMkydrCXRj4RwdAdAbmTQf1baNc775DZKdUY1avBef&#10;0eG19626/U0nl4JjQG9AV7AFh762DBo3JfbLFgl1gDu7oGy4sOWrLVMszfB/tKR69+vO/hpWcAwn&#10;emGk5xAN82SHIR7n8bjn+rh1UY8x+D+IxPWJH64ZzAsmrIlzaMT4aKLcWEHXL3i0mgxAMQkYrbVI&#10;jmu3rdJ8OqxJy2ax2DNY3vHo0DkHj6j4ik2glL4HL9QDAN8wB55ttQLUtiF2BT7f3gtCNHI5sbjz&#10;mBZID9MMOl2Llm5S+sINio9aSEYzRuy2PQkTbA4Ym1Wni/4NmO1jq7522Q/HXk3dqFE4aqq4fd1O&#10;181NAaFt3h7pr26tj7CRNiLm1hsD/zZ9aZozUt0PVOqf3gBsVI4fAfSPVqErn6N0PNRXPF0M0F8D&#10;6HcA+u2Vyw7leM3B8CVa8QsUjKdYP6toQjyiAfGQQ5QB+SEHLwP2Y27iJ8ep4FmYZ5AC36BtP2Mz&#10;wYvj53V/8VrtGDZeKR17EtgYQ/XcRWdwnx7BmR9sXKH7KzNUsWiuSpmkLgCQV+cSNB7srwSiZ0f9&#10;3d9r8N8RjfXBB5pBUyKLLa8lVOpiOHQRUl4BcWJ5THwXAOhCxsNKWABUzp91aw20g8Pcfbj0A9rX&#10;1gq/TzW+tx9ObU0crvtMzdyHuxugK6jMtziQ3tzMfCOV2QEzno2StfBn9HAbAcvJYByNTuUpmjzG&#10;n1exfWsosbp2KP8Md50B2sBbU5kduvheXv0cKtIQZaOmQjdphHr1RS11JpujG3JdJw6GrZnAb4pf&#10;uh7f255my8CBPTRkTH8N8yJgfWgndRjKQtTRpPN791BX7y7q7t1N7Ua3V1PXVmozpofaEfDTcVA3&#10;dh0OVme3/mo5pKs6jOylEcHj5BXprSkpbB6O95c/fDpywTRUjsvXCYipHsEqRZqrsYtai9t4s2P+&#10;p6Gy/MAm9V3kr/GrI+QBqD3TQzWT1J3ly7doYco6xYXPIQI3iOznXmpsFAGXXCN8GJ9yZzsS3PtD&#10;RU3jpMatVXMIdIDPP9pyOgzQ9TlsNOGw2A6e3Y0I3XpkrLnAtxeM9WYH32xVFVfo26ff6dsn3wLq&#10;H/Tzyx+qOTSHQqdC36a5wrngnVXo/EIq9FUOhnYoZI7t4nm9dijHCT1DjXiMXlwFxXjIQeohvNOp&#10;znxedRy6cYJD3oVsfcnP4uVVDn7w6ReA9zI7EeM++Dv5AsppH/xG+3sM1kP2yTygA1dJJa2EN99h&#10;SrycrVMG0KtsndrJo3xFy9aKhW9OQ1+fz42aASBOjBii4nlp8GhUD6a389JjdI3gmVwmzgvZO1iW&#10;Mks3qKC3GJOqQDc22nEfm+sDgGw69wNuwEoMTPZ6j+bJXavOeLrvGKChKTegPqV2bVzFPCTVeTWH&#10;QSjMZbwkmQzmnlvAlA/qyv74CC32I6EIP8av/u5X1U9SQF1DNar9G//b9rYDfm3OPvXh2qZBN6LJ&#10;0oDPOxJT3BVBoAN24LbYFpozAN0Mbt2DdR+De7HsfngvTSOCYTKDyoPHsF6iF1FsA1qqpWsbtRrV&#10;Rs3hyU16chHF25ytuo17tFGbgZ3Yt8IeGF47jemjzqyM6+bOOJYPIUbeg9SH13GRUI6ck2fp2LBu&#10;Ag5to1iltLYN1OWAoRTlw5ooNp2yCh9t79lemrBqqrzJQ/CmQsdxUl9KIOPcmasIfUlUwPhQ9ejQ&#10;m7uxHo8iUoxw0NV6b0iqOUjY3V7Dq2toiLOGl69/wg/rQwzjX3B6bmSjP3Boi8/tzBBsPdrgLQF4&#10;FHtKFnkEqhBj0Nfm36j6St9TqX968YN+ePaNfqh6q+8A9Le3UCLQ1g3QX3MwdAB9OYsKjR+XruEr&#10;LKbPaZo8Qy9+agdCO2TZYxxb6UMqnx24HmFWqjp+BA/HebqAuXqemcn3o02vYnKE1XAXCKI5xTbc&#10;c4MmqCQuTQ/2wGeZBqmkElZy0LpN5StnprEI+nCdnSmXSBfN9vFV9jh3nR08XOeHjlDW2NG6TIUu&#10;mkPncAEcO22WrjO8m8u09HWWZRaROVc+O1Xl6Qvg0VRofBf3AKodOI2nP6At/pDrAWaje1x3UDMq&#10;aOLcRru+xcHvJlMt5TwxSjYwwECjpogGSgGzldfxjOQQXXaBCfLTqCrH02K0h61Y833dCa5swIxn&#10;dUPFikwNj/5fx1217PoRVbwhlKMlslwrGixNAX9DA3TzptCOFlDPFmrLNgVbR92Yw2NXYoqH9iFA&#10;yG2gNjLTePMOAfo38nT2wlGtZdRsetIUuXqxXHNsB7XqQVHs0VINXCiMLgS7D+qqdiNdUDlc1Lgv&#10;Kyn6tVb9QUQjD2bfIZW8s/cwubBM9IOjm7fp/L5jdHAIM+eNt6WbZQZmu6hKBRyqijlc7TtxCvF6&#10;sjxWhsmL1MeJ6VOVuDhdKxZt1YLYNZrmFUN7kwivDuy6IO6rcf2m/KO5u/kH1lTnmmpcw5eNT3/M&#10;SdmZfHhPTcycZBusmkA3LOykB2lL3ZjsrgfIawP2MawfSydKN3PzMb2GdryjO/g9be/vDczPvobn&#10;2qHQ2t8AGrpUXaEB9FUDNJUWye41OvRLFIkXpnBAOZ5iG62Cez7ClvmIKZUquHPV0QOOlvwYHfop&#10;1OQloH5x9gTg36kqunf3ANndlBQ9WEezY5cpDbTPmTGs3L5JDxjzqrRqyg1/g/Z2GaAsnhahAkIZ&#10;8+yVqK58FvwUEq5YQJZz4YxIKvEMFcZGq5DQ9OtswbpOLNd1whyLoRtlxHSVUe1vrFykCiZa7jFl&#10;ch8w38eHUUmDpNJ4tYEcOe6OeT+gGbeo5Dc2LlP5Gka6GCkzMBdyFTBils8omLn8LHzmHFl3p+ew&#10;ogJlZRvRDbPGDefcUgewVr8vjo+D1vffNlScgmTuOyp0YxorreHP7fFwtGFItgVPnPbsL+/etj0X&#10;O7+x/jZle28D3tf2jGcNYWvuELJRkucQ2HP1tG7dzdWL1/f19XfP9eW7KqS6fJ27fFgrtuKpTw5R&#10;Ny8X1e+FV96lnRr0aafGAzqqQb/2auHaSfV6N9PHXYlV6EN2tmsXNRjahQq995CyDrBD5eJluDS5&#10;HNAPs4ZWx+OS9+zs7C7UOTzGvgui5bd8ujyXTJXv/EjFUjVWLtupeTPXaMq4meSZsfK4XX8CsFux&#10;9JIMDgL97CRsUyrmBzBwf8RBw8Bb2+JabSHNe4ed88oPygT7hjjsGvKYakQAzQD2i3RjS9UXBnik&#10;pAGEyMRMmKg9GVv1uvKN3gLqb+gQfmf8GcrxvVOhX+gboxz4T76iXW+HwndXr1RX6MxzAJrp47NQ&#10;DrzMz48e1lPmAR8DagPzI8asHgPOp8ewqMKfn3Fgfo577jm+jmf4PJ7yPY+3Q0dWw2OhGJX7zIKK&#10;XZTfU7mbA9m2zVTo9XDo5VAOqipr1W4kx6tkZpRKcLEVJePXmJsCWGN0PRZgs/GqiNXFxTHozuxt&#10;KZgSoHzAnE+Sad5sOoZMpJcx4VLO4f0mk9+312foLgMA92hb32eK+x5zk3bd54B0F3pRwQHwNjOC&#10;t6jI5TYsYIC2hg7zk4VmXTUwE3KTsySZ9KYkmimznODzwzwVtrKPJWaEq5raFL6dc3jP7L2rOQg6&#10;zRSjkFa1qcZGOerXRbbjakOFbtuEjQKffwLNIKOjVSt1owPclX3pljnYHJtDW+ylg5gG743a4cPW&#10;sDXklWzYMVc7D6/Q8bNblZ1zQNcLTqv0do7uPCEeA7/HvG1zNTp6grpN6K/WhD/W7sY+lR6tVIvt&#10;vh+3Ix+7Tyt97tJMdQF3bar6B9eOHFMhYC5CZy3hcFgMoC0NqZDL7KG5dBKvc504n0X/PEA+y6bJ&#10;d+k0ec0OU+xCKvSK3Zobs1pT3GaROumpjo06OUBsSI6x7Yu25kj1nV6tQ39k7W3TmKEPDdAvrSJb&#10;er/pzuaVNtN4PfhWQ34AbXhkuXTqRsh5ewIE+XVWLPRk2XvI2FFamrZQj2491hur0lzfAerv8Ucb&#10;oL+vfKlvrf1ddhfZrhrQb69e1pc5jPwYoHHfvQTQL/8H0Bz+DkElAHMVM4NPMPg/Ow7YsY+aEuJc&#10;J6jSx2nEHD6up3uP6fEOQLwXMz+d0weH8Hzwex/sQUrbSeODCn6HiIEK9OObHLZuoi9bhS1F6y1Z&#10;iJoBtSiezyEwLVUls2apjHzpG4nQijgaKVCOQrwcBTjvCjiwFXGVAcJyZg9vMa5VQdU1OfAejZG7&#10;zCveJW/jLgPBFXT8bm9eplubl+sW+vINBn/LAHPx+8viD/LJ8bBsvSsWcEOATTZTMxdYHHSS3LsD&#10;BDpujgwC0ENZc1F9lrH37W9l1prPrSjVsgYZhqR6qBrNUTlacfiztnejz2pRqdkBg5W0IxW7E7EG&#10;7aEwjcBBa5SOQWR2DO3TQ25jBmhOepRWbkrVtr2LtWvfMrY+rNS+Qyu1//haHc/ao/MFxzRvZ5oC&#10;5geiYPiqtzfpAYM7y8V9iDynB6sfE+XN2OFSr387fdaTVn27+gTNYHksyL6uostE42IFtY6gmZDs&#10;kJhPBsd1QJ5HlY4lP6I/k7fucOigFdPJFpumWUsWE9q4XfPi1mi6X7Im9Ga1WuMOZDS3cuYDbfz9&#10;UyK/DLS24dU+dqiFNVEAsAHaSa+kOn9MR8pZt0vlNjBbmLf9ADpyUm7LIeUL49iskGiJKuDet78W&#10;xqDl5qAxP/xSX1a+1teP3joV+jtev70HhwbQX1Gh3/HveHc93wH02xwqtFGOC4AZP8dL3HbPMPw/&#10;O3IA2rGPKs3F0OsTwPwMH/Rz5LgXdp0xRYSb4OR5QH4er/M5lBEmWZDsHp0gKfMYgwDMHz5ilMv4&#10;7D3zXgA8owe3mTC/TbW8AcjKUD7KlhI/QFxACQE2JWjTpfMWOFcZPuSyOSkqRekopoIWr0gjy2MO&#10;8QdYSbnKCX28yZjWLSr0LWuyMOldQW7eHZKQbm8A7Bv5dQJtygmILOP7SvBUl3DwKySiIX8VATcM&#10;FVwjzMby7bIJbMwmqSmL6n8eQB8nlXR/Qhir4PxJZu1H/rR1daEc9r4Z1Xs/bmXy3cdMG1k73J6w&#10;dXkvGjbAlMTYlcl2zTEoNUeTbkW7uy26dBu4tUl4zYnbbcjTtyVVvC/Ds8MGkX40YZDi01hCv2ym&#10;0lcnKGN9ilZunI0UN1frdi7Q5iMrtPH4CsVtmkHbe7yGsmSzl+9wB8ADg8geJGdkMTdyzNJ4TSJA&#10;fkLsJHXx6kvQzJUCJ6POKrJlcZgWbWuQbVVygS0IAhBr8QL0Zg3AcNbQumYEMMcVSBRTtBIXLdEi&#10;OoRpUcsVxX7uiUP8Ocn2UMfWnVh73NxZfu4I8ObMArRfmCZtif1m3ucHY5SjEZnMdllX0A6BDZH6&#10;WqCONOG1JT6BDrRVOyLKW7fpUypDHaYj+hF3EDp4ks7vQYLDXffVgy+d6zsOiN8+eqNv7j1zLKTv&#10;iu/oHf8uA/Q7OxQaoLNROajQrwH0C2yjz2ioPKXD9pjuYBXt5Mcc+p4yTvXMmiWn4M1YR18wt/iC&#10;SLSnZ/Fp2IVR6fFZDEhnLmBuOo8SArh50jnNDqyilQzc3kOLNqXhLjLbXYsW4DB3E1CXc1i0RksJ&#10;dKSIql1Mh7AYjbkYCbQYkBVlJADmVIA8W6WkIZWhs5YxyVLOTOJNplluMaZ1CypxG0PRLbLqbvFr&#10;txjhurmWA+g6Kj+DuEV8XEQBKqLVbmGSlsp0FSDnWOA6NMMJirQcPdSNc+SXHE2dxtjVJG2c5q9w&#10;DEQNKR7WWLEtB/YkrWsrpgG10UcD82dcBvZ6UBJn/IrUJOPQLXhtBsit1d2WytyCjI4OKB5NbDKJ&#10;968lFduF1Xk9bMEQ0lvErCDFpUcrYXmCEpbFKX7JDKWtiOXjaeSQxyjJFgOtm67xaV4aHjVeg0Im&#10;qAW7WjoR6O7N3hovFjD5Em7pR3Jr1LpkzdiWrA+uU4UtLKaE0BjL5agOlQHgXEVk3B3Fbtknbrw6&#10;pbHjZEUogA4mk3eaQknMTJm3RPPY+po4ZSEr1mI1ob8v41K9OQz0YLVBS4R3DoU8mpxD4N/c3TaR&#10;YpzZQG1eAQNxKySsRhwC6/NoaktCaTuuxnDw1oSadEcCbGm5EPyQP/rV36tT7eZsrxqmnYvpjpU+&#10;0pdw5i/vshgdTv0N5qRv7lZX6K9LzKBUrHfYOt9eu+40Vt5gUHqDDv3GZDs8Bc+Q5p5gwaw6zoWF&#10;1Mz9T5g6ecpY1ePTNE4MzFloz1nX9ZRJmWcXr2AhvazHtLofA/YnfM9ja6xAXx7Bwx8YoFEaKvFN&#10;3KdLdx9g30N1qEALvkVMwg3GsMppd5fiuCuBkhQTaVC0DGDDk4sBXcnyFNrhyU6FLqEylxAhVgJo&#10;S5k5LF8zG+ACYCrwTejHjXXz+fOgNXzPDehEGaGMxdwI+StozNirhegwXX4FAF+23Dzy8XIA8SXA&#10;bMGOF/naaQIhDycjKc4M1uoIb/n1ZcMBh3V776wK2/v0ET93q9RWjGrOPPZxA0DeFNek0Q3Tmy1A&#10;viH82hop7ShENmlkW8ua8x42YrlRCzJZXDq0Vz/baTiE4Hq05Ah05BkAOXFVAtcszVo5kxzyOBhB&#10;gmI3JrJiMFQTUrwB9DgNmDRBrUf3Rp9mvRs7wLuEkpkY0l9NQnqocWQ39VkwWh8UGZD/J4+jJiHJ&#10;dGkSRQH1lHVJ6po0Wh4rouDOM0n3j1LgkiiFzY+GA2VoXuwqJYakMzc2Q249vdQdH3RXQhWbOssv&#10;SRmlOtumpM/M72y04v3dbT8QB9C8GqDNrdWOwMVm3PXNaLdaZ7ApP8w20I/O6LYdcXS14E5vwp/X&#10;FQfegEY9tIx1yXcK7umF+ZHvYuG884zqDLB5/erWEyjHPWydxRj98wB0Pjo0rjt06FeZRjlOwo05&#10;5J3YC8VAtsOEVHXqMBXXJloYAgDIT85TjRm0fZp5TS/IHXmeiTkp2+Q7G8fKAvDVgK6u0DahUg1o&#10;A7GB2VSHexwS7+KfuIsyUYGcdwulodSJAyO9lApsr0Vw2iL7HFAWkVlXSMadXUXk1tmvlzBzWA6I&#10;bxBGU0ZsWDkemnIAXWqf28WvlyDBFUElCpYmKW9JHBcmpyVUZgB9mR0qOVTiS7xeonGTBagvEoF2&#10;npb6SbZhHSLNdBeS3TKCKgfT/PiM98niJIwOGpDtCWtAtvfPipF9za7GbD4wQFuUrvFmR+UwOyln&#10;oXZk4XWkh9AT3b0T720zW24E1eyE4X9Qt45MNPWTp9cgRaayc3B5nJLXJCppLZV6baIS16UoYV2q&#10;kuDXYSuwjhKl6zp9vHoFjVLDQSzYHNNVbf3QpAPRqAM6ql5QGzWO6aQW89gka1EExpkt/st2DTrr&#10;2iyQEaVjN5VqcCr7S1bM0AY6UDtp7cYzcu8/l41JlPn56Uu1aNZaJQUvUNSEOLm7eKlj7XZ09hDH&#10;AbRtTDJZzrjx3050OzysRuGwFEsM/01RNTo2aa52/IDacIJuye9pB6g7QTu6cUruDqg7s7+7A7/e&#10;k2Wd/ep3IjeNA9XVm6q6+VgvAPAb5gnfQTW+QuFwXoleeIsM6QCa+cK3WElfX7oAoKEb5+HJZ5Dl&#10;Tu7BjI/KYSYk83Xg73iCd+Mp0QjPLlzmlV16F/PeO+rYcpqVS6WGfpwB8A6g4dQA+pEBmkiwhzQ2&#10;KjEDOaBGK76HjHZvO56KLYxBYbW9SbfPYsGKVgJaLgNg4dJEZ5bQZgoLqNyFLJcvJFjSmTlkZ4sB&#10;u4SDYQkHO4vvNW5cguJRxHtRTLfPboZCaEUBN0E+VTePqZdcqvEVnHtXmX5xAA2ADcyXAHMmh0DL&#10;kD6P+nIiaQYHwkg8HFO0gPjbbigVlsdhlgV7z+x9MhDXfFwDZvuaJf1XV2i4MlJdB1bjtYRmmB7d&#10;menvXnh1XLi6seS0DTdHO+YPuzRp4Owv9B7QUyE+ropMC1HsslglwqMT1sxS4obZStk8X8kb5mja&#10;8mgFLgrWKFragyIBdMhwtWLVcqOhrdUhsI/aTe6rpsFdVMenuepNaaSmCzpVR4HZOjbrEtpl41WW&#10;PlrEhMpM/AgjZwdo7nqCDRk2LWOX9zpyLKaQWj8LPjZ//hItjF2uZP+5Chs1Q+MBdPem3TCiIIQ3&#10;asz+DYuOgj/zGLJKXPND+dCmIJw7vppyGL+uj0faHkntuOs78UPqjfTTC6dWTx5dXeDYXTlg9qBR&#10;0xGQd2FjrGuTTppBclLWiau6V/JQz29Uj0K9La/UVxiT3qFwvLNOIU+gN7kF+KLtsomSSxiUkO3O&#10;QzfOItGdQoY7xWHwFB/DqavQnB8TImMV+Km56ADziyxM+1mFDAhgSCJO2AD95IyZkoyWwKX5/iqU&#10;kUfEgzmNFevkUZ3vA+YHO/kcme/eNiZXtuJFplNXihZcTFU1MBdALwzY+VANSxktgFfb0Gw+Wc35&#10;6UyGG7AtkRRKUojiYRSlGCtqKR4MuzGsghcCeFNE8lBGrgPYXKrxFfTly3bxeQ6AzqZ5koXenG2b&#10;uCzNn9ezc+N0nOzrA4Sqb5qGBu02iqpKJrS9J1Rge4/staYZ5rTBTf0w26jlQ3PQa465vxWH9tZ4&#10;NlqbhZTC1ICzU6cmTajOLZxE0s58T2u+tz2yX1/kvGGEOI7o1lIeo3socX645qycpYUcCtcQ+ZBB&#10;SHzimmToRqoi18xQCBR32MxxGjRtvJOY1HJ8d9Uf0V6tmFppHcQBNhg9OriFGsdSuRf10gcW62VZ&#10;dcVUZ6MfBcwJ5gPoTDjn+BTCxRdFYOrfRoQuQwBFt7UHv294xiwku1latGSZ0iLTlcjG18nDIuWF&#10;uX9Auz7INC042JFhZ0DG5/y5TXHDw5y8DX4Y9rFVaVM2jFsbDalDlW7OY8oeVb2504e3YyYNG2J3&#10;DohdAHkPflCDm7TQEK7+yIJDGrcnq8NfJ/df0O3Ce3pU/EAvsHe+oKv5pvSG3vLk+ZLq/JbzgTMa&#10;Rdv61RUoAzz6JZ7olxcx+Z/DC/1+YuXxSSZX0Jmr0J2rLGPDAA1nfn6RYJQs6MZFDEkXjW6wR48D&#10;4uPTRjkynUr+hKZLlcUe7CcagWTSezRW7qIH38EMdG8bB8TtWDl3MoG9A280406mDxdz2LPKXEA+&#10;RwE/z7wMWt6W0wFFsCmWXAxKuUyt5M6FDxM+WWAuPIYACqx6mzPPKjcSnFGTAktgwoZwfd4sFhjF&#10;6ipgvWJVmbD0nNkzqcwkrM6dCaBttVysE6p+HnCf4dePJc9gw2yk1k4NUPR4QoGgDBYh4ahOBuj3&#10;092Ol8MaZe/fQ3sfjUO3ArCNzc/BwbF5nYZwZc5BnH3aUoQ6INd1pyh14NdacTMYqLsb0Juz4LRt&#10;QwW499Gy5bHai2R39Oh6nTmzUydO79buwxu0dv8Kzd6awo6fELnOGM1F6OcUZLpxXdXEjUWkofxd&#10;g/urzsTWqhvUUk2ToCFLB5A+agszjWpw5aFs5NFVM3DvYZrDAzNS6KJp2rpzu8rz2BjLJPUZum1R&#10;K5IVw2NtLlJTaiSPiMA0hbpOkXcvT/Vv1Z0dgQ2QaEiqhDN9SAqSnY4dAHPZo8oqgK1CdkJl3htd&#10;PgbkDTiItKUSd4Fm9Ocf3glu3RnDeAd4dDdkvIFMt7hyyBjEaz86kUMJgdyycjcNoZu6Q9jMY2yd&#10;z/j3vAbEr7kp36DQvIE+vaE6v2Js7BU36StspC+YXnlm84XnsY+etiptng2MRXQGLafukTMcC+U4&#10;ex0TExEFF/KZQ4RqMIL1DKfdE+IMqgicecok+HPiC54xQ2gpSg/27gHATGjTpavAomnXbbLz7vC1&#10;u9u38jmeZMxBpdAGOwgWMd1tMQb5DMfms2/lOrrwFUB8mWmVywDz8lwoAmNZl/FFX2XJfB6RWnnz&#10;oBRIbQVQikIUiwL0ZKeC49LL4/tz7fcB4stUX6MZOdhPs0n/t9hgZ1ciwHb489xYnWZ9xRG6kbtZ&#10;urmC4PcgrJ0NeaLa09ThzjaZb9SiJsfuPZeu5tWoHJyNWlKdm/B+NYZStKb3YItB7XDfEZrRiaLW&#10;t1VrDvVo0VRnA3Ubfk9vlqNO6NGW/e19tXYVN9aJNbqcvVO5V/ap8Mpe5Wfu1vlTm7Tj8ErNoCs9&#10;Kn6CBkaPV/egwWpqlGN8F3UIGqbmfn3VKKCzGoWx6iS5u9qtcKVCW0YdtMOGXvPwc1y3iW6qWwKH&#10;jaGJ7hD1VJ1nWsP2EBqvPp9zWTN5zMWyxWkeecppEfCdwNmaOnK6vHqQP9awIwJ7c2Q7q9DVB4qa&#10;NKSau7uWPboAsunR5upy3HaAvA4/pFYAty+A7Q1fbs2vd+bAMRj3Vz9+QP34+mDWTvTDpDQAKtKP&#10;iN3UqYR+Z3EGuHRDFdnM+jEm9hwZ8gW6+qtrJQCYyW/mCl/mMLFio1jXGJO6AgizqcA2LHvmEFSD&#10;DqGNYFm+BVFgj9ChH1F9q85Sic8SX2BgZt3G8wtQj4tF1aZ+KMjzC/ih4dJVhwzMB+HMTKhsQdEg&#10;Q7piK5wZ3nxnK/x5Mwb7NcSCLSezmdzpYiJrC3Df5dFFzDPvBq/XaZHnMoplvDc7FVktdRY7ENkg&#10;EEsYOxX0YlykMvFHX7G5Q5tBhBtb8yUP6pe3kMrOTZELL77GIe8KILbKnE0lvsTKObuyoRl2GaCN&#10;bpzj1TZwHeLP3DrFX4t83TS+RxckOVM4WAZkeyTfd3Ft1Mp8G1aYnIIE4K130ICqbdqyzRLaWurm&#10;JsFiKmtIYWoDl25Pk6wrgO/KU7YDoG/FYbEj+R39mQofRgBNRMhIXbiwm7CZe4Q5PtP3X9/TNyyz&#10;f/34OmHo55SVs1PT04M1JGYMM4Rk2Pm7qtHw9mpigA4ezDL7AWro11UNp3RVqzmD1HHV+OpcjhLL&#10;2kB7zoduXEN7vng1V57JUzVo1gSloWteAwzF7FGxjVfn+Tiax9107vbZqXMAdDqLFOdrmlusPLp6&#10;s/8PyY41vaZdGueyEZ3PLR/NBHoeWXbHmz/AAG1GJEfSA8xWtb/gB9UF0I7r2J2DH6dkG4uHh3fj&#10;h9PdDoRUgU78uT3Rpfs2baEeXzTWxD6eOrHnovIuFKnsXL7uUjGrTIlgh+KLHKorOvsLJr+fZRMv&#10;wBjWS2ykdj3H7G+AfnYWPzQV+iHhjpVk21VCGypJGq3Eu/IQfvwI3/NjjPzPGY59dYmbI9uyPgoY&#10;DEC628dhcBM0Yy2UYjmHvwzGpDLwLK/idSVDrUvX8DVcb/NprrDzvDyWae4ZcXg6Zuj6tGm6yhrk&#10;y6xhuzI9Upej2URL2n1WKlU0if0qKXG6wGLPs/g6Tk2bygrmSTozLQSQR+oqw8lWqfOtKgNuu3Kh&#10;G1cAtHOlsIEAOpHFBHnWnCjoRhS0A2DPq67Q5/i1UywYOs7O8f04+tYFeitpjKszoV0LQNv0kPNe&#10;8Z6ZUcw+rjkD2Xv1GzLvPkdebUHjqznmpLambsC96wL4RpbdYcMbXJ0paj0xJPViW68tOW3D93Zs&#10;VIeJ8iYa06eNpjEFXvmwUP/nr/+k/8ey+r/+338mcpe43f/8iaiDn/X2dYnmrsaynOpOOKO3umEh&#10;bTKyo2pzKGzt10cdJxHT7NNRdUM7qGVaX7VaNtQqdHUWtOnPTncQyrEffXZoNEOI80K0jHzjfNSB&#10;cirfWfjiwdNn2RGXpun8cOakzVFKOBU6aK4ixiDbdfbkAId8Aoc2yceq7v92Cas1TOsQOoqHRRu8&#10;7zpVg/kTnFpfEPDXRWM6dFUvKrALMl47pL/mfH9rs5Ly2GoLwFuhnrRicrwZf8bAhp21LmWDco7n&#10;6NrBcyraT2Iof8cnDKs+ucgOj6wcvbh0Wc841D59D+oX+DpeXjP1wuYKrUJTnXHX3efAe3c3geb2&#10;ygHvAUGNBuin0IwXAPoZO86fniCwcQeUhJb/Y7qkT+atU1VyhqpSMvQ4aZkezVqkB0npXIv0MD5d&#10;D6PnqTIiRfdC4nSDXL4SNnbl+03WdcLZL7OZK8svSBc8fXVhrIfOeHEFTtT5kCCdx7h0dgZbXyOj&#10;dIx1ybuHj9SOXn10nJVzl2ZNY8sAXg+qed4iDoKoF7ncCFehGzlU6Ms45wzQxpszAXTmnGlUZ6gH&#10;m1yz6Kqd5707Cd04OAv9eUaYVgZN1HQ255oS8RERurVtv7fJrUY33oP5f/Rne7LamYf3w0BsZqQm&#10;SK3N4d4G5Kbmw+G1DdW7I8XHzkG9eaq25cnbEjrTtVkD9Sdmd1zv1oryGaBr2fv1j3/8jinvfyN5&#10;9K8Mx9r//tv5f1sDN38923/jXDVwprt6hIxQveHtVG90B7UJ6EeF7q0Gfm1VdzKOPjh0u5XD9IGz&#10;gN5yn41HO2snirSUrtYg/gC3ecFayI6QvOvXnMWaG3bthqzvUQqbk5Ko0okJyUqamqZZvskKGxMl&#10;bxcfQNgd2aYxXSSCSfiH17LJBu5yUzTshOxIQKZwvAez0xK3OAPA3IVQxzFdepAr3I5HFYcK+HNn&#10;plZawaFb8YNrjE+gGXd5A/68evyexkiCXT5poER2G55lqdHFjXt0dSOar0XcMkFSdQ59mOspdtHn&#10;F4kwoM3/4hIAvwz3xez/9OKZakDbtLeZ4wk4r8CH4Zh7thC0iK+j0vRmcuweHQPIe2hzZzAdkrBc&#10;D2cv0+MFq/QobSkgXqiq2AV6FDVbDwHvw6lJehCerMrQRN0PjNO9gJmqII31pvsUlU2YpKJxAcod&#10;M1FZYzx0zs1bZ8YB5BFuOoGl9NgA1sixRHRP38HaNXCoNg5w1eL2nZXE2WI2NGAZm17PTPHh8Icl&#10;FaqR61AOZhTh3Vcc7kyFBuA5VPFsQJtJdc5kD+JFgJw5j2D42ax/o1rbbsT98cHaGOGjBXgifHt3&#10;c3adW3fXdqpYBa7HQdwAbX0EZ0j2fSvcJr3rA9YmqFFNkOgaGZD5uKFNffNah+9tD/3o1YzNZFTn&#10;Psix9l62ANCdaJMPbtdCE3q1U+DAjpoTM1wXz2MJKOEsU0Vn9iWd3C/z9Nvfv9Drt+U0WkI0KHa4&#10;Bk4brU4EndceRgLAhG5qa4AO7K0mAe3VcGpbNU5iGGDlKGQ7k+yY6q72b1gASJHmkyjfI5q1xGke&#10;6hU9VNMWs+E0m1VvB7coAokpgl3VSZzGExPTlDgV/dBvliImzCBTmF0Y9ZlAaGiyXTOndWoBJXY6&#10;dlreHPycKm2eDoBuA5YGaDMwNSf/zrVVZ7kxmjSoRRt25TXm7m5GmxtfLY8xu+Ob2voDqxoAuV7t&#10;WjRaeOxxk/j1HabtaSt1IG2BMnGW3UYzf4ADrhJz/gMsok+wij43y2g2gIYyGQV5blWbCv0UleOJ&#10;5VswGX3P2tNIYaWY3XOxeRYtxgC07ySGI3Kh0xk8TVip+7ELVTlrvu4nMo4/bS7gnaNHcfP1ICpF&#10;94n5vRc0U3fdI3TXI1x3kBVvjp+s8hGBKhvqp5IRvsof4qnr/cbpSp/ROtNnqI70JiKre18d7TVI&#10;R3oN1C5SotYxi7eEsbP5bDWYxw29hMCWlX16an3f7lrdpaVO+I9z1Aw7HBqoLd8jlznEK3YQBNQG&#10;6MtQjxxHqgPMVOcLC2awt5AFnDTETgPuYymh2s3k9MopE5SMl3gECzMb8j7VhjbUpytb53OSRZnK&#10;t21Xdai+tSkodvYx6tiYnkALmiZNrbGCJNcCntyQ97kBnztdYN7rVny9hwPo1nLh39CGr1uPoRv0&#10;pD/+Do+enTW+cyuFuvXCBLeXqF3UqOccuB+f1N17+1V2azscerli2RRrEQajEv3UIaC/6o5op7qA&#10;ujULOFt7u6iZb2c1mNJBDVN7qK0B2okooDob5bAFQubnWMgbO2TeRA1a5K2WcX3VMqa3hixhJcCc&#10;CeqT6CYvxPCpadOVmjZXiRGJivOJU+S4aHl3n8DBrau6NGBKm2aIGY0acKcaoGu6gtV3O8lIgLgR&#10;1KEBOR1NCJ8Z0KydJnYdLN+OQzSx2xD5ujBz1raD+iDM2wm5+fuKbNWgDu30elatzfQCyLvwA0v0&#10;8NOa4CmsFp7FMhyM7vt36S6+5koz5J+mYWI5HBdoZUM9nnOwfXkJTn3O4nD3YBdl2mMX3NdCEtF/&#10;syd66FSf/jrNOo1L4yJU7Ec816BQlQ2P0S0Wg94MpqHjE6174Sm6M3mW7gTH6S5Avu09RRWeYSp3&#10;9VWRy1jdZElofrehym7YSdcIycljr+J1BgKuDxirywNG6xzxZqeGjNax/q463HegjgwYrEODh2i/&#10;q6t2DxigHX36anffATrs7qajwRN1yGOUDuFSy8RzkYux6DqyXR7XdavQOPSuWlsb3mxAvmQcmnXI&#10;mSzxvMCGWgPy+QVs/OI6NQfuTHXeEOamxUFjFTm0N+9ZA9XjvajvmIiYDwScDXnKGsC/sMg2a4Pb&#10;mYj3oh5PzOZYFZpzrmnO72tidIOi05D32qnogLc539eZw6AVJ1eyCbvyvW34nnYUpr4suvfCFz1l&#10;eB9FefchJ3EHWRykkpJC+v+xUfZf//Vb/dM/vdRD1lLELfGEP+MjIoejG0Hnzd27qx5RBh0CBqsV&#10;gG7g2V7NIuhMp/RQs4zBUA4LkYFy2GTKddt8hdy1FgukS/wo9Z47hrh/V7VK6aNGSUR7ze6nQQs9&#10;NWG2n6by6EpOpUKHJ2oWb3gUFTrQxVvjWDbfjxVr5pb7DBDWsaFKZ30uVtL3bVMniYeDYmsW07RF&#10;U+5ep5lCeKODe42QZ4f+Cuo/Ul4u7NLgh9qOitCGH2pLKkVzwNsUQNc3ych0UP7curw25+YY1aq9&#10;onsO0NbAYNb+ksm8i5YzoH5wFFunNUww5z/Bv/HEATXcmtnCZ+cw7DNG/+jwWvTjRbpj/ol4Kl/k&#10;DGycGSqfR34FxquyIBb3eGAM8sOaOYWI2ySSPZcxEb4Zu+l6PCDLtujh/FV6EDtP98NnwZdn6E7A&#10;NN0OjdYNr0kqdwtUiXeISv1CVeIbogJvJm4CQnQtKFiXJ4UoJyhEmX6sn3OHfkzw1Bn3CTo5bozO&#10;+E7UaVY5nwwL5grUafYnno/0Q8WIcFrbtmo5n92H1/E251pHEH/NJTjzJahGli3sRN24yD7y87On&#10;6Szv1zmq9CkmpU173o2Zf+UUN831Gcny0i5qQVWuXYvARc4ottGqET2EJoxUmc5s5jGjifZENXtv&#10;QyiHZQ5aRW9M1a3H++PQDUDrdBJ5f1ryfS5EvPWzvoEd4NGjW/J9beHbA1o2lQf/zcnD+yl8VEcd&#10;3R1PAqntAv9/76+/OGmk331bocRlXhoW46ahUT7qQ/pow7GdVIcK3T5gkJp70mTxbKcmUzqrWaIB&#10;eggqB+NWtlfFFIw8MyqhN6+hAdB5GnNa6e7qlT5OHdIGqW3qAHUB3P3nTZCntSsR/lNYgZYyHQ7t&#10;n6Aoj2kK7ufNOuM+cmVwtBXSWh3rKAFoE+UdqYfL3FuNAKpV7xakIQ1CenNv21uB3dkKy27v8aQj&#10;jWjQXiMat5M32R5B3YdoHOvbRtCB7MlO8HaYXJraMhuqRlN4ZR0y8+ry53aEow1FGVkwaDiHH2gD&#10;26tuk7J5n7H+R4xZPT6Nx9nSj5j2fsLU9zMbp7pASuhp9GdW9z7YtUx3McDfYmjh9lqmPnbsI23o&#10;KIdEtgFsZInN8mzUCzYF7MzH0E96ksXospfx6X7SSbdy06xixi+d0asEDoQxs3U/Jk33Z6bp7owU&#10;3WYX+a2YZN2KilcZN0txOBMqERHKZ+L7WkiILvsHMJrlryyfAGXaaJePjy76c1CcFKCzUZN1lmHZ&#10;czFTdZHFoVkspb9GJc7DYpoHPcpjDvE6TZVrZj4yJYPqa+pGJtdFnqK2hfZ8WrTOIdmdYe/3CWYV&#10;DzHetTM8SCv83JQ8muDDdm04cOPJgA83I0elJQ661uzv7ooltA8L6W3E6nM+r2P+DqMklmnHe2rV&#10;3IqKw6WhGPX4M2ra5E05YPaBcvSiBd6Tm6I31LE1N0R7qEtf/Bx+LLefOqif4vE2b8CK/ORhsX74&#10;vkr/+IfX7Cn8lpy7P7JI6KHmbCDXjqDGUfF+6h46zJHsGoxsp9bsWmlFtW4wobVqT2RMa2ZXtV4G&#10;5bDJ7mpA28o229tdrD0sxOkQAIDTRqsfeWFd57DBM3WIes4eqYFp4+WDlyMamSgZg3rs5ATFw6Ej&#10;yeTw6U+6TUPScpq0dOKhzGbojMC/N7MYf67L48riCZrCmbvWaSo3dnkHd+irsC6DFNVvrGb7T9eK&#10;6alaN3OB1s9cwmuGlrHiYm5QmtKCoDdBMzSwc1+GZnn8WUSvWVNRSdpQWTrzw/ahIpwANIVrGAhl&#10;d4qtnrCAc0sYfcIc4RMOiY8tgdQids8z9W1tb+PQpHLe20IDZItl0bG6Yp+tpjjGKoszpPpfJcSl&#10;gKzlIt09UkSOdKEenitEASEl8xjtb0bYqjYxrbKMUai0xXoQNxdAA+po1I3pSboflayKGUm6HcX0&#10;yrRYlURGq4A95PlcuQGTdA0gX/b2g+r4KAsgXwzy04WpwTqPAnHOwMzw6gWSlDKTpjma8tXFaNdU&#10;5jxbQESDJpdO4jUoyGVUjewUFA305YsA9zwpV7Y2+QLgPgOXPpk6lVZ3mPZE+GsD092L3T00maT+&#10;fhSYnlxdzW8BSHth1O+D56IvltBRRA+05eO6dQifN5nOKIYB2A6BgNkuB9R83Q6LNe91c/48OxQO&#10;QArsSx/BAN2W7+sKhx7EVLhfn14KG9BP7uS3TGOu8sxBNnsV79OdctJSS1mZV3qQPOkNZL9E0A9h&#10;sWYcOjTpo82tUziGne4+TIBzOKw7urk+n9hcDeLtUMhMoVXoMlvZxuHQPNFm6s9Fi57KIaP51F4a&#10;stRD3VPZA5cwUAPYNuSaSkrN7MlEGKRoVmqSwn2jNNM7TuEk9vv39WS5DyM2ZNq1ImTGHk1OloP1&#10;/S2h3zkQMtFQD6GdyfC+9VrJkxZ2GJV4gVegdswm/XLdbh1fu1eHlu7SkeV7dHgZ14qDOrbumI5t&#10;PqoDG/Zp7fzlbJsdpnasG2v8a4CNYtKUR2RrTtGdmUBeMGy0ctLZQ2gTz1CPexbAYllzFtMFb66C&#10;T1fx+hTH3VNLH0WDfkCeRiW5bw92oCkzG3iHQ+Ud2tkPsYhW0SF85FysuzgLkE/mY+zPRbvOxpSE&#10;j2M/gN6Kjr1qnR6yyKgyYQGHxzkAmYPitCQH1HcZor03I023I2epdCojV6FU6MBQXQ8M09WJIbri&#10;G6hLDMtm0uS4GBWqC7FTAXEEDRVAaZV55hS06Qh8GdHsGqe5YhsA8HDk4ajLpSlzFedcDvrzJSpy&#10;dhI3AAvtz/P95wHxOSwMp1kHfRJgHImdqK0hnsoYO0GzUFEm4LcYUP9zjW5ZX0MbfaYxjesooEMb&#10;ootbaTwHxYE0QdoTT1CPeIIWNFGq8+tYEkTVNYnOwGyqRgNbLFTTZ7AqzvveCQrShd/jQmfQBcrR&#10;jd9j0mtvplnGdeqoKf37axLX7EneunhsK9tmn7EL/IV++JYZwzfFDJdsUvwKlmuyk3B0gp96sAWr&#10;PtPhZlDqysfN3bqqlivc37+NmiX1VoslyHbOSjeGYauVDtsKa+GN+KCxUI7nJNwpeahc0t3YNDRe&#10;Pfh42Gx3jUv10xR4WUx8PHvoEjRjQrSmE3IeOsAfDXkQd2Z7tQbQTeFedcwUboOwtnGUR1p9OzBA&#10;FdqjLw/DkedDzNckVh5vgnseX7JRZ1YyesOu8Owtx5S7+6xy93IduKDik1d07ehFnd97XCd3HtL+&#10;dTuUEZ2mKUM9NbB1NzX/CMXDwmng7UPQr7fStMgm2amIFWm2KKeCEBZLE62Cejx+D+onxqsxJVmW&#10;naUlVRILUEkqUaXZQN+D+fF5Wtx4oZ/l5OkZY2rPMCo9oYHz9BTdwxN0Eg8i5e3BmLSVp8BqIhDS&#10;1+hBymKUkHm6O2u2KuI4OM5M1u2ZibodnahbkejRYQA6YIry4dV5IRHKDQ1T7lR0aRxvl2LDlAOQ&#10;DZhZ6MSXaKRk85qdNBUZDkDjcry2aCa7wNGeFydQmWmo8LS0Fnk2y+2zoSSZCVOp5rbcHomOKn06&#10;eTLcmaWkMZ7aEzpc6/xGKo3JlHB2CU5q3VR+LespsEtDhfRoofB+HXhS9lJoj27y6dGRPesEL7IM&#10;qLV1BKm6TXjf6gPcJry39ayJAs1oAEjr26o36xLyPQ6wObjbDKH1DToC/E5UcFM5OnCA7M9U+Cj+&#10;2xMZeA4mLmzRJHedP7zM2Xr1X39lG9b/+b3+mwTSV0+uKpUtssPA24hZgero0V/1BkKBAHRrT6Lm&#10;PFxQPTAm+bdX8yQoyMLhHArpElqFNtphSsd1pr+vM5KVT8jh5oO71TVmlLov8mD9LHss5o7VsDT0&#10;6RRfhaeFK54d2lF+7N12DVGU2xT+guwlbNOHu7IVgrv946uzNRoY1wLMLfghGLcy6a0NNGQo0lxg&#10;G7TI4R7aEZGM0XyFzq/cqyvbTqhg/zmVUQFvnb6muzQ1HuSUqOJCnm7Qhi48laNLh87owm7AvWGv&#10;9i/dqpTgKLTNAY53usWv/k4TiXTdEz1J2euxXbKNyta63bMwRnLszPf8+OxxfM+2uco4tMV+kZhE&#10;Ja8kUOch6+EemUGJOconmJGemLmfruMLhoVf0FZ/dqkAPg64CXp/dgxefoAFQ7uo9OT8PSR458F8&#10;5L45yIckJd2Yjfk+GWN+MrOFs1J1A2CXT5+porCpKqBLmEeWXC7t7dyZlsMRqWt4Ky6nTNflpEjl&#10;xBN9AN3IAZyXyILLmcPXUCwuz2elnWV3LMKERJMk29QMuwESoRtMcWQxzXGRm+ICXzsDTTlJ1/dY&#10;QqD2I9NtnjSKqfleiu/TXkEN6yi0RQPF8XHMgA6KIwAmemQfxTIoO53AxiBkwsGtGsGF4cCELbaE&#10;KjZGzjM6aR1gUz7+107KucbADaAdJyXTRQ1odbeBM7cFyO3g2DWAHtCyOUuJusqza1eNb9NBsaMG&#10;aNuS6WyR/eZ9Y6X65Wc2zy7eMU0jiAIbGecvl8BRqj+Eye8RHdR0fDe18uip+q4tVd+rjRrFdlPL&#10;+Xg5rPVdQztMvrNd3rmXrrG8nqFZzErxWBqbh5NVl+GmvnPc5DrXU0MS3BXIpIFRjpjgGE0dFaIZ&#10;NA08O7DMBXNSr6atnSwzi4Fqg3TTkemTDhwSWyPltcF01JwmSgd+IG7tO2jW2HHaGB2nPbPm6sTC&#10;tWyAPariA+dVdoxDGAt6HmYRMH79lh7bhiuibB9eJsgP11vJqWwVHD2vYl7zDp3TRar24RVrlTJu&#10;gkJYoO7JIXF62xY6NiuEXXzIcSyUr7B4WUtJIkfZ2t0GZovNfUgwo3Px9UfvzUmPbIWFHRyz8X1c&#10;wpTERPxLnl6vbSsAHpEXBmqq9zMspE8O08TBy1G1hQPoasJmluKyW8wCz0UY8RkkvmEXQ7Fl7BAv&#10;SUpUcRzB5rS5r+OjuIoX+RoWzlwzICUCVDp9OfDdy4xFGZBz+Fo2qkYW1OEyFOIKB70rNEWu8D1X&#10;sB/kAP7MWRwY+XPsyiTkMYsrk2p9AU/HWSjL8ZmTtX9agLZN8dJKjyFaOLa34roReNOd1dKEtyQN&#10;76Y54/prru9YJU4YpgQ3AhWHEqzYrY361q+lsR1baShJou2gkHU4u7TgvW3AxwZch0a+93xYP8Gp&#10;zjbQYT0D825gUrNYBPN1GKCtW9ibQ+FIRrG8enaXJ0OzY7q2U3zgCOWeJwD92SVa3gX6ic1YT59c&#10;YxQLP/S8ILkRadBn0lg1G92Fq7Nae0ExWE/RgGCaOm6t1GA6fo55A6sPhQ6gke6MclTbR/OhHvmY&#10;kUp06UquhjMx0C6hj3qljOHVVR1nDtMAEh+D8dDGTopR2LAABfYbL+9Ow+WOUjGmc28eU6Th0L/v&#10;wMGgLZplO4Jn2iLGG91og82wB42XPuwhjBgxSnvTF+roouW6uGabivBHVJzkEJbJ6ofLrPkqvKMX&#10;hURwESj++Brmo+vlepxbpgoWfd5iN2HJ8Qu6suuwsrbu0eVN23UCrnqcZKUNyGKz+7ho3aBOykbD&#10;LGOg8tZ+4rH2E8pCg6jqb3aUWNr9A4sCs8Bw2zXI1EoV6UqP0ayf5eCJJmTmhaUmMf3+6moxzj3i&#10;cy/bBAuAtnUV1iLfR+o/nmfL6ajkxrq/dAW5HGTbAeabKCc3mPQusXQkzEgF5pwjbyOPmLBcAzNd&#10;Puv0XaWhc2U+KUuYiq5wmLuSCmhTsH9SgbOgeJcAdk4yVRpQX0aOM66cGTtZF2eEooBM0XmAe9HA&#10;PAvtGTPTBeLEzk6fqqNTJ2kvXpBt3uO0qFdnze7ZQYuQzBa7u2oR9GOO2wAtChirhcEeSnIbqlmj&#10;ByuiTzfUp8byYJNV+PBBbLVqAV3AMMZ71gpbgvURzMJQM+BcM8DRgPfXqnRtwNwA8LbDh9MRuuEY&#10;lfB1tKEZ1pOlQkPg6K5MxwzB19G/TRO5D2yuNaxuKy9kZUYRexSvsSLj5DzNWuqvUfPDNCYxUN19&#10;XVV3AOAlYKbFGGjmiE6qy++rM5bQmaldkZUH2aHQInNJSsIXXYKPuLioxPE+F3EwLOXzzLzrGpXm&#10;o9bxLkTpjlO35HHqGj9W/eM85T8tkI2x4Zo+IliT+oyVf9dR8u80lG7fAIxFTZkAZ54MULfiENiz&#10;MQlImJZacZBrixG8M0pIS9bu9kSLnh8QrNMr1ytn8x6VH8nUQ9Y+PM65qWd57EnBsP+qhOU8zkUW&#10;M2vb7HpeyNovVrfdYodgyS6q+pYD7PrbzYqy3fg5Dqr40GFd27hWR3iT9vftoOzJ4zDPzyT0m6HV&#10;AxuoyBbMiLpB0v2DQyR1GqDNcUeC6CMOjY9plT/GB/KEjuJzCzK/WsRVjMHJnHxFemVZ0Zn8Gk5E&#10;C2t8REbgQ3I57tvI1QaMSqxqvodR6fZC5v/YW1IOoG8stOluTPoc4grJu7PMu3xAnTcb1QKz0XU+&#10;zzV7KB7o61y58OJrZHNcoSt4yWygiRFc4VTlKOfKInrgAkC+EBWsi4z1X4ya5AD7QhxSX3SQTkcF&#10;6Szmo2NhQdpHItJKl/aa26aRVo5hHjM6TOvCA4j+Gq+lWEczpvprQYC74ocNUBR0IJylQVN791Tq&#10;RC8FDxyAW64OPQDoA4BuziCGRbWZPm2AtoHaGt+HvTqDtYDd5gttcNaMSXZA7EZlbsdkeG86hQPY&#10;kNW3SR06idiC29Ynirkbe3qm6sfvK/WnP77SH355pLtsyYpeytq2VE+NIruuT9AI1R/ItuHuqGR9&#10;yQzvzo3VnS7lGLLwwnqqYyKNlTLbDmuAtlBGqvQNvB1lVOYyWw5UUqrw5YlqHTNU3RZMUI9UxmBS&#10;PNU7ATWDA4ZnhJ+mBUdoumuAJnUfqaCeYxTUbZjcuw5wlI6uxHg1wkTUmgrdt0UH9SSJv0uTVmid&#10;9ekkNaDLxw+FNngffn0Zpp2rm/frJgs1Ky9y8LpKsDj+5pdMbr8ps1xm9m6QzfzmBgt6yh9StW9h&#10;Ey1lJyE0hMHV+2cv6REAq+K6x8T2DbIyKsjSKMVcf5Uxo8xwd2WFT6AKRqqc/AoLM3Ry7MiEe0hu&#10;38PDW9Cr4dhEG1TRKn/MWolnAPr5JQZk8VKba+/VVaZWqMyvoB+voGUvmDl8jhHq6QkWC/Hfsyiw&#10;+ygld+hUVqzDZbdypSqIergNkE3fvklC/o10Bl4XYM4n864QZaKAy9JG8/BB296VPEz85qRzAA6Q&#10;DczWzs6CC2dRka0qX0KWy06ehhISqnPMAp6dwQQ8QD5HhT7P5+dn4syLCtCp6X46OW2iDgeO1/aR&#10;A7STanw0bgqdwiQdSkvSVsC+FC16PQE3S7zHK234EMWjOqQMHa4E12FK8XBXKs2dkexbacfhri30&#10;sZVtXDDqAWhNoquxkhrtMH+HVefGgNdptgBoizWw2cKu2H+7A+SO8HYXOHl/DqMDWhBr0LQe4K6v&#10;iOBuWr/OH978CPb8J6ex8vbNTc1aEaT+iUTlJk9S/+CRZHCQc+jSRHW6NdLn7fGNdEdNG42/I5TM&#10;uxgmVkpsf3d59XL6WxZ6bkn+FqFLdd6BjbJfkqe6LfLRxM2J8ls3Uy7Qj/4JE9EFfTWRCjB98nRF&#10;DJgoH1q7IS4jNakngO7SB/2xE/Ic6aFcFtjXtVU7tYV+GP+yO7wxRptqJx7Tw7/6lSa376vs9M1U&#10;1nMcBEl0x6r5NO+mQze+LL/v7B/8+t4LQmRe6VumvN+R0P+SpZ8vSU39Etr0jn/HW/7eVUxk34fX&#10;Vp67qIpTp1WBt/kOhzzb0VdCtsWVhGDlzgpVKeb4io2oEURpPdizmkq9HgmORCSivx4zS/n4HNw4&#10;05x67B90AJ2v13ZZZQbMr7iJXtpE+GnyO47RoDlAZd8NoIkCu4Op/y4rKO4t58ZZRAjMEqjHEuIH&#10;4NQ35hE3sIgZQVrsRXgw7Cq0POgFXDjn8mt2r9j+FYDuTJzY6BQOukyqs4E6E+XiIlX4AnTjHAfA&#10;M4D0DAfIc6gh5+HTF2YZyKnQ4d46TQTtieDxOhszheFYSxqdh7E/WUfjZ+CD9tFKnzFaDhVZAtXI&#10;8KFa47ybN2Gk4of20Vyr2BPGaDTxup1x1rXhvWsGOK0K2zR/zWyogdpMaAZo81Hbaz0TAgB1c0Ic&#10;W/D95oe2Ct2+Plq05XOwx3BIG4Ddoh6F7nMN79tYKcmjda8y22ms/N+//Lu++/419uUEDY731vgk&#10;FthPYivx4Db6rGt91e9JkHpXtg93xj8ymKmZwNZqN6W9zRRaZO77Cm2L6qnS5SgeBSR2Hiadc/bO&#10;FZq4FuPR2mj1SZigXvHMdxE4MyrBX4H8MGdExmjaCH8q9BBOxm4KGzhKfj37akTHLrjnWFUA3bDQ&#10;PtOlbUrYDg2NOCTY2M4XyHmfkd45gK9vDUNbpZVcephVBKeu6s7p67pHJ67qcplDN2zo9es7T4n5&#10;YqKbIdi30I+vb97XN7dYPWGLNsnfe42Z/wl+6OeA+iU04TE7UR5SaStJDL2P++4u/56KQ2xR3TAX&#10;UE9V7owQMjIANuEmlfuXoHZsYeD1IN1DNGo2Xz0ldfQZUboW1PiK6zWDAbav5Q005BX/jReoIM8t&#10;jZQnwdODqBy74NCEit9jYuU+4TJ3iaytWLVCt1dielqWoZvLl+iG5XKQl1FCxEDxUiIMLBeasSob&#10;iM3nsrnAa8wR5qIvXwfcV3DPXeKgmAmfzoQ/Z6N+ZEM1MuPD4Mg0Xvg3nLGKDKjPAeoLM+HTMwJ1&#10;boq7zviN0sWYYBQRKMwK/jtsi73GcqCzLCU6SpXfGemjLZEB2hQRpI1TA7UuIlgrwvyVMqy3kscP&#10;0bxgT3weAzQChaM9ykYj21xm9gWnt/A+4uD95L5VaCd8xlKvqND2Ws8MZXDqxuadRvFqzwKhVmje&#10;7RvUZvdkI6gGvnZGsfp3bKSxfVoreEIPLZ8/WacPLtXFs2t05MRqhS4I1QAC0cckTFbf4FEkJDXU&#10;F13g6T2IBOveWJ91pIvZG0+JV0t1C+5qsh2hjH8DaAOzk9GBwlFYStjMjWItPLBGPRJHA+bRVOdx&#10;6hOP2hHrqQAq3cxoVI7h/grrM04zRvho2ihvONcI+Q0cJjdskP079NTIPq4ExlSnUDbgDja/7Wfk&#10;1DX45NfqAbDTfYJ0hfZxMWCuOJ2nyktlesCB8PG12/BoaEfhfeYEGXyFT78rZ6rhdqW+u0PFrnig&#10;r8iufsfT5S1a+tc25Q2oHx+l2cEQ69NszPxMe1crFDRE8Eg/oPVdyaHvDn6V69HovlSwkkVTdHdT&#10;EvRjDaoHYYzEG1gDxhYFPctkHZwBGMvpKyynrxgMeJ3NJgDAbuvbnF0tjF89Jduuaj8NHPI47u0g&#10;d46gcQO2JSfdIljc0o5u8FpGxlyxTW6v5AJkRQy9FtoFwAu4nNlA8zjbUiGM+w6gaZhkMkaVaWoH&#10;2rLRjczEEKqun85EAmja4mcBuVXoc3g9zngO0/kgN2dANh+jWbEtCIJmFZN/l0ea0wXmEE+ikhyG&#10;shzkMLqLQ+TGKYFa7scudc/Rmus+XPMDPZVAcKM/asRgDnPGg+sxK2gDGkY3asawrDJbpTYnpT1x&#10;G2I/cA6F5rPh+6wr3IQboYV52QF0Ow6EHdG1uzapr37Qjp6sUO7aDFB3aCkv1x6KnTpUKxdO0MIF&#10;wzVvmQ9daW/1jvPSmKTJGsg5qHafpqpNZW7cs4UD6NpQjwb9yKLG5NTVkpMsKtdAbbOFNw3cjo2U&#10;mFPUjjI49DlMPD4Lp6l94lCNXOSnsfN8NSCJ0Jk4d02Mg0NPC8c1FaiA7mM0fWSApuH1DR3hJZ++&#10;I+Tea6jGYzoay2tbVI4GLP6xhfQN4V51P/i1PLsN1rbUJbq875SuHmGq/Fyx7l65radFHARLH+o1&#10;vPkrqvJXd9i7cfMBNOORviF4/OsKvm6fl991wP1thU15V+hrwP4lHc/nOdcBOFSkmCFZaMiXhE4+&#10;I1PjKXLfE/I1HkMjqkhQeoqXwyyjN0grukPVvrcNc/6BtRwOOTAC6ipb/0aL/AXzhy8ZDniZk+0s&#10;HnqNU+8Vkt5LfNa2Uct2qzy2pH86jg/ZPlW5l0RQ9mjfB9h3iQW7sw3Fg+iqCmvyEDZTRvpRKc6+&#10;YmIJCgmHKSSIsYiI2wLa2AZoox3ONAqU4yo20MtIcFnWNaS5cgFN2QxHFxKNM2NoiuEAGAuQYxgI&#10;mMbhOthHZyYFKZdtWyW71quc7VfOTsJdq5RPqGPuZn7eG6jSjNAdJf7rIMrKrphIbcYAtdxrvOYN&#10;66+0cUOQ7oZpaj8X+XbC8Yj0ZoA238zfmsycKX6LdnNi2nBAGuUAxPbq7JqkYjcF4HaYbIenoy1g&#10;bsvaig6oHp1pr3fDG23g7oFZqTNfD/YYqm2beTJd3absS5u1c+88hS8I1mDGr0bO9NPgsPGOwlGP&#10;UMYmvVuqwzBM/cO7qNNYF3VEimyJv/qDQmdI1qoyh0Gb/GbA1EIaC6hoVqXXktc2II0TJi471/kT&#10;1SvNTT1QOQawa9knNkDT+WFEu09WeF9vRY3y1/RxVOsR3ji4xsq75ygFDGaPXPteaJAslWF4siUa&#10;dO86Lbjzh2t7/BplbTqLnkwUAZX42Y1nelL2WK9vGa14xsq0x06s1/cPX7Go54m+tRBGrq9ZCvSO&#10;lRNvqMxfwvvfcr0hgsFCyb/khnyNlv4Gk9UbgPyqiKAZ/m1PiR94kVPI9xFczqH3JTl+L3AWvmJO&#10;8iVNpKpMTEiHGHDdnE6YOJX6BBMp5vUwQLPf8BUgfgmYrUK/wlf90tnVwuKh8wwJ0EJ/chpAo5I8&#10;srXFBzhoAuoHgNoyOpxYMCJunUlwS1CyMEUy6ixbo2Q1A7NchVTsQgBtcQT5UI58M+8j4V2xyW2n&#10;nc2hkApt7W8z65+L9gfEgTrPjpEzvNmnIwJ1ws9fmTEs8CTQpowzw006pOWcEcpZtHmDTbQle9er&#10;kN3euVTrc3QYj6KUHORQuoMKv4HfnzF+uJL6dVcCpqHofn00taeLfOgVjODs04mG1acWYWB0wzzp&#10;0AizMVh1/tA2LrzP8XCqNJTDbMIG/kYA2qhKKxQRmyhvzSGxLbbfLhifrAPZrh650U0Yhm7wmYKw&#10;xp5n8vtf/+VLZ2/hu7dVCp83Wb1YWu/KLpZegcNpfZM22oUuZbcmAJgO4cB2asaaiib9ESB6t9AH&#10;NhBb+H5DrBmU7Mrjzb7GyH9eQZGSqTLd53iq6/xx6pw0Sq0TXdVvrpdGp/nJk2yycAY5Y4KnKX5s&#10;pOKGTNG0vgGaOSSM0L8ghbn6KHCAG4OtndT9U0Zv6jbX+EYdtGEqj7zFu5S15ZTyD1ItCx/qexL4&#10;Lef5K/Ke35CE9BWbpr578BpA09snr+6nZ1+xcoL9KU/Jg37MLsIqOxySxQGoX6J0GHiNdhiXfgVQ&#10;X+ehYdMAeUnL+iso1RueRG95Ar1FzXlFFa+Caz++wIEPpeR1/k09p2Hy4rqtPkaCs42yrHV4eJCY&#10;MAD9zMDLUK2zvJPrFdcLnlzPbT0caabPLpgnhO4jjZoqMzrZWot96wE1tlR2AxqgLXTGLpuIqSBJ&#10;34LIy6AhZasANWC2KXBL8LeIgnyGJ4xLm+f5GnzXJlFy4NA5NvCKoy4Tb0YmtoSLhB1eSAjVySnj&#10;dTzIE48HlIYRsltIkTdQb4p57wzMN/n4Nis2yli+WbBtJXJmBs67mTpEI+Yw2dM7AfTaUG8tHD1I&#10;88YO1ZzRYzRrsKumdu0pD5KPvNp3Uk8Og7Uxgdlm33rWPLHJ8Pdxbh9xFnKm998PcNgqEuskGo92&#10;ZknN+muNFav0mJPaIt11hnLY1Y4ttJ1QPno0ris3l45aQ2bilcztevmM4lp6UX6p3upPrt2oKG+G&#10;ZIcB6Db6pCMeodaICi1r66MmjIq14RDakSkprg+uscsvD6WggFczJxVSoQ3Q+Yz+Z5E4FELgR5e5&#10;o+Uyf7y6JY1Tj6Sx6p3soeEYRibiEQjFazA9iGsoTZaB0xTdP1wJGOFTPWYo3i1MU10nYnTpp0l4&#10;PAKb9FBKz/G6SKb0NaZASjD4PCl+rK9ZAPQLa9m+A9A/kMT/DYt/vqYS//SceFz7GFD/9PQr/fbl&#10;d/qZYPPfvfpev7z8lo9JGq18gpwHj2ZTl1XoVzRdbEPVC1JTXyC1PUWNMAC/AcyvOfC+hZp8yfWK&#10;G/krNua+g658y0Hzlye2m+UpfJ0bgcbSYw57d3fsZdkl1lNUj2ck/7+ApryyHS22eIjgR6vSDqCJ&#10;Q3jyHtCP8YUYqB+xX/vhPgBNh7KSin+fx76lKd1l18kdQH2LSNxyIm/LAXSZxRqQc2dZd3YVmtqB&#10;Yd+GX6+jQ1+zWAOjHjYrSAcxi+5nVvwkZSHRncHMdAbZ7cpiupL79uo227BuUp0rWE93m3b+Ha4K&#10;uqC38arcRHcvwLCVSwD6aW6Ufch8u6ZPwXYwWWtROlYw2LAiwE8LPb00m45raMeugLmjgnv31UBr&#10;lLGZoSO7cyyrrgFV1yaSbGj2YxQPoxgfWeq/E05jIY5YSXm1Cl7Xot0IDmpHulJ7rKhdoB7Gmzux&#10;ZKgZnusOVGqXFsS7wamneg9VQhxKy8LpisPV6T7TQ32nurGP0FeDJ7updm9CQDvW0adNsSQ34M+v&#10;j1LWjJGxVqgdrRrog6tUsWs0Da5jSMq3bGiqWx6ehSJAvRNe6LpokgYyuTJ6cYgGpBIkk8CdguG6&#10;b7QHO+ICFYqhJtZvqqYPCSC5MlQzxkQqwZMBWp9ZShkfodhhvgrrOkILx4QpqYeP9s1Yqrxdp1R2&#10;5LIq4csvbxNOXvUNC4C+1Te2xerVj/oZwP784lt9//StfnoJqKnM37KF6he+53vCGH9ivdo/vP4R&#10;UBOf+5B9Kg9JG73/mMX1ZEKjgHxpDZi8G9WGInwYXxawPIiVzi9IQXpMS/3LfPZyU9m/vfuQzbPP&#10;qfYv9LsXX6KYQGOo1i+sicINbW3v+wcOs5TnIGBmwsW2Z9nCIYvkNRoCt3Y208LFn56tDq15QpV+&#10;YgGQSICPD6Fv78OBtwcKg5/EOTASQmO04zZrIizD+QYpSgboEip0KWC2q5gDoeVsmJSXZ/tZAPZl&#10;i/HCuH8pMVKXUJcuMwF+dQa+jkS0bOYoyw4eALB7dItqfJPtV7fQ2e8A4ju2SdbAzcc32MFSxH//&#10;Cpu5TtKo2UvA+dYQH61l8HaDl5vWBQcow2ui0r28aLAMo1vYD9VqoKYxoOtJTndfDva9WA/Sjr6B&#10;DXCYMelzgGwSnkVS2AGxZobU6Mb/DNjahBEdwia2Dxy/tdGNDoQ7tqfpYh7sJmytbUloeucWDTVy&#10;ZG95cfjznO6pMVM9NTzcR/0mgzvA3MN3iBpRoT/vVE+ftKit3zQkBoPro8bo4S0RG9pToXPwRuQw&#10;8n+VhsE11ICrKAO5aK1lcNAVvAEdGbkauBANcE6g+iV7ayBNlZ5RY9QjcoyGhnsohJZqClugZjFH&#10;Fz0uUjHjpuFdTlJ6cKoWTIxWTD8vJfeZrD2Bq7UzcI2ubj+n0mM5qBkFtLAJWrz5lGxnQAtYf3z1&#10;A0voWfxDpf6FrVa/vGazFYD+5fW3VOuvoBtv9QtV+2fbFsvHP78C4FCPryoe66dHr/RdJWGNcO2f&#10;WEvx7YPnxIKxgo0W+SNceo+5XmYS2EgFt68bmH9++pJqzxqLe3B1DpimknyHvv2WQJ237D9/zZPr&#10;OS1va66Y9vyckPQneMVf4al+dZ49LdCRV1CUF1To5+eOcTgkZxqPyFOmyJ8d347ysZElnJtJVNpA&#10;a5xGjkWEUaHvAug7W6jScOmbKB83UD7KoBolgLgU2lFqyUjw6EIGkfMW4aizrLoFVOjEMF1Bmrua&#10;gJ/aEkw3s3qC6IVbDDHcpvNZwWq627TxzbNyj53flTSK7vD5bavQvN7ESVi0fpUuIxUex1+9j07v&#10;zshJWuM5VpsCJmqNz0Qt8/XXfC931iNP0AzGwab27UuFdtH49u3Vnyg2S7FqA5CbUoE/tz3g0A1b&#10;0PkZlfZjDEkfs63MfBxOx9ABPAIAFboRapatf7OU0g648NpBQTrYjnAaNvUJsm8Ch27VmkDObk3V&#10;mOZJQ2yiLUb2UBfv4Wo3boCTC91kaHvV60WYJA2Vuigd9egS1uG1Lk7BOu1p9vD6wRl4ZPalfF0h&#10;mCWHNy2H1RNXL11XKRQkjVN5s5gRmJLY5Dk3WAOTvOWaxCOArZ4ukaM1KmaiJnG6jp88U/ETiUHF&#10;F50WkKTFYXO1MDRZqe7TlO6drBNLT+niCoLV9xepihy6R/l3yc8o1aMrFXpR+kSvbsGZyXf+GRAb&#10;oL958g5Qf+MA9pc3thCIyg2g7XMD+M/w6Z+pzla9f3oB0OHYP1YZr34NpUDK4zBp1fvbB0/07iYH&#10;R6jUszM0SYjzegUdMWryBl79zf1H+u3/z9R7htdVX9vefp97zkkChE4IHRIIoST0EAi9V4PBFAMG&#10;jMHGDdu49957r7LVJav3rt37Vu+9uVGTnHvv9/n+xpK5935Yz5ZlSZalseYa/zHHHLOZXGkkQOnZ&#10;/ejafR4iePm7LihKn1QUV8RJMG1jWryN1Khm6EcHTRftOWxG3WjGgtqWmcT+lQSypFlfAfVoJvyx&#10;KXEXpqUtBKlTqVE+6sjYjilmV4dDlJUgHNqR9EjY9xJK7kGLdqFquNGia5gT/CXqq5pE0cpFrK8A&#10;zMWTxlsRDRItAAqz0CjCITTK0yDEv+GFK/tZ+Ckwh/Ck6IrwtIgA8hAVWsD2wOcr2RxbyE2TirZ9&#10;ZPL7DqB3TBhnOylMm1hqtObtd205gwYLX37ZJt3zV5v8yKP24f0P4Je+jbV6eDKIjvgj1fkPqB5X&#10;o15cRKf3YsB7qfiyJvqlU8Off9GknQEPKrSWC91ARb4FUGt9xY0KRmfU6waCZ64jq+Nm6MIf/8TG&#10;rLtIrQXUF//xKrvkT7S1H7zNLuXPF92Bw49myu8ewLsBcKV0XMUqit+zPOh3DxAFxqHwRtbEjUni&#10;F52DJyKbcBblbmQRH1uI7CWj/8fr5trN01lJO+Mle4klQY9Mf5WMhGeR7F5iYThJO4zFjKdbNWUi&#10;6ZHvzbTZjGIteH+OrZq42JZNWGxfPvYZ09jM26FcNPmppPVsrYr2Wle4w9p4X2tlnbXVsFbC22w9&#10;vG+AxZan4cnDgHlYh0DAeq5r2M5RqfsBq0B8DoAPAd7THA5H4NUjzT125sLHn4NXn+bA2EM29DD7&#10;Ck83ddA2D9AqD1CFaZlzYGy8EOfVTpexnyo9EufwGeIGaGixkViDDaJtDwVJLwXMSi/tw17byUqL&#10;jhIaKmW66BoSKdbNdtpOxYoh5bXBrdswMzUrD4Srla27TenQEIxOjTzqG9gpWAeYYmjTUbTgCNup&#10;BGon4R+Fw4ej0QvVcNPudlGZa4kIq8G8L1CPtsnxfSgQfQ3VfKdiGji0kpYaYfuAABtmi1cYyTCI&#10;5zsi6VADC7wvQtUOsfYtyscEsM+6kBAreSIU0LRJgb4cwv+x+8O3bdcn79ueKZ/bpg/es5WAeRnU&#10;Y9LfHrIJ99xr7919r73OAqDnWP7z6NUMAzCN/kcOhregWF1NaOYlZNldwi7JX7Pq+qLf0F/gz5di&#10;d3Aq8/8Tx3sFRiUNNf8Rc/9NgFoeDyf1Hx59w424MDFC3XHPLXbdXZiP/kI8LkuCLrv9arv4NvbA&#10;38r0+c3w9Vu4cWikXIXCoddraK5ceRedS73NSoprAPaYlANJjL8kWxKG/tQjJy2P1PoSZKmTman2&#10;wuIJduvUv9ufpv7D7vjiH/bgDNreLBH/x4yxAPoVpJQX7W08xzNJBJrzwQyby67vZRPm27pJq23p&#10;2EUscVzJGmNis0Ktzi4ULcocYBVbd7DdunytzmsnlKMnwO5s1kr0A+gBrR8GjMMtqtK9o4c/aMYw&#10;hzaHcjh/Zp8KtGIYQJ8B7EOsRD7fOQJ90K5CqIjoiW6AFqp+s/KiOfgB6D4vOjWBk90Ym3rYc9gF&#10;tegjqXQAAAvM2j7bXeGzfmhHH4fMTpSPDkJ2usnJ7qmWKYkoMe1rqWGzFldnGa3wktHMvDY+Tll6&#10;TtopURAdyJ6tuQwH0H7XQqE6rXxD5YiT6i9Qh9CjA5tYLUHsgo+GiptVFG4tqmd7lnstTRj2HLpX&#10;LWOVm8xUjCZBdYJ0O2No4yGCgPxsHvChxPigEX4izIKsdw7i945xE0UEcA6GQf4uCCWJ8LGq4i42&#10;ZZWzDjmPVczJrJo7SDNlD8ak3TjytnyAbDf2ZVuBWjL79Wcw/P/BxrLb5nlsC09i+32dCfw3/3SX&#10;vXrnvWRz32R3XYp9gdnOK7DpXsTrxVy/IdND10VqwFwAtGQ8BQ4pSkyd4ltx6qlS38zhUOuUb+K6&#10;irUW116PpHvX9fa7e1g2dTvLgPBoXMLrxYD5oluZJOftX9+I7g2wr/wTw7i8/7e3Ea1wEyoKy4N0&#10;iYqMcf9tnFU+w7j9R6wUG8+ixykzGLJcaJMR7m+b9oTdOPUhu3M6ltEv6fZN+ofd+9WL9vj0sfYk&#10;J9GXaKyM5WAx9Yuvbf7H39gS5v5WvrfYlr6xyJa9uMByt2ZarCJmDa5GawO8/agZnayQaOcg2MWf&#10;+6Jd1k3yfg+A124UrR7WNYyyoSosYEquG4Afn2YZ0Ok6/sxioDNw7PPi1wD9XCdLNwHyOQD9Q9dp&#10;Owst+bHnDAdIvk49SklDsw2jhPTSgOmFTgzTlOnE2CSKMeSHnmixkK5aKjK+kd4qGjSqzNCOPpQQ&#10;J4pX1ZjV0Z0VZEzTcOpCt+7AVtuprQAVAByHYjdmrgFvyEk9bWGZaSuyZzPnkWboWxs2gg4+t4kO&#10;YwNUJXIIXrsOQK8h1IYEV+d1Kx4QvCAhpMIYG7hiJxIscvwYlfe4xaj2cVrxcZo48mlHqM5RRsci&#10;JKaGGVgI8+cwUQ1hxswiTNtEtGEWB2FES+wZWgixf9EDmGvJ3SvmZslm3VzSzK9s3/tv2m4mybcx&#10;Ub7hnTds+dhX7Ft8HB8TMfDKDdfbU5jInsNd99qtt9nbd/yJgeV77I272DNIbsijOClvoxL/DkD/&#10;BgAL0BdL1YCC/OpXo8lKarA4qbPaTQmwtXvyJgxOAvTvWV0h45Jer4Fy3Ho7zZI7rrGr7xqtvpfi&#10;0bjkduQ4KrAq8uV/4n3w5Ev/oMMfQL8FQN9KOtf1ZIXwtgB/2e0sDWq6/e/W+Pv7rP76v1jjrQ9a&#10;mFm9KrjUZ4yMX4WD6baZj9gfp3N9+ajd/sXjdt/Ulx1APzWNqDCmCF5l4HLyp5Nt4cS5tuqjZbbm&#10;3RW25OkFduhrIgSgFA1U4vYgm6pi/WjMfVy91hvv4c/sRQHE4s79XEOqzrwOUKkF5n6WZw7GLzRS&#10;AnQLCTQflJTHLsJzAPd89+h1FkD/0Hvevu85R5Uetu9533eAW5LeCIAeCKNxR6ESwTgtcqgHFbkX&#10;OiGZbxCQ93sAMu/vw9UnUPdo0RCHwU6mdpyQdADdDSB7qth1SOXtwVqrbQDdSJp9vL8LA1MXZ49e&#10;pZxKDy+tdb7eoD/iUJYOmj5NLF1q5es0cz5RrnQz6y5kOY3xRAzvZzCAxUMttNjVxImxEiOKlyTO&#10;QG896+divB1JZLZRFlWWpEYBeWAHXUfWUYTRm0PJTJwz1R4kgySwDy69At+3Ft2z8i2AZBjG++3d&#10;y0pkNO9KFoYW4v7LwM56FHVq+9vP23YMShsIrln95vPoz/9Ae8Z0j7X3Jfzqr6BqvE1lfud2wEx1&#10;/vDev9h4rnf+cp89z6TJ33FPXoedQRX6V7+CS6vZgq3B2XF4IRPPWWuh1X7IeQK/vB03slTod5ey&#10;9B7F4zpAff315Ef/gZE9OPPVf77WrgbAV8OPLwXEctRdBagvoUpffAtDubwtQP/mRvISAfQVgPi3&#10;AjkfezmvY+pvv8+iN3Hd/JCFr/+rhQl7cX1JxOrRrYyOk8j/1WN2w9T77fZpf+NQSJAMAY4PsO/i&#10;yclv2ouseXuHQ8q0SVNtPvkcayavtDXvb7A149ax6ZXmRl2/NYdFNUbYIwg1QGM+130eae401IND&#10;G1RhkFdRjX4oSR88ujdEwyTWSTeQ5Zlss+rzN3BIo7VNq7sTL4d48/nusxwSB+3nwR8cJeR81xnn&#10;Oovc933XiA3VdQBmXUiCSHnD6MuOpKcgdKhGL9cglVoURIBWhdaBcFC7DQFhJ17wFtL7u5AvO7m6&#10;VKVRO7TSoksURMHpeh+HzY5cPqaoxjlodlPdJRF2wdW7eQqoC9kBB++ienfTdW0G/KNLhgBwLuYm&#10;KEwTr+1U+1ZonoZ347j9omzjih+n80hgpPwkuuKsmIsC7DD0IwBl8QHowEHxaSiFDogJh6AZ+8ii&#10;ppEjyY6/0+Xbt9FqoDfV61czVLsKR+MiS56Nf+O91203l5JHN+CJXv7Sczb5ngfsdbaXvUQT5c3r&#10;b7ZxN99m7wLoj+76q0246377mISnzzkkfvS3R4lOvs9ev+d+JsSZuNYuHU2uUKl/w6FRFVr6tDi0&#10;pvz/T4yYuoiKSyBRVofBa5DqdP0OHn3tzdfYNX8A0KSSXnUntANL6SX4pC+6BfoB0AXs3wJk8epL&#10;oRcXUZV/peoM9XCq9U1w9xsvtzGxG++26G0PWeS2Ry106yO8Pm5lb3xsKXC2BLLfPmKhy/UK8sBr&#10;+si8N+zvqBx/mfS0/Z0A6hegHO9O+9C+mEQK++fTbMXHi23+C/Nt1xTyMKjO/S0kSDZwyOs8w4L5&#10;s3am66yd7/3OzvDnoVYOd1ynUTaGGgH3L3RDyzOp3H10CnvYQ9iN97m5yEMWHd28IsDH4VI69CDr&#10;3EagI+LW2k0ooKvxcg79epBWuZolZxqo6BwMB2MAmq5if5gLnizprrOwxoap0EMcArXPcMhH5VbF&#10;1p/l4KPKSrrrpcJ2waU1ndKB406bADplI6XD2OuOcRPQmmenyyA7Xgb8TTbkZRUG4NYgQAuNHcl+&#10;bUz/dNGC74C6dMC7u+Dh7dwcbQI1eXtNmdlYVYnvpZXelEPOB/OOdVqNwfBAAxJhXWoigIYbi1oA&#10;XGVYR6VgJGoGUpsByKDmgBlQJ5J2t28f3cgDbJUF0N6d62ivs0GWjWXFixbZqVkz7DgUY8/YZ203&#10;qUmbX3uKpspztvjpp+1zYtjGAujXcUZ+9Ic7CO65zybf/7B9+fA/bNJf/m4TWHs9/enn7LMnn7T3&#10;nngca8N99uwtt9PCpmoqEUshj1RpgVreDlVnZ8Hqhba4E5KOjVRhNjfg47iR5sp1eDh+x3XVTbTI&#10;/wjtYOzrMoYQLsb4fwnKx29vQ5770+/tqj9jFQXUF1OVBWzngHgbwL6ZBsuNcPmb4NU0WMYEb37E&#10;Qjc+ZIGr77LgdQ9Y4Eb66Y+/bClHjxOil2MZp9Js5tpvnGHE2956FNfTB/bsrHfs71NQPmaMt/E4&#10;vD4lNGUOkVhrPlhi695Zaoe/YQmPq8nOAN7vhn6y74e5VE3pBp5Vde08DbjPAOzTtLtHVxrrGkK5&#10;GNaBj0PhAHSjH4rRi5ejozbGlEoUHlpHhw8Fwg8ndjfwSK+jiqM9A95hePZZKv4ZwH6Gzx/h80fq&#10;Wvkz3J2myyBgHgHgAyHtXoFalLpQMPw2HIpSlf0OCAeo2EMcHnscWkLF9sZtwAPAeX+fB4DDj/sE&#10;dA6OfV4qP80e+UyGoUk9SIXDeEz0OXoCtFPZ2+HS7VTzNsDrRPlygOxms5heW7ChaoCgIRHqcYCx&#10;L3a0aB2Ghgti0I06Ep5isr0eP2ph/DQh7W05ACcWR+bwpw5gCBUjSBPFS2Cji7EuJ2SdlXJ+KrSP&#10;93scMK/AzbcSC+kShmhnWsK7Y+0AJqS90Ix9H7xk2954yta/8A9b8vdH7Vv8Gx+iZrxDmPwUQjPn&#10;PfmMzXvuJZvz5Es262/P25zH0adfH2tfPf8cUV5/tZdRQcbe+4A9dP0tKBgoEsh1AvR/QTl+abAo&#10;q0P+D3UQxakV4jmaVMo+d1SP3xGRcA0m/6tu4ZB554129R032KW8fcUfuEnwS/8GkF5CldZh8KKb&#10;ifeFVuht8eYr4dx6vexWqjgV/jK81WP819xtvqv/wnWv+a+9z7yA+8Tzr9sJcpIzklMti+mPTH6w&#10;Gzautfc+xsLH4+mR8S/Y3z58wZ7HO/s++6sn01hZOnEBh4uVtn3CCsveiYQV6rCfzvzbfj77b/th&#10;BEAP/GDf9X0HXQDU0IJz4rq9VO12qiqXJLmRtlGpbgT+q4bJCMAchD70RekGAtiBKMoIVbuLXSqt&#10;BVTsbBdT2PJnUFlpqAxBM1S9R7SrEHANAfZhPneYhova2qcBtKS6flSPfn8YvswOFqKEhwJQDt7u&#10;pHKLR5/hY/uhHl2AfoBNWqe5GaSESKMe8ERtmIo8QEWWRDjS0GHn6GSq8g+Im+PNFuj7UDta80g5&#10;xXraQSu9ha0BXVCMdpSPFjzWHSWsyADYTew7bGbfYYM4MwtB4wqQpAvZQFdSgI5hTQ0e3E9wOqE5&#10;HBxDbKsVkEPo2kHFM+Cm86FBBw7sNP9+uoRUaf9+Dp37dsCb12J4WkLm3beWPAXd+R3G0eDN+996&#10;0fZ/8LrtGoux/5G/2vJHH7FNtLsXPvk3+4rB1SkERk667Q5b+PQLtvCZl2w2YZjznnrN5j79OraG&#10;523yM8/Z2Pvvt3fI4hv/yBP25B9ZB4Gcp8r8y6FQZiXlsch954RyKmua16toyNyAt1o05fcYnn6H&#10;dHc1kyvXUJWvoBpfxqU29hV/5HAIsH99HcrJjVT/m/ga4tEOmEcBLR4tFeSSmzkUAnwH0N7f/9k8&#10;N/zVPLf9zbw33Gc11/yZUMC3LAUOl56cYWlsTM1IyqD5UoBGnWUnTyTaxk2bGZfZYmtWrrXpk6bZ&#10;N+99aWtI4dyOXLd/Kq4ugDYEcH8+99/24+l/2ndU53Mc2r4XoHn9rveMfddzGlAjtXUPw4MBNfqy&#10;OoIC9GlJdo0CC9WvDhBCFwYESqrhIKDuCzVCSRqtG3tpW3kAyYxxrVIqJ3/WxwzFRruHg4B6IDxK&#10;N4agHYMxqAHNluE6Ph8PRx8ekF6chj24DAe9UjdQKRgmGEEVGaAii1q0ZhU7ID/NvzvAQbKdGIOe&#10;aoANtx/h3zlHE+isOpNw8C6aUT14QaSCdAmwOPNa+Zl1aL8Lu10UQ9bEn8WfW/IVws4hkQzrRo17&#10;aTZRyU6kpWqbQFjxvuwgj5IlEj1xZPSVLWQhZLggKU8+NtVq97d3B54Q1iTXwqtdSIKunZsYCEbR&#10;oLWuIEettkjFVpow7nU7PO55O8ww7IG3X7YD/HnfG6/YoY/xRE+ZwibZGbZm7PO2CAPQt/ipp6FD&#10;z3/8eVv83BuA+QWb+9TL9sU9AJ7cwclPPG8TiFx7/8En7a37HrNXHkIB4yB58a9kJ70E9x3GJQz9&#10;VzDlLUBffmHn4VUcCh33Hfr1tch+V1/KGB5mpZvuuMmupzJfAcW4mubKZXDp31xPtRcvxnh00U1w&#10;dEAt4P72ZnRv9nxfwvt+y6s49SW87zdX8wSg0zgm8Lv7zXXtn6waS6f3qjus6rLbbO8/nrAkTtM5&#10;6dmWzR6+HJoFOfwyTlEtMvYcsJMMtKZs3kHC0UbbxYqFNeS2bZo833Z+vc4OLDligfI6Oz/wI5X5&#10;Z8D8vf1Ihf6Rt38c/NG+7/+OC1Wi77xToaVUnOscGgV0JxpzOx1A6cgOoHWwE6BpjwvUAHKAt/tp&#10;VfdJV45wsKPi9iC/tUED2og6aMen0QcfHuIQOMDBr98HbcBP3acLcI9wg8j30QdPlszmABpDliPH&#10;UVX7aML0+eHqAHqQKt2Da0+t8EEqcD/UpI8DntQMqSID4tBw5kGeGv0uKj5Oxb4KDoyFeKZx53XK&#10;oUeLvJUhgBYUC6WfdlCpO7GhtuXkEedL91HB7PQARDXqEpHqRCv2arehttAyaEtmdeQg9IJkpyCv&#10;XjL7algS5N7A5AtNklq59rhq2VhWvXU9XUSaJ3hDisi6y8HIlDbpXTsx6X07wRaAY6hXR98Zx4zh&#10;+4D8C8uazfoLxsNOrWRpz5xpHBBfsV0oV5u/fNvWoU/PJ4Fq2fNv2vIX37DFL43FiTfWZj/zun3+&#10;6FP27gN/s7F3PkCuxr1Qjj8w4f97wKukLJJmtfUXmnE5XFltb4U3ilP/EnOgfG8tGVJ82O+IGbvq&#10;etrW6NCX3kBgDVMsl1KxL73hKvvNtVR0Kvel8GnnuhH6AdD1evkNUJnr+PrcBKrMl+nz+fMYL1Gv&#10;ritutJpLrjXv7+8yz/UPWvbTb1nBOqyGi7nrp+EZeH+auV//zHyvfGL+R8da4MHXzfXYW1by/DuW&#10;8dZHduhD4lknTLXDk5bZyc2cxD1NdpZq/MMQAP4F0Kd/dnj0DwPf2w+8/qj3c/3Qd5ZqjdGI6ixA&#10;6xqhQg8B5l8e6SPQj6G6Fji1DnZSLXgNIYsFaVcHeFV19VNt1ebG6yyAih87chympEGGAnqpqAPI&#10;f/289gFyTboI0D34qH8BtDZldWBI6oeGDADsXuhDD02YAakgVGnZU3tdXoemOLSCr91by9fXTUOL&#10;XBJfZyFDAIUAWWBGimtXMCSHPLnyWpTzAbibkOYaEuHMJ1h6T+xYDMuns/iePeOS4KJo0UGAHaRx&#10;EjhA3h6Go8CejXBi7KBc1dtpWCHdVbLEs3rdciZflrEmDq68CRP/6mXs9J6FzZSAxsnv2kmWaSaQ&#10;k5f8wUeW+BYOPXoMBctWWBFALtu+2Yq2bLKCzZstdcEcDP+f2gnid49gT93H0O3G19+2Ff942VY+&#10;95otf2UcLrzx9i0An/0qnvfHn7LX736QhNgbGXS+BFspgGLo+TcMAfxGK0g4JGot9pWKCLuQSCoe&#10;LdO/DoU34bC77SakuhuYIAfQVwBQgfNyEv4vQfW4FGvpry+HwnD9ihiyX1+G+ekqqv/l+EeugXrg&#10;o76Eca4rMTTpzxddTezvtQC66eLfW/SS28x9w18scN0j5v3T3833wHMW+vMTFrv1UYtdjgry2z9Z&#10;/PcPOVf0RqS9m/5qIShK4M/PWO0Tb1r5i29Z5esTLI8A8AwS7sOYjs71fW/nqcbnAPZPqs4cDH8c&#10;gkdTnX/g9SeuHwRo/nwO2nFa1RlQn5F3oxOlo5Hq7PieO5wD3yBmI8dRh6bcF4pRccNQCiokoO4T&#10;oN1eDm/4MzzqArp45EtOo1oirQ1IwUD2c3guhzYBsJcK3M9wsD62B0nN0ZhRMFpZFtRBWlI/VtMe&#10;VI52SXJUaakdap50UMmdAQK+fi8+8n55QjhA9uG37ioqYpoF01IuVRlHXhs7EZVDXU+jIw4Hbk5O&#10;dka2GpX7wfq4CNsQwvvgxDvo6mnzAMAOHebAxzYtP297mVh3b908uvReEyhs0BKIK0hJrSB5tIJJ&#10;F1XjKo1yrVmCLLcYijGducJ3Mfq/a8njnrPEd9kMAL04ReJpEQO7FSwxqty+3cq2ULDYn1jMnws3&#10;bWACZgbLhOYyyQLfxiN9bMYU2062yUqoxprXADY0dPkb79iSl7F2kpT69Usv27usyHjAWWFNxBsH&#10;wl8zVvefjuEf950WRnHwk8Ih7qyUpUsB+hVcysa7SmssaLBcdx2h6dCNK8nWu5QqeyW8+TLAfcnv&#10;+fjrqMjXQD3oJOpVYL4M8F+m6g24f30Fst3vyNbjfb/i735z5UU25tubn7aiW1+3+H1vm/+mf5if&#10;Kh24/g6L/v52APwnC193u4XJew7xaIkIyLfcZ4Gb/2q+Wx82911Pm/uRl81z/7Pmfex1K/2QpY5z&#10;NuCmK7YBJLnvUTjO939PtYZecCj8kYr94/CP9hPXz7qgIj8P8/4B1BBxanwbZzrg1HrFkHSOSi0j&#10;v67BGN1EaMegAE2zxDnYAeZBgN0HkPvcPqd69jKtLpCKQgjQ0pNb2f4qcDoyHJXb6QSKPujj4c+9&#10;KA+9NEw6aZB0KlSGcBlFFwiwndhpW/G2tFC5W1Et9OdOrLXtCqFh4ruV6fIOVIx2VIyOAmhGvjzT&#10;GP+17gKFqJHOXj18OEoaanQ7e8ABUQyrZwSrZ5jYsfBRdGUOfT42aHm2E7CybQsxC9vMtY2zCCCv&#10;Jt+jZjVVefU6q2CKvGwllXXF4tGZQzKhy/B9aANWMSsoClgClPPVB3bq09fY0fKGJT//mKU+/4QV&#10;EDNWzVBBNQdFN4qJh6dCFd9H5R6ufXstf8VKRrxmW/5KDvR0MDNXLGWh0De2++0PbPWjz9lmqvOm&#10;1+gmUpnXAe414z+0NR99YnNfJr30wYfsmdvvdNa33ULD5NL/+g+7mKVCWkHiVGmaKr/FIqpNDlcC&#10;eu1yv5bX31Olr8PcfwPT39dyALyWTuEVcOArdSAka++i66EqNwNe3vdb/qzrCrj15beSBQI1kapx&#10;KZMul10HTbmFAyWRZhcB8jGXvL3btj06x1rvGAugqc63UKn/eK8FCEAM3IKUp4sRqsAf7zffdfeY&#10;HzB7b7zXPHQY3fc+7VR0/92Pm/uvT1rl28RYzdpoJXszrQ/XnECsCv0D1fkn1I7vBWiB+ML14/D3&#10;/P1ZFBA+ZgDQ90nKwzbaJT+0DobqGo76lXU4dPgzDrnBKE0SR60AzAE6e25ATIXu5RqtuHT65Kdw&#10;WtQELWo6m+2v2tPdQdPEWciJBKe1yfpYbZjtplXdriQkGh9tp7SwXgoFIGaFRZvSkzjIafFQK68d&#10;vK9dhiRa0S00P1poerQzX9iBZ1oDAG3Qi1YceI1oxw1U4vhJPBYyDVGRo/t3o1Rg8URe8+JNdrPD&#10;0EX1rtmywaqZyq6gypYD2gq6euVMi5cht5UsZs/N8rVWNB9uvGixoyfnsykrjyixXK6cLydYNulJ&#10;p75gQHYC0bQs18lCY84Z96qVzJrKYXEb84VUexovXgxMboZ53XwvLl6rCccpYPVG4dK1VrZtJ9V6&#10;s+WtWUf87mI7MvEr28YumC3MiO4kuH376+xkeeUt2w6gd378qW1+bwLOvLdsxtPP2McPPUjg/T32&#10;JiGPLxPC+DCdxJuY+L9EHUTto8RSqtD0q7TyjWiLPyi9FNrxeyjD1YD2d8h0um6gWosnX/nnG+za&#10;+4gsQHe+ku7h5fg3rr4L0NNkueQ2mizw6CsB8eXw7UugGqrmlxJcM+but/fYgbu/sZY73zbfX1ij&#10;cP295r0OLk3AuI9q7LvxLvPdwHXz/aggfzHvLYD5jkfMBSVx3fm4eW970Dx3/s1qH3veivCDZMxc&#10;a3nrkpgPbLGfpHBQoQXkn+DQP3P988w/7V9n/+W8LcqhA6IqtHM4hHqc6xpAxsMWyqHwTDM8mqs/&#10;LpVDF8qFHHEXAN0bANA+uK7ATLXt94gWAFYoRBdGoQ4qaZcuKrVSjlqzqKqoCq14KjrU7buwkLNZ&#10;y4Q4pLUC5OY0uK6mvRWMjuqgxoauJpoezchqTZpekRqBpKaPa8sC2IC5WX9mCrxd2wEAer1WYaBO&#10;xLliTJFECV8P76B7RwZ1gEe+f9P60b3fJKRWr1vGTOEKKvBSqu9CPNCLqL6LAO88xq9mkjg6B8BB&#10;J+bNJ75A696YKWRKJfWDcZZOzFf6R+8B4rcthTZ26gToxYSXCdV5i69Hpt6h/eY5QoAPGSu+Y0cA&#10;MSNax484lwvDVMXGTeRNr2GKZTvjWXutbMcuyyPwPX3JSkugWbaHhNTdYz+gszjRdrO5a/f4j233&#10;+5841/ZxH9hGYoCXEs375T332dcPPWyrPoSmfPCBfc6k/5OsyL4XOe92/BsKG7oB26ki4h659S57&#10;mPGu+x+5z25kZ8y1f2aCmwp9OZEGVwHqq+9gP8/tHDL/dB3mIzZz3cAm4pugLmqs0EiRp+PqP0mn&#10;hpqgcKjBcrm6inzcmIffIYf5zlnW8uB487LIxnMpfBq1w0M19tx4H9z6TnMDYjftcfcN95jrpnus&#10;5s7HrPq+F6xGwCax30VakufJsVY+jiWRs9bDo3GG0dU7D08Wzfh5WNLdj45851wcDL8DxFI9vuvF&#10;g4F8dw7pTvrz6RYuyXVw5hEmUYbraJxwEJQfw/FkcDnVGf7c6+NghyIxAIcWd3YObAC6B7NQJx7m&#10;bmQ0dfmcgBhyOtrRhZvR1eP4J5oJiVHWRmsB5n0A3iL5TClIrDluguc2kCXdwOGtPk27vxmCVTwY&#10;74vT6IgfE1gJaNQ65ER9HC3rkySQJgromXgukgExhzuWeIZFLaiEod07nIWcPmiFhyWcrlWrMfEv&#10;IwpsthV9/aWVsCW2hDSlYuXdzZtDwtNsAhtRIeZ9Y9nw2hxUiKzJnxJTQPzXF0x/T+ZCcjv1GdG5&#10;X7E/hYNf6tvE0gLyEuym7t1bzUsDxofTL8Qe8pACdzA8+WirC8weDp6ufQfI6thm5Vt3WilgLtm9&#10;1wp2MnG9bQfKxzpLnj7XDr//mR364DNieD+z/R9NsoOfT7H9H0+yAwQM7Z3A0s4PP7FN7LdZ9vAz&#10;tgLdeuvEj2zz++/Z/CefsznPk7yEv3o8SUzjiLZ473GStR592iZwsHzzFRZMPX6//e5ukrSIarvm&#10;XiZRbkfRANCX4+u4lKp9GVTimrtuoUrT7lbbG0BfSnW+iop95Z0cBvF2OD4OmZaUooSpaczdb+5k&#10;A9M8AP0+XPgZgHwvoP0L2jQgRqOuve4Oc5Eo6rr1fqv9wyNWw2xgzT3PWPUd0Iw/UJ1FPVh+6f3z&#10;K+b7KyvL8HLkzU2wiiPlNkCLW9V5hFepHqrYP1Ghfz77T/u3qjR/dw6F47veEfue6zyHwe86sIg2&#10;q6kCmOOAOIb8BmdWVIGaIYNw5xEku6EwBzwaIgOBoFOZ+7icQ6FATYSBdnx3M0uogdl2Ws+ygbbD&#10;g1vY/Np4HHCepL3M2ja9imK00H5uAND1ugBkHY63RoE1IQFFgkBz5W5Q4WJUu+hB2s9H0IUP40eW&#10;SnGInYZUwDD5dpGEk9g1OfDBk4MH99HJw8LJ5Wc1shd+7Fqz2qqXr2S18TIrZaVHwSTSRWlY5SKr&#10;FU77iostVlThAnThHPTh7C/ZYPUF+woJQ8/Er5z9GSGMVOfszz4kbpe1yVNJKsX+WcSgRdk3U6n2&#10;VH0UEx83VID/Q5DvPcT/Mcj3FcC550sAzADaDaBr9h3kkLiPYPh9VrJnvxVz5e3cbfmAO3/bLktb&#10;tMyOf8owLU/eY2weOE4UsK6jZFwf4/1HP/3SDn440Xa9+Latf/hZ2zXuQzuGT+QYS0MPz/za9k6f&#10;aluRBzdN/Nw2fzUNW/GX2CMm2mKWjs6Z/IU9+jSLfx5m4c99t9llDLhefrtMSPJq0GAB2JfSZLkC&#10;CnIxvo7LMPxfhqPucoz+AvflmJIc952mV/6EMkKDRW+Pue61LXbsrunW+uC75n74JasFzK5b7jc3&#10;Fdp19R3mvv4uQH231dx4vwPi6tsfs9obH7Da3//F3FRwz800ZO54wfy3v27+28ab+x9LreCdXQQF&#10;8oPLBmjyKXPwE+XQgfAsnPkcB8DzHPzOtmLY72Dolet0i0z7tKupymfhzafjTVTpeiyjjFcB7GE0&#10;5yHa1INc/VCNAa5+pLp+nx9ZLoSnQgYj1A7nUOjmkkEItUPL6+HTAnUbzYw2onFbMAk14i2OS1GA&#10;BoR3EQFGNl0DFk1FgNXDibUWLp5wjI8hdhew1gHQGN3T8AEpE5jqZfXUxaEqxE7DEBUxQIcuyMeF&#10;CIoMHrygVgBk32Zm/C6AuXYJU95sFyhnrXTpHJL3pwPgGYTJfMn64s8nWf5UFs1PYovVFyz94Ref&#10;Adgz+eXnslc9lyVNuSzizKEqF/J55fMIpJlKcOOE8aSazkLS2wK9YCRLwBWYWWsXpDoHaKs7r7xP&#10;gPbSoHHxf6kWoPcesNLd+6wMMJfxtoBdCKALoB456zdZ2mzMTF/MtMQvZ1oS/YbEr7nwv5+Y9LUl&#10;fPqVJXz0hR2AlhyFnpz4doElQZmSyBZJJKcvaQEfO5vYMXLEk4gTPk4M2iGeOHtYDb2G5UzvMMt4&#10;z4PkPN+Osw7Z7Sp05KvxdPwWteMiePQl6MuaF9R090V0Ba8A1JfSXLnyj/J48DF0DFWdnfY3DRa9&#10;b8wfX+DRctsn1vbAm+Z/8FVz3XgPYL7b3L/7Mw2Xu7ju5rqX6vyYuRh2df/xUXOzXNODyuElD9r3&#10;xyctcPtz5v3Di+a7/QO49CIS6fda0rs77PjkfVaehBkeZ9wQ6sVpBlvPi2Jw+DvXMwzVwNdMu/tc&#10;UxdT121UZgDd0orRCLpRr9Y1IKYS63UwDJgjMUDOYGt0FNwOqNW2hkfrGhDAAbUoiGQ8hc10SmYD&#10;0F16RSduUyyuunRw3UY4cV1aouOV8NJc8C1cbgH4o+hCnXYcAoywViUD/IgWEEmtgEZEAHkYZSIE&#10;BxWgg9togmhRJzKbj5vDt2cfFZnB1D3wVfiyF4XDg3pQS3WuwfFWtRjJjV90xbx5BJyTvUElK/kW&#10;cM+BZvDLz/uaJfbsgMz/hs1W38Kfv2F/ymwWAy1azk2wyMrnkLSE2aiaEMiqJaMLknxU3JAADC0K&#10;4QkJQ5NCdB2DSYnmB8x6fxDzf0AVGmWllqeK6+ARq9l/yMp37SKEZo+VIB/mw6mzV63hWst0/jo2&#10;ACwi92MuUWNcU+dY+sz5ljbzWzs5dQZzid/YySlsXpg5yzI38PFbN/G62tJJgkpfPd/SyRhJY04y&#10;lbVzaUyypzPIkEL82bHli2z99C9tPiNlk955zj568yn7mJb8h3Qw3375GXv9hSfs+Zcet6eef8Qe&#10;e/Kv9gizhbfddyP0gzw7uPPlRIepFX7RDezsAcSX8LaGARyD/0tj11nunydZy0NvW+CvLzrNFa/4&#10;MwdC9/Xi0YBblENV+9aH+PP90BE8HzehevDqu/sZC0I5/H9+1Xx3vm81f//Wit7fYWkf7mNH9SE7&#10;/NkB86RDBXDCnZV3Q15l3h7CbzFI67izgoZEJYe7qvBokwLgCsAjEXgzs37D8OeRaJ0DYufvAPXo&#10;x4y+rWs4gr+CPzvAhnqojd1PPHBPLfIdV1e1uoBQDzwVbbSkNUIlaa4FjbiRqW252urhwMENW61q&#10;6kyrnfcturDiBsipI000wrR0cA/DrbuI94IHOzSCahwWpVBVJs/OT8s5sAs/xXYu1AL/TikZDK3u&#10;UpuaDQKbybfj1a1lRqvp8C1faDVMjlQyqVKxRLsGybPj7ZKlVG4OhIVUsUKWMpUQrli8GOCTXFq6&#10;gubJYq4FNFbWIOlx83jJ1AvB4cPQpDCvEQ6nYV2ppELB/0N0IAO83wE6UcFBmjfeYwehHQAarbsC&#10;ibAYTp/HhoFM9jwmvf6WZXzCk4EqnDFjnqURRJ8+C4DqmvYtcWPzCYRcwNv0HOYuJLDmW8veuMqK&#10;ME+VcdPnIg/mopXnbV5pmYyRpSMpZqz8FoCjca/na2xZYcdXLrLt5F6vQivf8M2HtoHNBGvoaq4i&#10;K3sVSU5rmHBfSgjOQsIpF5KT/S1hldOIQpvOOrpJLFKaSC75Bx+9aS8TefD0q4/aE28+ave/+Fe7&#10;iySlMc+PIxjv7s+t9ZF3LUicl+/qP5lPHBowe9mj7eNQ6EfC8157uwVQOfw3P2iBPzyMjEdjBcku&#10;ePdTFn7kNQs9/Jb572Un33OLreyTvZb10X5oxyHLXJZm8YoG+w7p7oczPyPTnbezPWfpCOogSNXG&#10;7nler5ow4TDoeC5kBlIgYxUGeQxCvTRABqnUI/F6Zv8wGfEqCjLsgJlLh0bmAnXpz6rUfd4LgGZU&#10;qqdWkWAKo8FjwTiV7JuOvwLHW1shfgspEzLYawVFKqZ6qnJwC841fjEaZPVsJvNi20pzY8MsIcuv&#10;GunMtZ5W88plVruWUSmmQAI0QELbtluQwHMfgedBDlohDl0BKIcfKuDftQmw44LbhjtuIxEGVDIX&#10;YY41XNWoHRUbkOvWsKaN0JkKlI8KRrPKliHRwbPzoCEFMwmeWbiEyszHb4KPMxzg5yYMJePI4yAb&#10;Rp0Jwf/1GoE6hZlQF5jDqDICfAg7cAiq4edp49mDHr1jI1+HSAnMSwU8KdLY77jllj/YRqZTjr78&#10;CsmlX7JSDjBOnWsZgDlz7hI7xZX1jVx7y1BeCKxh61cJedgCcgXqSSU7asowSJXgJSnAS5IHePNo&#10;0WcxBJyxmkqP6pLGzzSFQd1DDOpuIOxmDSs11uM3WT9/mq0hx28l23DXkJO9nmstB+QVNIqW8PSa&#10;zZNsIUtV51PZF33ztS1ht/kMgijf//hl+4zs6C+/GW+ffDXexvzhpRWWc/cX1v7wJxYl39l/ze3m&#10;p4niZ5uV7/JbzX8DQAbQwZsfcC7p0UGWY4YBdeiWBy1246NW/+cXLfonDoVU6PInFljWxF3cyQcs&#10;d1Uq6yJoJzf02k/f/bf9dP7CpQMhB8Of0KO/o5soXfqHIVrhXKOGJVrhdA5Po3r045bTNQC3lp9Z&#10;PmcZlTRe5eRxAOZ+KvlgrA2rKAMD8kLz8X2AuxcvR5diCXDJKQLMUT5oonRKny4q5aBII6WYhgje&#10;C2ezLLKeEkWb8VzUEdYYZ04vymxeiIy4AC1nF4/3kslTrPjr6VY8dSpaL3LZ6zQw6JqpsvuXANQF&#10;zATOhgYsZN8hXbjgTnUB4dfwaD+Z0X5ci77NazkgrjUXg7LurWutdjUrMwBwJZW4gtZ1FWb8Sm6U&#10;oukz7RQLObM/IaQRfl0wm4q+DT+H1s0xvaIc7Ah+mzD7yEMCMk8agTvK9x8nBCeURuIqedcBZg79&#10;olW7SVNaRwQZE+ZVK8jQIy6hlKHcfOJ1Uz75xNbccaet+eMf7OhrL1rKBKWbfkOWHh7qb+DvCwDn&#10;/OW8rrS8peutdPMu6Mphqz1yhMTYw1YFHatAW69glV65gjDRvkv494o4o+QhUWZvXGcZ0K5U/v1k&#10;/r/JRDgcxH+ym5/LAfj6ti0bbRvVfRd+lD3c9Lt5ku3mc7ZwyN28drVtW7/B1q3eYCtWLLdF8PMF&#10;bDmYzeq6GUzDz6PNP2f+RJtOkOWYh95Ya9V3UaH/+o5FyKIL3fpXC95GR/Cme/FH/9lCqswcDIOo&#10;GcE7HrYg1Tty81MA+XmLXfM0vPltq3x0qlU9v8SKp+1h13aS5SUUW1We3yLuZlLYccU10TWk/a3r&#10;hzP/sh9psshW+jOqx/f9PwDof6FP/2sU4KghMjCdRZc+w0jVMEOxv9hNh/E7D2DmH24hj4PGzSCm&#10;fr2ebuMGYHjge2netNw1QPAdTwKNamnuUD7rEVxxA9wQ8mEI2F00WNppurQXId0Vk9APBWmjsdKK&#10;R7kZbbkR3bmeTp/WvzWk06rGZC8ZrwFOGkUliGjtMhJYBEkuTJNilIIQH6ALbi2pTpJdiEHVELQl&#10;vIuIAbp/TpXevsG8VH4vQTNeNGivNt/yC6wh7b8WX0U1lKUKylK1Y49V4Gos27DFytn6VbtXKgXU&#10;CBdkgCtMmz6akc/gbJ5F6FjGecrUccXI2wvS1PEzT+g5QFOF8asqJstrVy1kepxFnQpTB9QlTJoX&#10;c4DL43CZ/CEjWcQW7HngATwfr7EBgB3hs6ATrNo79e0SJl0A8qKVls9NW7Jpu1VxoKyF7tRy4HSj&#10;6tSS2lShqn9gh9Vw81QA5gooWAm6e8G2zQREbrRcAJqJ1p7KwTGNGzmRn8mOZevtyM5Ddvwoa/v4&#10;v51EDk04lmDHyds+RsjPMVyfR1GPjh9LssMHj9uRw8fs4IGDtpdxs518/ujrVtsCPdyAL2XMc69M&#10;tdi9E6ztHxMA9FMWhEOHb3nAwsR2RZkxjHFIDEE9gjc8yJ+fsOCj463qlZlWyRBsFeExZdszrLo8&#10;aEGGX8NoyY0MqcYwvkcCzVZb7DUf1s7OeC/GJKqwQH36X6wb+LdjK5WM94MGALh+omL/MDLagPml&#10;cgug3zEk4AwHAFgF0ZxjQECAP8fh8iyzhHL1/aSbhK/1T+yqMj6d7z9n//4O7Ru9W+A+yyDBD7pJ&#10;NDyA624IYA/ixuvD39GNY64XK2on5qPWIgLUSZBSi1vm+ybFEWg1BfbOOipfnSPr0crm0FWXnIiR&#10;iDEpXuvhp1EdIDlwhVESwjpQSrPG8hmmOkZ4f5zHfVQqCTJf+IJzzk+720cFD3AD+PklBQCI+6Dk&#10;tKMA4hByGiA5mEAFTDNPwik2ErBIKUUVOd+iLCyK0f2MIjnG+R6jNHsi3HBBOpJeJlU8JI26GdOq&#10;Yf1b1eIpUJWvSTb9Gooxy1mlrMosQBfROs/hyZD2yWd25PEnLRFLaSqa9ilW9uXOno8EK38IWR7s&#10;hixevoGp8R10F/eTfHXMPHRBXciZbg7RHv6vXqbL3dxEtVCQmr2kNLHzsWwHHB2wFQLofACdtWIR&#10;rfXFlrltg2UC/iT+/wc37bVN67ZTedfawT1HLZVlpydPpFgCAE9C20/Bvpx0Mt0SjicD7BTAnwLQ&#10;U+wof3+cjzt+Is2OHEu3Q/ycxmTdPclab3vDWp/+xOJ/fcYiaM8R2tsxVhTHaajU33y3RTgM+u57&#10;3cqeYf3Y4p3mzmOjalXEGhlqbUR6a8Gw38o8XyzcZn4OeVVZVcQXUKVJSPJnoiwA7nN9AG2YCg3d&#10;+Oncv7l4RZP+HilP1lKB+OezP9u/v/9v+xd/9yNSn1NlmeBWa/wXMOvjBObzgPksr9/RvPkXVObf&#10;8l5zY5zpQBLk/T/Luor3eoSRLo1qfd97mu4jvmW+l6GIuHqbcyjV4VSDtkNU8CH5ReSjhsJ0KeNO&#10;nUSMSI3w7UYpJDj5WsiJjsNLY+KnOOYE5BhadRRNO8ovOSoNGt03irIQoZEhIMeQ8ULHeT+//DBq&#10;RAAd23/oGBEEJ1AnCGE/kcxu8sPmoQLVsMSzhvdVUZGq+GV6yU2JZ1WypqPUYiSoNpB01UiKaj0G&#10;qigSYyiZae8kTbAwDEtkrof0VNe62eZePduql01j7cUktgUAaP5cuorVFytZe+GsVKZCoz7kEwyZ&#10;TYVO/5RtWS+9aGnvsPwTSS0flaV4Plr5otXk7OEjWbnFKqAZXiqkj8aSuo9+/v9+6dxQmyjprT4S&#10;WD10Rj1QENeRg1bFU6uSA3TFTigI1CJ99gxLQjPPgOJkCdBYZHPwdmcTtXZs135bx/awVSwuTaJa&#10;JwHURH4uyYkpXKkAOs0BdxITPklsP0sAvMcEboCdAKBP8L4jCek2pu/6sdZx69PW8exn1ox0F7/p&#10;AYtef78FrnrA/NfR3r7pCSt9hThXFrSXpBdaiLzmfsanennsR8hrrsgptyqu6uxSK03MtnJCyyuP&#10;sijzWLZVHmI92wl+IWyy6ke6Owfgfjz/b/vnd//TuX4WsAG13Hg/Afaf+Htx6h8A8z8B9zn5pblk&#10;M3UGBFSxoSSq1ucYIPhBnmu5+LjUjfyean6WA+Z5Dp2qyIo6GGbiZTSjg7lD3takyTCAHubm62MI&#10;V1PkmhbXoVSBM7KWDqsrGSR/WtFgjGzJc63W+whdyy407maS/FsImWkrJWyS6ZI4JqUono4w27Ci&#10;x5n/4xcRSyBDg9eoGi0n8ToT4hNjJ0uI6ZRAkg5xuXBeKA6DtHU8Ebx8TCyn2ML4Tbz4pENw/HqX&#10;x+I8MRrz2f7F5q0GAijr+ftoei50ghuBiu7fT5XfthRZcC7dx2/QuL+2moVfs3JDgJ6DgqJVFzOs&#10;Yg18mRSmMrKnS8nRK4Z+FEA/cubPZr3FVJo3X1jmhx9Y/ueT2RggiZBDqhpAazFG4carhv97kfl8&#10;6PW1VGjfYWgXE00hckdieL0bCuDsZPx5yQzx8eRy04SqpsFTyVaDSuTMYuyqJ8itTppEcirqTg6R&#10;vtnkZufs3WAldDTLoXLFWAmyUtIsDdqRCnhTGSZOSbpQoROp0gA7kfUfiQTaJ7If8gSvJ06k20lV&#10;b36mx1ggNabrv563rnvesc63FlnDA1NRNcZazXOcqpngLt1y0goPZ1lVIT9YYm7bCYoJ1VCBTxEV&#10;xlWVSrxXEgDmi5Xzj5XxhUv4B0rYrlpxjM87nk0qP4/IEqodh7Xvqa7//O5/2b++/99U4v8FLfhf&#10;zuFQXNrxdgBYTbQI2D+qRY7P42epI06rXF5qGjPdmnZhQEB8Gf79Pe3zH7h+0ivvUz6HAOr4q9tI&#10;VdKQAPOFZxiTOsNkyaBj8qcSM56l6zQg14TLiCZh8D0relezhQMy7DMb2I2U2MfwbA+xBH14rzsA&#10;dLsaNTI/OXkbWE6Z2m5hvKr5wqXB2Fa8Is28vwmpsC9Ehh/+khbmDOtx9DWigzfA2eMy9+PUq88n&#10;uJLkpTiT3xGaPmHSqyKiEgwHqAL7EtTC5lCnfI0DVEnGrLzKmeZg6cU+6kItcHFIcqP11qIO1C6e&#10;gxIzi8QlghxJSSpfs8iKCXksJfixlKpcxPsK4LK5GJ8yaOBkf8Zu8E8JgZzG33/D3vClS62YlKZy&#10;/NUVHOqq4cMeqq0qc4Cnj1OVGeINSj0RoLEKxHKQCrNSzI+uL0B7eVq5eBpVCdBw6cIF8y15Aodo&#10;GkG5WF3zdq623J2rwBcqCRM6ldCXMuhcMf/nIg63+RnZlst1KjXLUpMzLYX1fclUZ9GP1ORsXrMB&#10;OO/j73SdSM4C0FlMfT9KTtq0HcygpVnNjlNWtSvbgujCbchpzVSvKAOp7hIC0UnurMwosnI4XEUi&#10;Cy8Bci1Arkk6ZZXHM6zySAqv6VZ24pSVEoxYmZRnNenF5ubzIiSBNlHZzwI4ue4E6H8B6H+d/5/2&#10;b+jCf/PqVFkdEmX8lysPKvH9oPweo8D+UWCHZqhSi0ponEtv//J5AvMPvO87DoLnmE/8ju7j9xoY&#10;aGLyxQmqoUprUAAL6ghdSPlBnLUWTLtookWa9wAbADRmpXnCXuIIesicVtiM0pA0zdJDF7ILn0gX&#10;oTFtSH6aE2wmCkyvLYxbtbGyookMPO02lNOvhddmHHtKW6pjdjBOFa8T/6aKBTgw+g/iHWfoNcoU&#10;tya6AzyqPXLBccCSRuxim5YLua9WiggHOzcyWO1qAh0XfkX+Bn4NViPXLmL4gkrs4nBXo2FZRfIu&#10;pxrPmkwTZgpGJ3a2zKAD+RV7xanMRTQ8ipDM8uchx31CS50VzepM5s+imTN/PtV8uZVv2GBlVORK&#10;+G3lnj3mPkIbnQiFkLRu6duOri0FRdo3ITiAMI7DMMI8ZADPi5/zgwPqE6wZwRxVhRZfilKRgWcl&#10;DZ91zsqllo9uX8zTpYRtxWUMNVTQuS2lOqtKF3IVQKfyOejm8VTLRsnJBNjpADedKpwKmFPAXzJV&#10;Ookqnay3U3LsRFIOI1iBRquHW3bgqegaPGcNRGkFMay7ilxWnFJgJYlZgBTAUnkrKfc1nK4FZDdf&#10;2M0XdnGX1J5kV6C2ukI5atIKrDa9yGozis0F7/MRTRtjsqOBoJghDmj/BLw/c6lSi3L8Uxe0QyAW&#10;ffiXhmrlkeb6Ae7sjGw5RiasqFTncxcOeeLXo+Nc/B1/f46D33dQoe8l+ynEkcp8VmNcyHsC8gj6&#10;9mlogzLuRhjhGiCuQMOwAwTQnJbPWsBmLnBIg67w526CY3rgz7q68Ur3Og4+RXyRhFSEtRTfczNm&#10;/iZ+kQ2oCg1y4mWTuUHKUR0cu45DWoxfeJxKpgHYmLg1GnCYSheCNwYJbgyQ7hog0chPbnQAZSDA&#10;L9+L5OWlKnpo7LiRu2qZSHHReasBmNVLaW8vmc5W2pnmocq6yLtzQyHc7EypBtBVKBeVNCXK8EWX&#10;Kywdaa6AkPQCkv8LV9NxXL/A8lfNZXvWZ5b0KkrG2HctnzXNhXifSwmgKV/PLhb09GqUiZq93FB0&#10;E91UZR8VOcL/IYwZK6jzAjdmnANyFDAL4FHchlFkQl1B9O8AnNpLvoibyIUabtxqqnQpltSc2Zis&#10;kD7z+D+VcLNW0JiqhJpUUZ0r+VlV8DWLse/m8pqHlu4Am69XjAxZyE1TwJ/zAHoOtC2TyLpUcJgC&#10;PpOTc+1kSh6AzrMxnSgT7Zjp6xkodReQ4M8u7TKAKupQDn+p5c6oTeGiKteeZP+2gMyf3Wl55qZi&#10;u9ILzJNZbF4oiJtd3K7Mct6nt+GFrA8OkD8dqQhaPWP+fWRw/MThTdX5v3+AdlCdnVlDURFA/W/A&#10;/N/8/XlNtWiaRUDlUPij6IaUDQB7jpAaR+mQh5qPc+gFU+N6Pe9EgcHVkepUkU/joT5NGOMZnHua&#10;MRwCvCMa4eJVoYxKU3LCGdGrB5hmGdbbXuYIOfxpnKpHYTLySjsyn2YFC7lGU0hb8hitymb6BFmv&#10;nuqiPSvNVCepHnU0MerhhNoZHuWXGoMyRBQCg6oR4tQfwnEXpPkQUKQuSaLeTSQhIef5AZKP9rGP&#10;potH+XZqvqDDVjnbsghwhBdXseynmqpci7nfxWyhi0NdDcvrq9h0VSltGUpRxvukMRfydiHVu2gt&#10;b8Ohc1mlnPj+S3b0uUctkTzobLwiRfDl8hX4sDVIIL8JBzgPBzkvYPZzEwYEYipzELdeAAktwpC0&#10;gBwDyHFmIeMOVeJi7KyOK8jPw4/a4pUCwgGxmsNhNSpO5WYaLlhSy/B4V3LD1gDyGni4ZL8avDM1&#10;VOcavl65qjSvBdCYQm6iAn6mRRSMIiTUUl6L4eslADwfgOeiPmWxyTcd1pDKiuyTyVToMFtZAxVs&#10;k81hp0pqPruzswEwlZcyX8Pd4kLr9ABaH6mdXsDuzRRYizEelZsnt8LcLOPx8uoDvD7e5zvF+1ns&#10;7s2uMD+7uQPFLovS1q73okfL9C9PNAfC//nj/6Y6I+FRlf8p5cMxL42Oaf0A1RCYnYOdwCttug+Z&#10;DtnuDGGP30M9VJXPMgzwHVX7NArLeV41HKCD4Fl053PyU8OVh6m+w+ogcrgTkIeJIxhQwAwVWUAW&#10;oBUsM6ihWeiGJlg0kiUAC9RKSupUUAwUoh2raYfyNZz0fqoz+nSjo03jxuMXWA/frUPViPNL1BXD&#10;KBSl8kYOkDWHhBVGvooA5rC6iMqyA7yjvmi48AZa4zRUdLkZtarB6F+JDbRyMZUXvlvB9tnSKROt&#10;gmpbTUWuhTqIZtSyqLOGKl3F+8pWzbFSOo4la2mTi3agPZfQpStZw+GPNXYJLz1mux/6g5147e/w&#10;5Ym00+HXq7Gx0t2s3YnchjHJfeAQYKajCHhlOVWXMSBAq73urMejvc7/Oc7/PUIbPZyIiYvpnDqe&#10;VvWFHAzZS+PnBvei8kjaq3Z49AE0abg03pYqaEwNh0R5SWqo9tVQGReF0w2Qazlk1nCVcsMU8qQT&#10;eAvxlhfpAuBF+NKLnPfBs7mRihhzK0CydGgJalBKai5r3Qg7ryUf2sWYkpctUd7MInNz+vac0p/L&#10;zJdVzmu5BfKqzZ9bZf4cXZW8zVrivNHLT+ZyADlp9O8rALtAzvtJJwqxoztOtkU9wSwdpCP9IPso&#10;NEMDtFI0fnJohmQ6fNPSoHn9YZAKzQSLQHwGSfCsor5QLs7LD8Lh7hxPlDOoEmqWnPl/Gi9KINXf&#10;nYZinAPMZ6nOI4B5RJ1EUQpdVOLRt+X9wODEYW9QrXIUhb4aZgTFlQFvN13EXy4nAox5wXZmBNsZ&#10;flVy/+jmK+yl6M4NSHd1bDuQ5bSeX2AcsT/OZEps/y6ArKYK84JwxgidwwDiv2/jBvNvJt2I3Ay/&#10;DnZMqnjX4vHgMObBJOWmo1bBYszct161igWzRgcA2DRbOedrdrEsolXOBq21JP1r9+CK2SgYVFn+&#10;XI5XogRaUbaJOUMmwYvXcvDjc1LHvWgJzz5iR559yFLeedry2X5VgpekcjNVGXC56Ph5kAt9SIV+&#10;1JkwlEJVWQe+iFroAjPvC6HiqCo7kiU3sPJCovwM1JWMUaWjXEGqqp+K6+XruAkrqjkEpeAmqdrN&#10;dAxXrRoy/Hs1yH81CYlWzce6UYlcvOqq4d8qB9SF/PuiG7kAOZ9/s4Q8wEL+XMDXL2L4wqEh0I8S&#10;DtClrB0pZNQuh2tMsNDlAE/UQMDUFeRtB6jozX42ugbyazDsuyxYWGsBPtZfMPqxPuKufMhJfgZJ&#10;/XyMj493Po+P8fExqs7hcj8VOmSNHC67aU2fUbXVrCE0wmmMOKCmOmtCXGoGNOKfNFiciXDePgsn&#10;duIOqL7SkX+ZBHfephKfQQeXoiELqoZqTyuXg1GtYZonjrmJKjx8gR87+XVcwwFV6dEc6CGFKgLk&#10;PkXkVhLKSA50dxFRAwUMy1KJtcatiwNfp8Ccl81UiyZaMPLTOWzUEAAVWT7pOpoL9VSkepon9VRk&#10;gTpGcyEKlYhsB8yymIpWwFFlJfUpfZ89hl4oh5sEf10e2t9ayqkEf+0Dd1Gtq8jeqFhPyxuwVm3C&#10;47GRiwNiNTdCJX9Xup71FVtx723BW83SymK05lJkvNJNSy0Li+mJV161I399wBIe/huceawVTP+C&#10;Ss6CIp4WLpyCPkl/ACvA+SiAVBaiUkYAmAAto1MUQIU4AIappFHoR1zGJ30MrfY6JnSi2vsI0OKM&#10;nsUcDg2gAaUHQLsE2gOHoRxce6EeRGDIsqqrhk6gh5XSHviymxvHuQB0LVc1bxdBRbLQ6rOIes5C&#10;3chjIKMQrl5AtRYdEbALAHohB8cSKnQpTbBihjTGhMmziOiikgaQ1wKlbguWegBpLRdgJ8NN79PH&#10;Bdk/4r/wMfpYP8APYB7Sx/gBu48qrStIApH+Tu/X14oQzNJAhEAbIYxdgHqA5sewmh66dNBTeqhC&#10;aNQskSxHY0QHwNF0UUayMP6fZcbwDDOG8nAMA1qB14ncBdT6u7OtqBgNLBfSzhT8HiNcCmQc0pJO&#10;bZyVesGl3Oc+nHjiykNU5iEmXfqcIVm2ZRWzKRaO3Mmwa3tuBjOCpxip4uKwpxnCVpoHSuxvTj05&#10;Oi9IfG0941UCcSPNkjomuGMc+mJU58heaAVyV4hcjQCt2QAGpQBGHsd9x/SKj4rt1Y5ElgcpV8MN&#10;uF34G1yYd2oAq1L6XZiWqtnBUrVtBRVXMQW8zRarGgLTyzXdwtq3arTcaslfq6ZZ0bpRMJdouSaN&#10;kuMP/o2LjJVn2Cr76li8IdNYG7eUgdnNVMq9VGXGstB8A1TfACCNyheCPyQkPzigEaAjiu+Fx8aw&#10;o0ahErri/J2uiPM+RZcBbiIaIgBuFNCp+LGTUUeOO+CtwmddvQ+KgY6tlrkA7qZh4sMI5gfQXv5t&#10;N1VZl0eVGqCX0f7O2r7XMjbvs/Tdhy39cIKdggblsbW3mJuohH+/GHBLFSlB3hsFtWQ7dNYYemuk&#10;wg9ouQC2A2gAGwTEUf4uREh4mIyKiD6OVM0ob4cEcD4uhCTngJ6QF1XkgG4EVXHRjVKvxasjVkfg&#10;YgN5GE2hFvToLuuBS/dBH/rhvrKVaqWbmiWiFjoEfscQgCa/f6m8Z9qoxi0c8jD+O1EGBM4o2mBY&#10;ayh4lZIxApgV9yWnnuO6U+qoKrMDZMVzkaWB6b+XuIF+zSAyqtWL866PqtxLg6SPlW4CtCa2O6nM&#10;7VrlxkHE2Z8CX2x1priTGMM6BpjZB06KvrNok6HTOk7rdfiJY0hcYdx1jpJxCEkOP4cP2uFVMDkT&#10;136A7Kdq+wC6fycZdKqSbMSqdYZlmfSmartw9NUsW8AOQwF3I4e1pVY0+ysGZ9mOpRTRzcst571X&#10;rIh1EjX4IWp2b8FbgWpA968E4OegOSe9O94O3/U3S3nkWct8md2Fkz63Qsa6ytYxLcOh1MOQgl+2&#10;U6puAACJG0upiAPKGI9yR7WAq8b1PtEOwBVGhovz89B8ZZxzQZimiSp2HY/9BqLN6pjJlDkqSNX0&#10;c4N4OTx66JC6OPhV72fUC/5cTVu/krc9NJt8fFwAO4GPmGA/PQwfIPaqYnO5AHs5T41cwJ+6brOl&#10;027PYgghAykzkw5lHgfuQj6/mCdEKYayEqaN9HYJfHqMJLU4KUB1HA7j2DVVqVWN6whOidNcqEPC&#10;i6PPRshNjgN+AVw3QIhqHVQ1Z8F8EFD/Am4B2icKQpUOEtMVrgxZjLDFOji0qnQTK9o66gg6J4Ou&#10;HdrQCijbCTjvwXjUz+KgYeXcyZQEV5bb7gzbqU43tTsLfjQAMMT0ijI21AgZUftaQY1y30EzBORR&#10;1UJh5kyxKHcDH7RzSbnQhWLRi/G/V+9jvUQvQO6BH3ejIQvIbVThdqQ4LdVUNW7l1N5ERW5OZymQ&#10;ViYTXdt48jC8mUkWvAsxAB0H0DFNrlD5gtAJVWKFxkQw0vvhqW6GXb3YTWsVck719lG93UQSuFlm&#10;rxlDL3+uwbDkwudQyyHQRYp/La1h7UPJZ/928dRPzUX4YhUrJRTvVTr/S8CPNk3lL0cJqQD8pTLW&#10;Mwl+6EWCYa68yQ7/6QnLePZNy2Fsq2g+YObw6ZJ11KEYqBWqrI53GglO7kLOBvV5OTR4aKcDWoE6&#10;BpXwbcEtuGMv1ZvDIFsdIrjrfPx7MU3zcDgLU2FjACpGkygEoOX6C/I+H3y7BnWjBk29lieYi6EI&#10;F/92DRM9quABAOnTx2F/FZg93AS1icmjF9W9ghsim8mgtC3bLQOzViaOvDT4fjo3Ywbjb1knTlou&#10;tKiI77EcM1kFN2MZNuAxcbLcYgA6Bpjr9DagreMx3UgLWEBu4FWgjqHP1nEJ0BEqdohK7QAZYAd4&#10;FS0JEMgSEN3gbf19iJb3L4COC9CYgFoAYiuduTZoQwtXG9ShlVDGdrnhWknlZ6pF2RzK5dDQ7LAC&#10;Z4gx+GXiu5+WdCffQx+poH0stFfnT5zZ4c3ixD5lPgPkGpJCOeD10gTppAJ3K32fzp52o3TT3esp&#10;L+PwVwxnBsyK5+KX2UFV1larNk7qLeks/wHEzZjkm+l+aVNsA+HioyvbDloDTZB65TiTrVEHh47y&#10;iwsjRUXQkgXkEA0TH1XagxXStXwpejPh5KgefnzDArCbbVReKnCASAMX41u125DqoBpubYCVY41q&#10;XMH+FTfZddoC6yFBSZEH1bjvXPxyy/FclzEBU4FKUbRkuaXOnGPbnnnZviEFa90tf7WTj79m2e9M&#10;sBL8E5VIZW5JcUzbBNTlU9WVH4XHdr2ATHOoEarVVFQAMLGgck4Ic0V4pGtwQDxaAJeEF6ZTGNPn&#10;I9s5HJsqGwfQEThsiMf//wV08qiODYA9xMrVAk6NfXlSOXiiYPjh6boEaFVmUZAawFyDslKDB6aC&#10;K5efaQauw/Tt2JH5P6cz75hGpU7bd8RO4cDLBvT5PGFKuYkqqdCVAnS9KjCe4ShXnBjZBkDRwGGq&#10;HjWgkcNTA9UwTku4AR7aiCoQp6IL1A4VucCrnSpNplyQ7poAHgbMoi4R5MAIFTrOZipV6HoA3Qgl&#10;aOBqpLK2Qxfacea1cnXTlewnnOY8DRP5N86hbjhr2+j0DRID1idvBTebUvF78Df3KWuO5UDKrBsg&#10;vHFQiaHSk/k/aJ2Es+tEFlFlOpOgLyB3kbrfRUXWAqAOfNDixeLIWvjTisapvd1a1dZCdFcjm6wa&#10;tfSH03wDj9tGVj7UAej6JC64swBdR9ZchAmWMKANATbZScP4EsJUb3UC1SgJ8sgNASI1JHx0xAJ8&#10;fhBt2o8u7VbwC80V78EdFmINm59tVR7erhFP3o1PmrXGPrZaeQ+oY8i+btSSmm1MhhAIU8r4VdGy&#10;pVg/F1jatFnsS/nUtpBqNOeP99hOpqvT32OP4Sy8HGuwqiKZBen2SYbTaJbArKocR61p4NArMDsX&#10;DaN6skUcukGlbuTvVLnDOhiqgQJXjlJZ1WARXVGF18EwrjY9FTossxS8OCCwAlBxaA90xYOerfwP&#10;N1Xdz8/ZxxPAx9fz8ZTwiksj2+nVjZ+llo+t5KBdyiE7l7nMdACdBpDTAXQmh8oMXIjpXFmHqNBH&#10;U62Apl8JvZFy/u1KclPGxP1UYLLf6pgQ0Wsz5vhGmiwNgKWBCtgoYAMSXXHRDjLdolToCAGGqsJh&#10;QBwisT4EoJ1X0on0Ph00o+TCRanSda4osl2d1cOj6+lMtpD73Mra42ZenbcBdAe0w9GpUToUE6ZO&#10;oIz+WtumWLAeKIR2mSjFqAERvRE3Xxs3TZfWuPH1O+HvSs2XvjxAbl0/SUoDTK1IjvtFW+6kKneW&#10;sxeFfSndHAK7+AV2oyt3kwzardguwCyq0QHIG2QLRY5rlMbMqyIMmpSCJIBfeJ8OgFE4cwxurGqt&#10;3GalIfk0ZjVnvnkYl/Jz8FKMgFSCILOGHgw/Lqqql7Z3QGsk4Ne1aMXVjCq5dlO1icmtZUlnLWsk&#10;POwKr9Ghjxy7akLNy+DPJXDqPLTnXEaYTrF0M5kp8B2vvGzTicF9n33aGx9+1JIYocphZrF0pVJJ&#10;tdYNeyuAkXohGhHnUCXfdD1t+iZu7BaeVKrODXhKmjBe1YtLc7jThMuoNJc4Kt/Jx3GI2UVl8Dlu&#10;Q3RqqMKoFzuPCx8KB7QgUQ5+QOrBQOXBoOUCpC5kTS/nET883EeF9qIS+eii+vh8jwNmDpFc0qbL&#10;qegl0JNc5h3TtlGVqdDp2wXq/YD6sGXtPQLYE63gMIDGN1RIC7wUWa8SHj+mjqrZFGmlcrI4nr0m&#10;rVTNRipeIzZKAboJytEEqOuo0gJyHVVSVdpRRy5Uar0tEIcvADusKq0KLUCzpiGOoSmO77iem6SZ&#10;f6udbbB6bcT5JvrRwqU/dwLqc/JtKK1UBiW06DOaCG/vISMa0FaVE1HLYxGje2g3AEOF6eZ77Oam&#10;aaOR00rTpxu6o9lEBc30FEEtMAJ144zrpDrLa9FezKoJqnS3GifozZ1a/sMvsYsDYRuyXDM/7FaA&#10;2wTVqHcqs7qAytxAY2bo1Ll4n3zROiDFeHu0zQ1gMf5rqNa/kRlDKkqIU7k8D14euzVkXRR/9qVV&#10;TkeO24TCAf3wUKHLyW4uQUqrwIPhY3bRTw6ehzXKVdvxVGwheGYrRqFNzBiuozmCjzlrwdeWwYxd&#10;0vRPbecrL9k8dgi+yWapp8iS+4Akol0vPGWpM4g3YG6xmowNTbdEOHjFAVmMS/SggRySZoYamnlS&#10;tZTiHATQzSVkluBPaQDkcR3uoFFeRrW0RSsOfw7TmvZpGxdUIExrW5Xez6FP415xKmMdccuRUzgI&#10;uUL8G34pGDrscSN7KQ5eziM+ufHg4arQXn091A0/jjqHcgjQSH3V2HDLjh21Yp4oOagj6dup0EQq&#10;6DWdafT0XfvsFIpJzoEEyz+cbPlYSIsxLJXRBKzgSTGmDvA28PhvoVXcxCFLwK6nUjdw1atCQznq&#10;OSA6h0caJM5hEa4dYWNU1KEfLNGUMgJ/VpX+RQYcpRxUcn0csl2MKhrn6zUAYl2q1E0XAN0m2qGB&#10;WQB9muzoH5k9lE/6n2fwPivIsU2jWACXatsOjajnMRM7kWed2FcHeaL0KnwRvt/NDSda4my30vJM&#10;wmVajrAMkwrTyA+/BT7YRDtaikUHWrMzgqVRLK42qnQLHFpBikoGVcxBHUOl2nky2jQhl0OJofxy&#10;66hO9VQXJwJXfg0qdlSbq5xAF0aeGHsK4n0O6gCGod8FT3ajTXtQBrwY/hUAU40uXYHOXE6XsIYq&#10;X8tmLJeqNRG6lagWpbjoCmiW5NPly6bNnc7O7+SZk+wkrrmjgHkXuRzznnjSnr7293YLAYj3sNX1&#10;iz/dbEc+e9syl9NsURtdSgajWhGMUTEkuTqqZx1DAY1sCm6FgrVVkn9dJmAXjVZqbvwm/N4xacvc&#10;sM4r3DnMTR7mCRXmZo6i+AQ1Tc6NHJMaAnWJoC4I0DFi0iLcLEFoiB9eK+nOS3X28fE+AZoDtoeb&#10;wcPPzitpD/7sx5MhZaMWVaMGa2oV33M5dKOIw2c2Q8YZ2/ZyMNxtGduZUaVKp+3YbafQtHPYwZ53&#10;+ITlJwBo9PNS5MZy/p9jmjG4N2Bsb8Tv0MzBqgm5S9y5ET6qy+HQOiwCXgG7TqDmErgjUkUArCP5&#10;AWAB26nWToX2OkCOA+Q6VI4Y0l2Uqw7a0YDzTgfEJvzIzTwVWqjOHVg7RTsGUTh+Pk9cmGYQR37g&#10;kDia7D+EvtyvTVYs+WlHEmxIo/r60Jsx7/dxEyoAXan9g3QHtSRoGDddLwdD5TO3wfUakIsaoQV1&#10;pN/Xn2C5PLv8nEX00A4Ny7ZqSBZ+2KgOIFW1DvDG4dAx9OZ6HQqpLE2O4sHbuOUaaXNrLEsUpI7Y&#10;rxigl7QVVsAL0lKAjqHALF+EC6nOBcWQk65GigaHQNee7fBn6AVXDapIBW3wcqbCC4nGzV44x05h&#10;A03DWJQ080s7iXpxePJE2zt+rG19+1UCyP9h7915pz3++5udBZhXsQPwr4Qgzrjvz5bElHQhE9c1&#10;UlOodDGA1UQMWj06rXMhsbVo8h0HYKum4Hlt04YBJuGbuMEbeQLWUWHrNKWDehDj56dpmCjt7gj/&#10;vxD/zwAHZAfU6Moheb85EMoCWw99iwHoMJVSkpwaLH5ueF0BbooA3N2naq1oBSiJo25If4ZyuC4A&#10;uhreXUHrPZ8JnkwMUgJwKiqHXkcr9T6HcmSzxiOb7mYuBv8CmkIlVPsynkBjOuGtLdCMJkDQhMbb&#10;hHlnFNQCNLwX6U4HwDpeGzg4inoI3DFAHkUdEQ0Z5co6AKoi6/qlOgN4JltiNQDaNQpo0QwBWsAe&#10;BXQrikeHdTEfqKsf2e6H03QKqdJqgZ8huFEp/8PsShkg2qCf6e8O+HtLEfZONmWdJ7RGW2P7uDE0&#10;O6jw9BE+dpBQx14iDdqlLVN1WvnPtiirDgmuIRNQaqUxFaYdD3Ibh58mqlGM6hDjsRrh0loH32ZU&#10;BXLfarhcqzmYLWESnAiv2MFdUI8TxIlRzbWBCsktgJkoSHcwRCVWomgQrdYHqDwoHx5kPRd/dvP3&#10;tYBX+wJrMCaVMySaz8BowZrllsWqtVOLiAhgmuPkV5/bcfLrjpOKtHv8+7aVGNtNKBhLH2BN8e13&#10;2X2k4F9D8OFv/vM/WfHAUnhWD98PoGc/8pBl0dIuQd+uRaKTuSjK/7seGlDP0EAT9KuJGUqBtx3F&#10;R1crtKuNqxVK1szN3YBSUM/nRHish+CwOhzWcbaIcnNqJUaQg12Yn2MQPls0aTZPJs4VgFhe7jp+&#10;zlFG16LwadEOyXg6IOqSlBfS2ygZfl06CEpzpoq7aO640KZVoSs5c5SgV+dQgNLICUneuNVSkO7S&#10;JNv9AmgOhaf2C9CJlnMM2sFhsogbo4ybd0wbYG6jQrdg4qkHxAJ1M/bKBh0WpXqgggjMUkMaUBd0&#10;KBRgY3q9oElLl45DPRxgo2yIN48qIZIBdZiMWVRVGooQ99U7Vx2p9wK3+LsOhW08KTqZDh9UGA3T&#10;399TnWUjVdL/9zRbzrXzd8SDDRBj0EUsWCu8XAOy8kEPaqssn68FnDI1Cfw9xIZ117I4U78wrZZg&#10;/YPCGJVb14SqoUByBSt2MO3dRqVu4X2iFGEe1R4ObZVz51neu59aFhvBst9imuOFzyyfPea+nch0&#10;2oFCNWpBJWgWnyQOoOKzj61mPp5krkrG7quWzDOXJrwVAUZ1rtaoP3N1JatWOhkbBQuxcc6dbikz&#10;p1gC4D0yiQy5Lz61QxM+sN1vkfiJnrzuqVdsxSMv2RekvY4l+PDxq9m0+it2lfznr+xSFlxeCs34&#10;7UW/st+T7HkHCy7XvPWOlWxGBSHkxg04FHEgBUJgbsSX3aJpdy0tUlXWJi5nQKHKWQzaxnauRn4m&#10;DfwcInBXL7JghLGxOn5GUTntlMvHTRKAioQAce0G4hl2H6SKw5+zADOUI04qax0e8BigDnJIC8Kv&#10;gxSKUVDTSIH++PmeAgB5FNAcBlWdAbQoRzXt8Aq8H8V0XU/RiEnavIXIg1+urVRqQK3uIfQjc+9R&#10;yz7yC6AxMgHoEv6NMe0Cs6oycl0jj3QBu8UBNBtg0aPrAHEdlbkejuqAWRWZCuk0WNClJekJwNKy&#10;VaX/z+WAmkpeqwZNnAo9SjviLPypw9chu2oDVEGA1qFQmnSHtGg0aLXEf9RoFlVa3o7zzAOeYfpk&#10;CEAPNsKZqdTdVHkpIXLpndV0N54O6dc/9DNMq0xpbsxeFtDLOdeJY65NC3w4BTs7TvLwZQDILqhG&#10;NxWrAxddCwcb7QOMKJFzOi3kyeTEzaPdPJ/JjVnIZFNYZHmMXx43cyvSYTMRYw3akcIvLs4vo5FH&#10;bEwjSVSWKiIMsj94n6mfSVZGaI0icYuX0iT5ZpZlk1OXAmiPv/8++05YHk965/q33rC1416ztW+9&#10;YsueecKmP3ivffCH21h+eZM9dNUNdj3V9wqq8CW/Yfcfh79L2cz6W2jGVbxe8Ztf2RX/9Z/29HU3&#10;WOKcBVZOE6RSjjkqXkjLOqnOjdAMTdO0Ko8EQLdziW60AuI2Foq2aCsXB2OtlqsDhCEOZpL45G+O&#10;ILOFoVZBqEZQoTWyk2pfIlU7joVWXcY4oG7gZ9iAiUuAjvKzDGvahivA1wvwMY7uDG/28Llqokim&#10;+0XdkFQn7lxJ86UU7bqQyflUEqdOEICjCp1KeE8yjsCU9dsIqtltWRSVU7sOW/bBk06FzuMGE6BL&#10;BWgBuEHSHGBuBtiqzs16H9W6HlDHsVXWMZI0SjUuHAR1GOTP+rsY09Li0QK706BxaMiFV4G+Rnyb&#10;Cg2gI7zWe9RgAcxSORy6QWMFCU/ynaiHpLv+dtYc45P+53dMh1OlHVrBTOAQW6wGaXErzb830kaS&#10;qQIgOTgCaG3TEqCdjGmlmEq7doLNWT4vUz7Vo5UTvK42gRgeqeWZTuAMcQZt6NVNPCo1ye0jE6Ny&#10;+nS6fHguNlOJNtEd25NpnexO7OZJ0A1VauL/2cLN3VjAAANuxcZyN69lPN45HDGd7CV0poqtrpUL&#10;l1kR8VlZE7+246+8Y9vYGrX1iedsxaPP2Nx7HoP3PmZfPPiofX7fQ/bhX++zf3DI+8sV7L1mJ8nv&#10;f8WeP/KVf0My/sUA+ApWPOi6HHAL1BcD5N9d/Bu7F/rxzWNPWu66TUyKY9Hkke2TtVMHV84GzVAN&#10;jYQ5o2NUZC0C1fhYk5QOpMwWVJ8maFcDgBblqKPJVM9NrwNfFG0+ArVSCpMPhSMIH1bV9dH08OFL&#10;kY8jpiqtxaFQjjoKR5R/M+z4OqjQanHrkqIB6Lx4MTxcqsyOskFzpBqZrpKmTxmW2wLoWQZPg0Tm&#10;GBOJdEjBaqsrGdqRSuRv5tbdbFnbbzm7j3AwPGHZOATzGKgthMY4FboOIKuR0ozS0UjXrUkHQy5J&#10;d3p/jIZKjOos4MagHjFREKhITPSDRouqd5y/k5SnFnpMlfnC5XwOgJYfOkqljiHdqWMo7iwgNzOo&#10;2gQPVju8lcHVdvb9dWIx7WV28RwTKj+dUxQBRiWmaX7sY2qbaZrTyuLAD9LPnnBnMICZxDN4QrRR&#10;VoYmOfS+Y/GQ5ga15liJpBqX0sFvdEwKP7M8zkykKPhc2Xdtyo/mqucXE6PzpPwM75q1bG0FFFSB&#10;cCKaNyueR1ge2seu8XYmx5s9jdbF5tv6GjZxBQB4RRh+6qdquwBROUDgcMTIUPAIrVzG9FPf+Ny2&#10;3/2szSNSbfKt99iHt90LhbjF7rjkSrvrt1fbHRez7ozF71ezcOcywHzFxaTes7Pkt6x3EIivIg3/&#10;2ssvt8uhGdewiEd/vpzXa3/9X/Y8qx/2sBCocMtWcjAwzh8kUgD6FAJIDXoyIV+28v9toe3fricW&#10;er7ohmS6FoH6gvbcAOVQMyWuxoqkPjVN4NBKWVVL36cgSgAeOHqCES8oFZZXHRzVJRSH1sGwAR6u&#10;t3UwDMHFgwBZYA5Qnf0A+f8A2gEzVENDtyhQ5Zxbijg0Z7IwKZGzReKmtZa0YROBNKIZ+yx16x7A&#10;TO4LYM7mz/m7jwL+RMvDjadDoTi0A+hGcWZoRxMt6UYksBYGSps5ILbgj2gC1A6g2c0XR+GIqqtI&#10;NdcVczqLo34PHRzrBN5fKrSqtEM3RtUQ0Q4Buk6yHTv+Gi+oHGq0NAocgLqNiitAt0YE6j47S4Pl&#10;Zw0AUIUdcz+TNcMoGme0KbaehfZc/2aCXB5qxYopkOY7Pk4r45S/cZp2ufaoKBKsHc9GO+3vNk7x&#10;bQqV4RfcXenhcImZn/2E2pnSyvsaSSatxyQe5HGmKltHB6oug8exq8HOsNJ5mECbYYxUXXyfvTEa&#10;QdFu64ygzvDnehaDNgLu+nKssqyYq2P6J840vJ9ZN8/BZCv/dqMdfWq8LSLr5KXfXmOPkm5/k/aN&#10;sFDnCgB8ycW/ssuptqIWl1F9rwGwV6kiA2BVZIH4CtY7qDJfyesV+jwtiP+P/2Fj/3CTHScmK4d0&#10;oVIoh5vDUgBARpg0bypgtpGtXW1EC7cxWqYoBlXpZq2dA9Qt0KYmOHATsmU98lsMHhtFEovDcxt4&#10;Yqkh4yFkxgWN0pRKCLB79yI9cmiUuy4MhVNTpY4nnypzhPNFPTdIGKoT5JAm85OohgxLPqqol8vD&#10;Nao7/yLVkUGC3p3DOUNgPok//CTeFwE6dYta3zju4M6ZpEZlIeNlcyDNo0LnkVmSR+RDPkpLEV+/&#10;GFozRt6KJnUHBWp06CYe503M3jUy4SGlQ1VYVxTaEUfvrUf5iMOtRUfqeL9DVwC8wCx5TwdIgVtV&#10;O+rIfXyevCB8jDqRjTjuJNk1oKQ0iUPrz8wbagCghUrdQtXu5nB4Dr+0+PF5QHpeh0JnpzcOPCke&#10;MjHh+/gXFdzJ7dDwLG497W35AcrhmJpw5indv88HoNUhrNSaYkLP1Q6Haqh72In7rp+uYhfDsO3E&#10;BTRDHeqZxokzn6aDVF0mFaeUDGp2lJ/H3jrIv6ltuPKcDPAUafWyS7xxwPpJhmqmSjf7W6y+FuoG&#10;rWrk0NooL4uGIPh6tTway1Zts+NvT7KPrv2j3QlNuAIwXk6FvfSSi+xXvF4CrbiexZTXsx7t+ktZ&#10;RskynqvZn33FJRfblVqTBrhVrVWpBfBLfv0ru4FrHnkaSQsWkB9HqtGOA+xRwS/BoSuO8b2Z6AMB&#10;uh1Ad+I0bCdiuF0VmjnJOM0p3/xNSJCMk9FkqeMMEUVBiOBDjuhtKnQI0PlpaITo4MWgJKIRYbXA&#10;0bQjadhNpW3rQMhBUJJdjLejnFWitMIl0/mR6fzIoH56AGqHy7QkJ54bju/C81ylRgqDssU0lLJw&#10;Dp5gk0ECrf2TzDcmsh4jbQs+DgGZGzWLpkomr6d27KPpghaNvJdFdc+jg1nADVLMk2BMkwNk6dCA&#10;iZH+VjVY0HLroBsCoJoscdriuhrwTTiX9GmoirwfjnEJ4KpK6+DoVGrRD0faU5UG3IC5ns93OpAo&#10;G2qtN+GMa1YTR4oHVEQW01YqtS5V6l649BlZSekWCrTyRjtrK/B4nAZQg4D6n+eU5aH4r1H/9E9a&#10;cXGBQytnuge60ePll8juwC4OP+0cikQ19CrzUrc2XVGhtUyoE3WmvQxOzNhYXVYFvxzCXbDQDvJE&#10;+H7oZxtilrEXuqE8kNMM6qpStwDgwZYh9slgheVq8vH/4uohrqwVZ2Eds5RBpniCjKh5TxWRVYK0&#10;tPGgbX95oj38G5bl/McldhnS2+UoFZexPepy6MVlLH3//W9ZUIm+fNl/qlpf5IBXm6ME6qsuXJcD&#10;7Iv/8z/sUQ6DOydOtAQOsqdW47oD0C46aEGeDI358GOiE1oBbwcOQyeCATC3QbPqmdCvnb2GAy0e&#10;Fqp1I13UeifTT50/aARUw6+KLD807eowzaiA3tZwrGQ4qqwoRUR6tfg3VK4O3h3HC6IDoa4AHN4B&#10;NI0nP4dJVWj5rz045Vzw5mp08kr0+hI8L/nIpGnsmTlBfEICq5yTcCkmQaGSOceo/Z1JKHsWEy8C&#10;dfZuqjlPidxDCZZDDko+N0ohFVpa9JhmLJyycTaLaugC1M0Ml9YBOLXF60UPHO0Y8F0wF9WjiIiK&#10;6GAowKrRIjCPUg/RDHUVoR0cFFWdHV/IhRvDoRwAO64KT9NGHURNtMTg2XWoIfWoIE2oIK1QkBHA&#10;6xz6UD2UhqR9LEo5GiG0ZoSqKf78E4uHvkfZUMjjz4D7OxQRTX0Pajkn2dE9UI4OJY7qdK+FQVTj&#10;LsJdetiG1QXX7+Fm1GsnenlbZQweTFVNr7VoYdC6oTXaQKBMkH5mGYf5N89wYJWqMoiRSnxaXu5e&#10;rK8jvL+LAYZ+bLHdcPwWJMp6qT4MPsRo0Qc0upZOFAQ5J/nknWz8ZKlNf/lLe+jaP9tVY/7DbuDw&#10;dwXSm+jE1fDnSwHzb/8DBYNKLkBfDQW5guU7ArKoh16vpGI/d92NaNUT7MS0GZbNsGsZj2MvsVgx&#10;bADN0I1W1s+1KR8b/3cnkzlt/BxaWJDUDMdvlDaN2tFMh7CR84UOhHE4sXzQiioIKbkUU5YP2dFP&#10;Wz+I4hFCg65Zt97xdESp2LpiyJd1yJ9y6oWhJPoYgXkU0AIyX4MK7fg2kAJdVFXZSCvR6yugGkV0&#10;UHMYVUvGA3NizUpLXL/WTvJ2IrJdEgdCdQgzBWaALDBnIxfm0lzJOYQWfewkFTrZAbRTodvhmx1w&#10;0xYUBlVpgVoVuw5HXBw/R4zLATKgVpu8XodFNVzk77hQoVWV61AUJPFFRTXUReTSq9rnctrFsHuq&#10;9d1ERa7nbQ3nhvmFa6hAbr0Ao1pBHtERgB1Hu66H3qgVrrgvJ6pAdIJqranuEcClCfB/o4I4lEQ7&#10;WqAi/6ZVfp5GjLZnKZW0j0B0AVoZ0c6OQarzaDUmDJ2nRydg7ubJ0M1N1O1hh7inmXY6NoCaemsP&#10;tQPkH+00Q7qKAB4hJuFc1znrq+t1BhE0aTOMZj7MgXQIcJ9mCqcHn7cDbA64rXDqFpyGDaX4X+DU&#10;wXwSkkqD5k4vZ2azgvXRNZhqSmzjlDX2yV9et+euvdPuZV3wjaIR6MpXsxbNkeQArarylRz8LuP9&#10;0p4v0vsB9W0sufzqvr/Zng8+tZMExGRjUy0DAD5y8KLESNSx1rkJ8Laxq7GTw2Ab7e5WBn4VgNMG&#10;j27n5yIzUiP8uRlzkvL76qFGdUp/olqH5Ypje1YtiZ8+BVACWBeDtFVQAY1cNeDQk386Aoh1CcxB&#10;dP4A8p5fXg/sAz6qsw6oGpqVsd9FLIIOgdXQjXIAXYbrsIAhiBw6psnEDB9DGTqBVzwRQCfheUlC&#10;3UinOmcC5Fw8PDk70Z+3w5/3HLM8KnTeMSo0gC6AqxfyRBnTSShLOx22NrptTvtb9APFo07UQgDm&#10;7bhADD0YpRsAUtVVh0JdOizKgERFdiZaJOPpIChercOkuLMOkheUEdGTYBnjXkyz+AmwCQLoAID2&#10;akoGGSwokKvrKBoDt9ZEi4Zpz2tTFrZSRX2doVJ+B2/+JxxaVVsHQSkh/z5LlFg3PBcOPaiYXQDd&#10;7WEhJtWpi0duu+J00dA7VZH5vhXS2Adn7w0hB6Ka9Ic6rSfYAWh7HM6sDV6qwEppOguwla/Xzcdp&#10;ZOw0oD7NYXSE76efCj0MkHv4PIG7Bxmygwrdrs4otKMBBSRa7Idb8/ODY8cBe7wmap4iN8MQPkvb&#10;mGj7pm2yxa9NtpcIx7wfdeM2+PSV/+P/s2s4BF7L4fG3AF2Alroh6nEtYH70it/ZqpfetEOff2Un&#10;SNHPYsi2FFnLd0KppCQyMfjcTD5fG4uT2stqAe1oy9vRoXm7Hg6saRMFwbciudVjZIpx2IoTYdGI&#10;AhKCGtTgtfajCUcvVOcgBzylPEVwJMaR9+oAtsCsquxUdFVngOynva3KLFB7cCu6WOuhtFJV5mpp&#10;zpiPpGyU0lktxAqQC6BT8IgnrBLlWGUJawA1q7eTt45Sjgy05yy+t2zUjawdhywXQOfj5cgT5XAq&#10;NBxaKkcbFbqJ6tys9jfNjWZArYOf7KSS71qp2M5hTmCGIugSmB3D/4UKLb7scGfRDDVaoBnOJVMT&#10;lEJyXRBt2o/Pw8swQMyNIgANEfDjbHYNA14Ps4leZ0YRkxMfEwb0dRWYjDgg/kB1VgKp8jlUmYfJ&#10;9zhHZVaoo3Klf9LiTsa2fj6N90MhM6y4cCa6tTYZG6n4si6lH2m9cZuC1HlSDAmIcPUhJMR+0lP7&#10;g+3WDai15EiBOJIFhwGx+PqQaA7VWG/rBuvnqXaag6oiFAZb2BMDLRoGzEO83Qegu1Bw2vVEokq3&#10;1nJ+qOZJEGE6J9BKAYhYO5q25Mw2nnxu1JDSEzk0C5Js+7TVNv358TaBjWSfP/qqPXfVH+yBX19h&#10;t8Orr4BnS4++ll1/t/3Xb+2N6262LW++a4c//ZT1EDRtlHuxiy1XiRzOyEiph0O3o2q0cihshH4I&#10;2PoZ1GHzjBJwGDmEF4WDYyuUzFE06L6F8UjUIcNFoR/iyT7a305KEqYsZ/qbihzTdWFMS3RDaoeA&#10;HIRiyDetj1dcmI98Ei+vboxaNfhbqnEiVqFfq4FSgU+8nD8XYwUoZD95Hh6XdHzlJwVkqvNJurVJ&#10;ADpF3UFu0sxdB+keHsaYRENl3zEroDoXoMjkcRMW8H2KbjiNlWYqczPqhiPdUY2b1AJX25ur8YLR&#10;vx7gOoZ/LqkaArQaLXq/3o6qOqP5SpuOOFr1aKs7xDxhhIoUhkJE5LbTwZKbRE0UdQ5DohlUaheH&#10;ploej7WZhNfwww5yMo/kk6dXhFJQ00RFhHIo+w5AKx5Xay2cCDA6iT+J42oggObLDyQ/qQEzzLjW&#10;AJ4Pbc3SzhWHchDj1YtZqhO+LqCpEaPuYh+mJ4Wo9/ubyKDDL8KB84cRohYIwTkHcAXoXrTxfoZ7&#10;z0IxBgC0aE6fps4BtDj1AMMJ54hZGADkunqjOAeham2y3gLadihXIz+PbtJaO9GuG1z1yH0dFquM&#10;WpObQzdPJBfxES7iHwqIUcvck4REddwSV+yxLRO+sRUvf2Tj2Zzw0K9/Z7//j/+0a/7H/7B7qNAz&#10;HnzEdrzzrh1gvVvijK+J2KJlDyj9ichnRFHESShtpO3fRHpVM7kpLSg5bextDJ+gkuJSayAPW+3w&#10;Fiq0/BgxKnaMwHcd7EarLQdAOLK2AGhXiyZXYhrTwqOh8asYlCSC6UiTLboE6CCHQC0n8mtBkWiG&#10;sqOhGTWY9Z3AGXViGaMq58+lHATzOQTmYxEo4f2nduxw1I0TjIudoLFyEsqRhm00QwdCVI0s8j0y&#10;mVjR2zncEHnYc/NRTCTZlQFmR4duxQfRIkCrmaKWNwc+yXI69GkUq17tbyiGaIZALbCL38apsk6l&#10;VmvcuQHqLIB0FwA0Ucz8cSpwEwc7pwuIcaiBQ2YE6S8ILallMrz6FDwytZiwxzwSmnKsnKDHciSc&#10;cuUOk4YTyq3hMR2xYAET23BmAViPfiffjse/9GdxW6kOTjwYYJN/WhPiZ9ioNRhT7NfoTu9ueHQX&#10;dtJOKMAgs4pn2Sc+wCxjHzdsv5PVESfjjo+nYv/A1/1OfmyyQkQr9DRQdR4E/MMa7CWedxhNfEAR&#10;CtK/+Tt9jKp2XwOUg9SmQYpEtzKnebK1cFML0M08iXo4LA7w+S1+3IEcHkU9Glw8DZH4XBzi4rgV&#10;FeJTekRhl6esIoHBzwNplrslwQ5MXW2rXp9sn93/uL102x029R9P2+r3xtv2Tz6y47TT07TTENmu&#10;klheL8pFkLCgGMpKI1ETjTR64gcZXgDYjXRE5evQAblZCae0xNUQaaST2kj7Oo7kFnJkOTqAADos&#10;kxIOOGeQFqoRY+4yirIRpmkTubDDxVFCUEGCyrXDfejHaut3su2UQgpnhm7UAGJNrVRwlXMILMGo&#10;lUsqVD45d2UYuMr4+1w8KCfI1Tu2fr0lbNliiUznqEKn0/3MxF9yCjupAJ3DUyMbe2kuPNyhG/iu&#10;S9HdS/Bgj5Hm3CqnHbqwI8cxZCog/9IJFLjrpEc7bXD9HQdCKRb8gqIc7kLQiggA1qVWdjuAkezX&#10;hvzXgVpSD0XxQyFqaAvX0rio5nRdiS5bySO2hB9ywb4U5JckvtlDlsddWsIjqXAXWiq/2KgqGNKY&#10;dGntDJfiIG6rqAPlRDtJ/46Mx9J74n1/HlKcLmoEc4oD3ETDhDJ2MeHd7gpYGyrMIOE08oUMQ0l6&#10;+D85iUlw/AEoVi9PKGWEaA/MWTVzuIE03yg60Qv4B9k7LsoxRIVWYlMfNEWtdlGQAWiLon/71cXk&#10;e+mnPd6LOiSO3s6NL2B3IFV241nR1oF2/m4AqtfG99iESauXn5VyTuoxd9VDuVzHcwgO5yJf25NU&#10;iLzFdPMhfla7GRzdsN9OLN9oqetpBW/YbimrN+GwW2/5yzA+baTtvU98VfIYhzoyBuslQx4vMP+G&#10;47S7sd3it2imU6qrATDH8TA30XiKQzOUZx2lykbRoDXREsHCWTNrvjPxEif+LMYARJhIh4gOjJpg&#10;4eAX1AWQFQGmTDsB2UdR0uo4L9KcB+BplrAKrlzBAbOMqxS+nI/enLeKiXZ84aU4Ecs0zU1Mr0Cc&#10;wHUSp10SAwpJuOxSGCFLkzcaMGfvR+GgtZ9NFzfX4c8kKpFxV4wfukj20SaMPs2yi0onlnqhSiyN&#10;2WmocOhzKvRoc0WNlRiVV1cYIARk9JdrDgrRSQXrYlyqkVDEEPw6AiXxFleZm5GpKlYmlPGPlsmM&#10;re4OxD5n5/HRx+rGA5bAuoWdS1faVtIv13wx1TK3E6MFJ29A022NqkUOEFSB8XeIBqhySsZTGI1k&#10;uiEAOogh6Tyr4jSypVSlAb6nAW6sLr73dg+BjPiqFVrTC6j6AZK81f3OMk94Ok2kISiI4n6/xzty&#10;mgPmGTRv0YdhhnX7AdwIh+chbppBKqve7lG2NJRjhOosIP9COcShB1Sh4dD9NI26uNG7GGbopoHV&#10;DRUZkE2WJ5dTyfnaTYB9CN4f58nVAKDbeMr5kwupdMSvJRfQbSvBM0ySawKDoEfTCDhMBhAnCDuk&#10;IUFjpGxPIvsFuXbiidhDFw7wBygYAcbUAjz5YgRmhvZCEbgx6qU3c8kPHWVsKoohvk4uPAaIw7jg&#10;QgBGkQXyZWhqxbWcbJCVTHiLZjB/GeUgKJ9HBLrhLCaCimiSJcjhL+CslBuN2nWAjC/ci86sJFVN&#10;f1dRkctRM0qZ0sljUVH6rCnsFGf5ECE8Jfg3yi8AOgXakbgd6oEXJpEtX8mAOZnKncr42iliDbLJ&#10;9MhBMsyh/Z5Lgn8BgC5mSEAHQqUrjZEZqQU60MKhz/FoqNXtgFfKBJxZDRYohd4OUm3CgDkOICLI&#10;ep0EvHTzC5VCImORh0pcRbetikpcQadI07hF8Kg8xnlO7UV60aMDr0Ea9r/j63bbdtYcrJm50Jaz&#10;B+9dwlDeeOQZm/PeVLg3cl8Qvwecsy3WY13ovSNKFiUD+jw7VM6RDy3V4YxcdgzS9qOd9wMYdROH&#10;AOEQNKoH0PTQnu5ClRik6THEDdcP7+2nEvcAogFu4gGA3MP/uZ/DsLO6mcOnhnRP05EcodL3cCAe&#10;asZrrSxpNGbtdlH1dQBNd3UYII5wIwzAr9X86aOSD/Bv6/vpgkP3iHZwM/XQZOlH0utEUdHBsZuv&#10;JXqjG6aF70XfVwNnj0a4tL63CBQhyMxkhCxBfzJbELhcSndNSOVgRXcND0PFPtrp+xLhpCQNHWYt&#10;COHyNdATbwL8FxDHmUrR+oo4Z5M4X6cOfh5H9aijQqtFLWN+hNGlerqmAnWA5kQAXTeeCvjh0yEo&#10;RgArpya7pWboIKjDn/OqLqIArQMg3DqIiuFcHAK1E9ELdfRAM9xUZ3HnCoz65Qw6lHDwywHExz8Z&#10;bxmssMtnQVAhOx5FN8r52AKAny4P9JZtdgJAJ5FzkoKNNJXqnArlyATMWXxPSvzPkf7M/6GA77sI&#10;W2o5kqMzsdJCRW3lINikIVkd9mQ4EpCpKrJ51vHLCFNt/NALP69xcc/+M9aDPNaC+y1GFQ/ii3Cz&#10;JkH50RWEoJcyEpOHNJMBV0oiVCURV1YCm6AOkwa/g8U4G9lvt+izmTZ17ASb8f4km/zWp/b6Y+/a&#10;7E+WW02hn3Gwbqyk/TjvFEbD2mQl++PtOCcpDUCLdogODACKQbTqXlrmnUh8ApYOcINw7r4GAMzn&#10;q1V9hpuhH37bz1lhQJEHJPFrWKCP84Iq7RltA2D3izi5LKkCsyZlBExFKfTyFBrkKTFMde4BlKfh&#10;0r3QqSGeBnp7EEok6iNe7lx8nip0H3JnD2pKF58/oCwSDoI6RPaKS/N9SpFp1c3FE6adJ14jBaGf&#10;761FQxKkt8YFbKpzOCWfx3kO2W8EGjJ4WgVFK4N+VO5NgjMD6IPp5F8QcyxAQ1X8bFpoZCV0NLcY&#10;AJJRzWhchA0LUVr5Tvq/Yr9wqEXYntWMNl8H9YgQoxXRxDfqRoRKJzORdOUYspxspAqhCcOrlYyk&#10;6qzLCXKEpgSgGAGUDD9vO2Dmcl0AcyWcuWwvcbo0TrLhyydZSaG1FHmrl1uRNmUR71CuhUMCNLZR&#10;mfqTGKxIolInA+YUCqHAnE51zsAWe8oBMxEH0KBRuQ7rKPxZ5v4yVegm1i80aToFTiwPtA6AUiNi&#10;8Dwt/olw+o/yS2+lEnaj93bCH5vJXg5xGHRzsHDT9qxReg3B5wW0dvMOJDl6YRKTuofYfnSQPLcD&#10;mEzWfbPAln05y+awbWnK6+Ns2psf2bLJ39pGTDvLZmy0vRvpJlURVUDV7aH69nZw0yhtFLlOVOC8&#10;FgDh1/iO1H4BW2qHDlmdysyjmg86SgS7DuW3UAXXsiEaI2p06DE/BGftodIqbUn8upcnjejHEID8&#10;J4rG90zJOFFkAFOV9zRXFwqEVlqID3dzYw/ydg8ymzh7N9VbvFqyX78AjcoyKP1b/F0TOFCNfj6v&#10;T3RDN5t4Nd/vaXTtfr7XPiq5AN2tkTFGzKS2NMGf++PwbsmfVNZ6lIkIRSKKAhKGtvnhic6UB/tF&#10;Kvcnk0aUSAgijrUDGTzSSe7cq5BEqi9Bm/Xoz3VcIUBcX4YDsIRYY6ytIX5PQXaRxDJ4f24plZsp&#10;FXag12smEFDLUORMl8CR/fBpRRg4MQbO3kOUDMUY8HZEb9P9C8j8j5Kh6RgF2Hg5BKoyK5ND1Vmq&#10;RimHvlMrl9jRD8fZkXGE37DmuYTWdgkgL2OqvJyPraSiC9DpeJ9T4c2iHYlw6BSoRhrqRjoHQQfM&#10;dBp15dGkGZXrRn3QupwRrHryLhQqo6se2iHjfZz2dDOVr4tTfC8HsC7azR0AuhNQRKne1VgtK3FX&#10;VZAwVIL5O085ZDi0UtnalLr1oB1nMeT2ZStZkDjDFrD2d87Hn9hXhGt//dYEmzt+os394GOb/+k0&#10;2zh/ne1fe8ySj/BYpIKdo/Onf6uRKtjCL38YjnxeYIYKyKzU18DhrxNHHQfEYTwUAkgbEph0Xkll&#10;eqwPUtn7qNByx2mCXJx2GFmtF04t9cEBJVRgENBJsRCN0VqMcwM0beDNp7GeCpjK1OvTAiGoRQ+A&#10;7OWmUYXvg8pI8uuGuohi6GN7+XeV9tSHlt+nvYq8dlIU+qBlois9UlAAsG4g3QA6RPbJCktXswtA&#10;DwHoQaZsmqnMfTwx28ndi0qhIPAyRpWOkL8dBYxBZDWpF172jdQy7ew6lMJhKxn1gLeP6H2keEJN&#10;AuxvCUP5ouxjidP6jnMYrKNixzmYh3HWhaAaMfK+Q0xcRzWgwBVB0/VvZc0z1TsoSqFDojwZiivQ&#10;wY8GSYhLf3ZCZi5sr/XTfPGpKgNkgdlD48TNIbAWMNcwtiVpLo9JnROMlR1+7y1L/oqVFOxvKYVW&#10;lIqGwKt/AXQRlTqV9RWJTMhrO1bybuYJ4dCpVOkMaEkWXzuHmyYXw5SGY3UYLCGrvBSa5IAa2jGm&#10;TslI/ILjqsgaXIXPdevxCRiGaVp0whtjPD4DdNcCdJuqswq4E0h/5CCQiUsqHctfEv/wcb6Bw3yT&#10;W1g8OWvCRHv7H4/b+Ef/Zp8++4xNfWsslXmCzWcFwrzPJts3775vG6cusoTN9OJPMjqPZ2IEK+g5&#10;cqM7ONDVwdXVfGmnqg3RUh6CMigsvR0+3Iez7TS+5BHHLASHB6jN1XgwisM8quNOw6JXmjGNjkG4&#10;7qAqsxJJkdkGUCbU5h7kVYc7SW1qrYs3/zQCpRF35lwg3qxLEQkCZTe0oZcKPQCg9USQZNcn3q5q&#10;DKD7eD0HBevRclAozSBPsA5u/D785b0UiHa6gkN8jG66UXXkNHSox2kGSXnpUwBlc4e1cyDs5uzS&#10;x5Zccd8mhoHrcevFs0sANgubSODUkk0/gPRC6zz8Ut1c1Xi2KzdpjQUDqOwZCaaPVnM/1bgec1Ic&#10;M1Kcp2mMs02Yp2mQR7QPR533ILkbGI1C8NDKmcqjXgmvpgJLlnPcdqgZF7RlgdkBNOBWmlJQ4Tnw&#10;ZZ/WaBBY6T7C3CQrl2vI89P2qwquYvbB5BFWmTRvlh395GPoxleWyVRN4UpWXiDHle5h8yw+kQoO&#10;hJpYKaayp8GbE+HPAnOKODSZgarS6UwCZXKj5AJop9UtDzSALk0RmHUBbnFoHfDqeHyKSnTjh+jH&#10;6NOHctAKsONwTB8eWhfivDsHtxifVMQXzKL/ns4AaDIBg8cg9nvZn7Fyzkw48Mc26bXX7dk/32WP&#10;33arvXb3nTbp2SdsJo+Zb9591xZ+PNFWffkVO56n2YHlcKoEDDFU2TOMW/XTmBgCYN3aJiBtG/NQ&#10;HU2Qeoz0rXxMF9VU+dIDUAg539rDdN1QEXqohs1V8P7sAAb2OmtD5tMB8oxDAWhy8KRxqrTTRAHY&#10;AjMUQRl6ClyXR0MtbLXOnelygtKHuU4DaG2h7ccv3kO17YU66ODZpeouEALoPi0kgjb0U/nlAuwH&#10;mN065OEl7+Fm6BGtEaDRm3VQ7ZPCQjWXf7uPzzkt+Q+gd4sKoZ13YbVto3AosqGBzl49OdytxEM0&#10;0PGLA+gwTY+Qw28BpMINGQ71AUAPFCRn8hIWBDFhgxU0BE8O8Uv2Qy2CUI44re46fBwx7LNBjPCi&#10;C5rE9uKpkE/ZRWu5cv5KZgVHQ2NkGxWglfOsrp9zKS1Ju1WcESwSmHgNOICmIh8jKJ2kqBqiGCq5&#10;yrRJFqN+EVc24ZOHJn5gB98fbyksJcpZRM7IakIo8TWXQyUqAXMlYK7meylFHUnnAJkE3ZBkl7xr&#10;l6UCaCkc6VT8U3zs/wV0GtWZfGhdbJkoIZi/lHPGmAEA3KMdfnDIIR67HfDCGL8UHyaeWk7KNfT6&#10;qynlVdj+8sj7TSOjLImx/BM7N9t+UuaXTf7UPnvuOfvw8Uft9fvvB8z32HN33G3vkEc87sH77bNn&#10;HreZ77wBzRhvy3ncbJ450/bMW2LHNhN6XUbnjmo7BE8ehDdLx26FSzYEmTCv8Vg9voswgY9x0Qp/&#10;K49OfCS1GIjqkQjj6N10IeuYEmmCezfSVQyneqjYtLHltpOqoVgEHu/i1dKPpSzocKimxhnOA4pL&#10;OMurlJJBKIDAeY4D4RBA1bhXBy39PpQQVc0Onhj92AI6FT/G3/eIhwPwYQ6GXdCP03yNPg6KnU5V&#10;h3PTTOkWj+Zg2ImLcFjqB00mHQ5HGEYYgO+f499WtW/n0DjcAuA5x7TTOe2iw6lWdSNh9C34l+Mc&#10;7urhufIcK24ryI6RIL9In/YYsr/PJwVkHeBYsoPDmdI8NevHx7KgM6QFnXDpBuLQ6hhuCFN1BdQw&#10;hz9nSBW6WItc54WfaqJE+8IdQAv0SicFvBq7crqFfF6Ij3Ey7qAdelVunZvRqRosoNXIb1Vw4jIO&#10;e4VE/uaziSBl5td2+N037djE9wjH+ZKwnMVWSBewhHivCqcNjkYNf66CupTT+TuF9p0Mh07S4ZAq&#10;7VRqQJ7qUA78G3QG85zuIDKdQzdGrxLssqWsSRnTj3+4mWZIB7poC7+QMPKRm0ddNafjSjp2lTy6&#10;SjhRFnLCTEUXPA6t2A6pX/DpR/bFK8/axKefsNfvvcdevetP9taDD9lr9z9s7//jWejGP2zC3x+z&#10;qS89Z9++97Yt/ORDDoWTbMe3c+zYsrWWyqEm6KPCojD0IXl1aesWXmhNl7eEsJyywriOQdQ6rJd1&#10;uV66VsSMJboJKCEYsgBZsQrNvAydvBhPSTnqDDdHI5RjiINkD1Wvn/9TL2qJtGNpxSMcxgRk+Zjl&#10;kjuP7fRf3/8bQEv6A/xwaslxZ6Q3N8B1AXQXWrgaMN0clDtRIfqgEz3amKVoMirvABVfXcc+NHBx&#10;6QE+r5u/d3gzFb0LyU6qisA9wvczgHlpgBvxjL4XnjrfsfF2EEC3YgPo59/rxtvSis20l45qG+3/&#10;BlrXbXi2GzVNwy5DB9CiAYTGBPhlOqlDANoDd/YdZc4PlcNPh9EHn/YTkaVts2G8GiH2H9Zx7omq&#10;vY1NNKzWNtJdQFozIFHsrU+BMOLDmOVFQ8SZ/WyHdS4NyCoZSlQDQKtKy3zkRdlwUTVrlTcCkKuI&#10;u62AJmjXd96GRXZswluA+TU7wAaBE5M/sJS5UyyLQPd8vBslWvdGoGWVbgbUkSr+3TICGLOgFg6Y&#10;uRKp0MmiHeRupzkVGrfdhQNhMVJdmary/wPqMlXoOL+YEONRyqnz8oOrxUtRqQ9G1ilG6ytiq2c2&#10;j4aUrVvsINa+DTOn2TSS4D984gn74InH7bMXn7ZPnn3cxt3/F3sVYI9nWPP9p16w8f94yt577O82&#10;neU0i99715ZDR9Z+9aXtmTvXTqxi7zObixqplgNSL2iY9KNgdPHnOnhkI2BucgcALN0zbQQ4UYwf&#10;lwZBKtnTGSScZpGdVxS2UAEGJkw/DfiY6+DRPVCSLipgH1ePunJqVwNw2T2HAPWodk1Thn/zR4YD&#10;lP8xwmN/GJ49AL89owOhmjSS5Biy7eCQ1kN17kKrljtvgANfF/LlIDRH1Vla9NkuAM2fe/icPsa+&#10;umlOiXf3ahutWupo/B0Ato+v34v+rNExtcxlYFKGiKp9B8AfgXL08bltBfhOCNNpQeGo52DYxpOq&#10;gQHXRqS1Ro02UaEFaB0OlTrkg0+rQnsILqw9rIoJuLlcu7SKDa2YJ2wkDzWDGyIEnQjJwE/jJKhK&#10;D30ZPdTR3XOUCoz4HPD8tJQFZJ9CJQmY9LN2TlzZx/sCCorhbTc+ZhfUU3u9BehqAK2tsWXsNS8i&#10;7zp91kTb/8aTdui9ly1h8nt2ctrnlrZgDjo0a5aZTyzn42sY5K2hTV7Lv1vFv6mQczVNJNmdwNwv&#10;lSPZUTqgHXQRM5TXAaALmHopYiKnmJnNUoEaeqW2t6NyBKsBcgGbYEnVKeMRU4ymWIyxpIAuTxbf&#10;YAo5bYcWL7bt38yE+35us8e/bdPefsumj3ubSvyYvfePv9mEpx+zcQ89BMCftg+ffsHGsTP6XQA/&#10;8blnbNZYRvNZuLhi4ke2ecoUO7pgiZ1cxZrcQ3BAAmh6AdkwlKMb4HUgrzlqiwNov8V5TIZZVKmG&#10;QfU2bU7N42RPSziF/S9sV/Xm1VoY+2Uoj4/Hwyx+2q8tAXBrh6NSiQViWTvPwtFH1IiBM8u558h0&#10;OvhCFdQN7ELJUArTIFW2X8HpqA2dUI5+AZPq3A3o+pWYShXt5VWt8h5t2HLa4FhQ+fMwSakCdA+f&#10;00vjpkeApnHVCfVwVBZojbqO8m7rJtCNpPd1cuiUyqF/qxVlowv/SauUCc4tbbgEm/Aw1+O1aADQ&#10;2u0ddTbS6vBHlYV6+Fmr50P1cHPQq6WKKTPOS6KQlxF/LfGMUunjdGwFaA2shpkdDKJiOKCGdgjA&#10;UiqUVefj8e/F+OPB2umhggq8XkIldbm5tNPbATNAdgHkWnoNDpipzuVk4RVDRXPWLEXNmGDHPxuH&#10;E3CcHZs8wZJmzbRMwivz12+xUka6KpzKzJ5wvB81VPpqpY4C7AL2sqRAOU4SapMoLVqNFkDtABo6&#10;ks0TxZHsVHC5mZU86hwMkRudTmEtYzPliOTFlPwiOj2F3DG56uwRVXWE9WBbpn5pG6ZM5jD3uc37&#10;8H2bMfZNm/bG6/DmZ+zj556y958gzQfa8e6Tz9hnr75hE196zd5/+mkb9xjvB9Qzxr5hCya8b+v4&#10;Gntmz7WkZZi21++EK6VaRZaLbGj4LofBAVSJdvhuKyBpYnSq0QXNYNIimFOIvkoi5Tp+YGsR6Ffs&#10;tuINh62cR2vVSdx5yXTTcuHb+D5aZNQHmB1OOxn6AIBFQVSVzwDs01r7xqsaM/JXK/NjSEuHNIDL&#10;DSAlQge6XrzUgzQ4Wgmf7OVAKOrQwVOsH27ciXqhyixA9lNdz/C5XShEsosOQkWkbgjUvVwd0Ld+&#10;mlbdfA3JhYMctHsB/1kUEVVm6djSxztZeSeao7XMbeys6QHQTSgTDagS7cw9NkIXFA/QSBxDTIGI&#10;nOY1/hRyAA39QM3w00V08zT18lT1YdZRl1Cas5op0rAjeDaimJAkyYU0G0izJIT105nGBiB+/Mk+&#10;bJ1eOK2bQJlaOLEL4PrI4nOjXrgAcy0ArznCARA5zg2ndUEDXLxWyXBEg6QU7lwAbz5FwPvJryfb&#10;UcLaD3/6vh1VdZ6/APPUBitgpKoMzl7F6FUteBtNJsWRR+UXjy6BdmRwCJTSIVCLegjQzgFR7W8q&#10;eDbfax7BjgXQrSKBmieV+HQJP48xxfCjYnLLiiD++XxBpaSf3LzBjhNPtevbqbZt9nTbjJNrGYCe&#10;8/679vlzz9qMt9+GZjxtn738vH3ywjP2yYvP2ldU7C/efIPrdXsbue7dv/8davK2LZv0pS399HNb&#10;/+XXtnfuYktYthmtWt8YOmIKv6AA1Y2Gxgh6sw6H7YCiAUDXkXoUAdA+USAmFXLnrLXcmauIiMXg&#10;suWgFW9GiF9H7Oo2KlEaklQJEQIVPKqRyLoB5SCKxQja8KB2GCLNydB0huuXhfcKg/yOA7EAdZbm&#10;yjBgGxJIOcQJhAMYm7SHuxf+rArdQWVW569Nr9ANUQ6pFkOAspfDbK94M/9uBzaBXqpyDxW6U231&#10;KIdDR4pDnwbEqtCnOXhKbtShVQfRLji2DpLDrNpox6TUwYG8jYHWFrqvrQy3NiG5NeKMayQ/I4aO&#10;HHYArZgtNGcWoQbh0gHF19ILKMFK4NtG6DrSXQAJL8yrpr/DStknYiBCIywIkJ0Lk1GQ1ra4sxJS&#10;vRzqlPLkQXpTFa7lz041BsQ1SLQ1SHPVhxUqyaVNtxiOqhAIyil+xbs2WxFbB/IZoUojziyBp/kx&#10;AiWPfo61dfbXBEiyPRY7aBHALFOyv1YnI/164OJueHmt8jnQl0t4wgjQDof+Re1A6dDhMF32CcxJ&#10;ObS/R41JaXQKsVfwMxit0sh2eZhK8knZzOIRkIygnbB2rR0livUQnZ095BDvmjvbtkI3Vkz+nIPd&#10;xzb19dfs6zfftClvvmaTXn3JPn3xOfvi9ZdtCkGCX3Ganfnhuzbxtads5oS37RC+1hwqfhFJlTkE&#10;iSTzDR5dstmOrNyCBr2Pbwq9tAbOSTt7mM1Xw8wPdtNybmAWMM6jNkKV8gDoqiNJlj13rWVOZbPT&#10;vPWWtXgrWXB72VV92IrXcUo/DrfMRd4qQbrDd9wpfzNceICDrrPeQqAW5VB2Bwex7zAgnVXeh7qC&#10;0By1z1WhBwUyJ0QdsxKA7kQ67GEjQC+A7KHyyjfdeYFDq8mitvkIEl4vrzIg9fJ06eBje5H6+rgp&#10;OrERSFPu0S5EFBLH5cfXEKD761jDgYQ4gkrSgV9cEl8fn9fCPsh2WtXt7LFpwM/RQoevhfZ0E3l0&#10;DagUymCOIN+NglqND9EGxWxRoZmCLvhyplVzRgmxLjgIvwymQlFQAeTdUARBnJTRIH6MgCK6uEKA&#10;WqGKPgWyO/l7hEkitwnMUi5q6DMoGbXm0G6uXdAL/p5mSA2JqtUc/sqY1BaYC9g+kLeeHS+s2Uid&#10;OcOOE22WgAJ2ctoXlkr4ZNZKAnfgzmp118i0BJjdGgLg33YAjWRYzfdYzHKgDCiJKrTTLbwAaunR&#10;GZiU5InOJSosh6dRLr7ufDZkCdTFALpIgM6gu5NBGU+U14Lxl8PMjx1dsdIOLV1gu9mRt43qvA7p&#10;ZfFXn9m8iRNs1rvvoG68bNPefdu+ohp/Bf2Y8c44m4nO/MnYF23m+2/Z2vlfW8IB0jRzcF+V4QGo&#10;4mBSXca6imIrgucdWLnRDq1F+tvBAQMe3U8XcFguN7zI0qM1sxhh0iLCQh8fkxQu4nMLVmCX/Gqh&#10;pcxYjp7JPpHZWwg23EnkLF7boxqvR6stcDuKQQedzl7A0iegYgYaxLOsg6GqtJoomnI5j2Q2jD4t&#10;zj2E+jFEE2dQBz2qaq82Z+GlbmVfTA9atN7XCX0YgidLvutTl/BClR4G0N0crLukbtBYaScWoVfJ&#10;p3x+H9dgHZQDQKtq93No7EL1EKDVZexFWRlCrnOAT1dyAN7egle8HU9HB3QnjuzWinmoRRwayqGg&#10;xToOeeLREa2BUIcPYAeVF6ddJapy6zdZ2Xx2tzAbqAquBkuUjw2IW8NVY6yfcKqzxqbQslW5BXA/&#10;zQo/9MFJS8UZVw1oq6nEoxd/pklSpYv93DX6e4BZSW5fBVsFSravY+pkleWtXWaniD5L/3qmJX8+&#10;BVB/QXWeaRnsjsmhV1GIR6MMxUIZ0KrIDteXdIhqorVu1dAIHQwzAW/SVporjF+pa+h4ojG1ZTDx&#10;nYXNOJc9h7kav4JmFSBdjh4Oke/opI45ySMgkU9MIEfs2Lo1dpQwwWMsfzy4bKHtWTjbkdk20sJe&#10;QRLmfKS3r996zSa/RmL8u2/Z12+/YTPGj7O5H75ns995C735Jdsw5wtLIbC7NIN9IsWI8RVYDt1l&#10;mJ/wE7i1E7GQxkyCHVqz0xK2cyjAAN8P1TgtHzILOdWhbOLxG+ORG6uuMQ+G8xpm3PJXYymc9K2d&#10;mLrATnzNoWPOOstYvMMK4NNym4VSi5D3yKDQvKAaGtAAx4UnzwSgHpHHw+HSTIXTRHGqM/y5i4+T&#10;6V9NkwFFjAGufgCojQEdRAJr9UUH8t2oysGNonY4fFc6tLi0QzmgG92oGQJ0B5Jbt2yppJ92sQOx&#10;T7nWfE1Jf/0oJ90cOFWVB9RQ0cIjliI5siA3yhBpT21sImjClN/hwhtNvrVM+G0cjpuYAWxkuFX+&#10;ZQfMysUAzA6f5oQfVBCiMuN4JNesJXCdQ2KAX7IufXyQhCIfnbiIPM14myNozQHGrUI8rsMkJili&#10;wAPY3FpZLCpB46yK6lwJsCup2pXsJ3feFtABdBU+jEpMZ+XsiSlmb2L+hqWWs2qhZVAA06ew7BNQ&#10;J7FGLn3hfIC+Fu15sxUD0gp4dxVF1AXNcSsMXdFgVGkXr1XQCAE6m49RcyWFGN1ELgE6gzyO9J2H&#10;ATULg/bwMVpJQRhQIfZRNVck4Tmy3UkRbrJ3TzIyfpzxl6MMKB5j8uHg8kW2b+k8QD3fdsyba+uR&#10;6xZ/9pF9Qz9e14xxqsxv2LcT3oVbv20zx75g26Z9ZOl71vAIgGPlIvuU8Jirwq3lJjsthBIR9MGP&#10;Xebml5KGJ/rEbiZUyL7opir3I6WN0DEcZh1FO0BUpzDMpioXw5s1HG7S568llfNz2/vRVDs2Y5Gd&#10;+HaVJS9E/lujlbt0rk4iA+IoaydjrotOo/Ri8VxZQ4fRehVOIz1aVfosgJY3+gx/liIyhNLQp0X2&#10;VMgBOHAXAwGaGO9kgFcVukth6gBOmXqqpH1QC1GHLji1Giu9AFv6cy+f3+FlklxApkq3otb0AmhR&#10;DlXpfqp1J96ZAXRrmZE6w6xrRq4TmHUNU8HbAXSLAI3Ko+mSZuQ2xRCoQsuQX8dUiSp0TG1wKrAu&#10;gVkc2kvzywdw/QfkftP+wdF1aVFkOlk+/RzCQmRshBSyqKqNzBegdR4k7SiIb8MrTRkqoda1VItK&#10;gFsBR67E9lmxDzBCRSrwM1dCNSpYS1dGnnUJuxWLWACax1q5U0tmWcbsaZY69SuepNMtYwHL6pcv&#10;t2IpG+z6roAyVMrjoWYMVNftcGhe0be1/aoa2lF6AdCOusHnnKTYpjKGlUrGYOo2dq7sOMJ8IayC&#10;ON1TR1A74NEOoKnOZToUJvPoSOWT0/jEZGl/3EnHVwNsp0ovtd3kFu8kt3gTUVPLvpyIqWiCffvx&#10;B/bNB9g9AfKiiR/a4k8+sIUfvmqJ69hmmrDZyjIPmruAR1gprdcKDiS1uL8C/KJiYWsG1AFS44vh&#10;fUn76T7mVFun5vEA8vBpcuqo1O1UryiHoRg5En64YwUn2PSlm23rU++wGGeCHfp0rh39in18M1da&#10;7vJtOM6O84thBB95qp2DXCfjVqqKvVR6NT+GaLAM4+8YpnkzSjt0SETCo0KrHT5Iq7sThWGACinp&#10;rAO3m5YUdehQqIrLDdIN0NVYkbas1njfhYOgQznkxgPQgwCyk+GGbni3QN1G+mk/a+h0g6mNPkCa&#10;UzcKyjCHwy4qehdfc4T9i32oMjp4jjQSWMmgsK5ulI5GYrpaUDramFZvUJgkUyYamdLBUGqH+LMO&#10;h/JmiHJ4nVQiKp6MRgBEnTw/Byi54+IcBhWaqMaMtOgQfo1RZx10RfED2EJ9Uh4AcQ20owrtt1I+&#10;ZvDhTJoAYh3+yrEDl0IzStmpWMJ+8sL1yyxvHWmrbL9NZZ9i8tSJlsYG23Se7FnEhxUsX8V+RLYV&#10;MOhayThXFTxfurOLs5Wb6RYPmwFq4dI1tNGreX8pspyaK4lg8gQbv05AUxKp7GIRyduwku4A1ES1&#10;pe07irdDtENBjaMm/1IBOh3in0EHMAO7ZxrlPZXXxA2byUZYD/VYa3uXLrMdVOltiOJrZ021xZ9/&#10;Yos+/cQWfPyRfQvVWPTJBFtCNvLuZbMYWtzCXUIWci58rQTpqJLHYRWur1pO6AFy1eIYiMJU3hrc&#10;elSZFFxihXlEVOnAhuNN13lMSl0oDzEORVF8JAGGOCvRXVNXbLWNj71he8d9YYc/mws/m2eJXyzA&#10;G7CRbap0s2guaCi0DQOVAN2DT7uXCiqu65iR5APhAKiQGOnT8lKfRnKTfqyPUT7HEJKaaEUXQw59&#10;QcxRhDl20+DppNGh+cNBvBq9gHoEn0c/B8gegCy6Iltquw6NAFbgdf59Js47qPT9sQbnhuggt0Qd&#10;RnHtAenWfB2nKrODsQdgd9IhHazD91FSS0IqG7vYdqvYAYWUd5CpIR7dAOVw0j05FKpKj0p3APpC&#10;7rKCXLxwYQ8arf5OcpyzZxCduU4ZGtC3MFp0WCGKku+kcgBuZ/Or0zA5wh5unq6iHagKlYC6DACX&#10;YDCSL6OYt4t3cAjEv1NEhkYRexfz2KmYtXIRlXmmpdAJTpn+ObRjJtIdHUGCb0rWbrAKgFnJcIfm&#10;HZUBrSxoFyD28G/qtRalowb6UQEVKdUOQg5+J+DOxzdtteMbtgJqVWrRD9QPFByBOpUJ8AwAnQPt&#10;KOBw6FRp1JwxmQjoWQjWWZioJZeka9xlC+YQDhcn1260g0wS7+bkugUpZjOrEVZ8+rEtQ+1YOuFD&#10;W/LRhzafar0aae/4vs2Wl3nIqvN57AFmXyk/VAAdrmacB8rR6GecPspsX5zIA1+11dJ+Td1Hhc5g&#10;WJP29LAiA6jO5xhO7abDp90uClYPUp2qcIjlcBjY9Oq7tvWVd+3ghCl25JNpdnzidMtesI4FO8Td&#10;MqIkM3sro/od8G9VyV7A0y+ODKCH1JUExIoMU75GF506NUUEaCkQHaVszOLflGQnACswvQ0fRQ8U&#10;opfq2gvopBULiFIr+rGRyiPdz+HOORRy6BtsJjyeRpUkty4fHBxAd3Nj6LVDh0VoRhc3Rh83jTh7&#10;m7RtboJOvn4fWvUAXujmfNZD5JZzU0DRqMoN0LOOaoZb2URQRyCMqvQooKnQ8GdH5ZB8J8PShTBE&#10;Ld/RymEFJfrQfAP4NGIKLufzxacVhK44rigNFmU4O6sjtCaCiikZzrmwcVbBkcuoxsWscS7GiFZC&#10;GHyRfMwkJxWtw6vBlcNc4CnUsPSpX1ja5xMta8Y0y0Zzzl8KFaEgluGFLyPXowLlohpZsZqpGK2f&#10;UJUevXib77sSe0UlHLqUnTjpbO5KQK9OIHn0+HquDQgIGwlyxN6azLRTGlENaXslZtDFPqqVFPJC&#10;s01Wh8JcuoK5lPls2oqnuDMkmWRAwlMYwExat8WOkGgpQG+dN9s2zJhqq5BjVn3+mS3/iFY2ryu/&#10;/Mz2sGqsuIDVBHVu85RTOTgIhirhd/DnBq/AzKEmQNgJgG6PK8+jGtNTjqWhRecA6FZUCCkcku1G&#10;UDt6kdmaUDoCxHYFoR6VeBByeVQd+OhL2/zK27b9tfds/7uf29GP+OEhA1bu0EAmpnUA3aJQFQEK&#10;qqCOnajBgJQMbQdQloa0aYXByGyPjDcAfZD60ELoTQ+P/UHRCipqLwe7dnFggN2lnGm+H7XERTtG&#10;ALQOgr2Y/dUsUYXulfZNtW0n/qyTQ2Q3SomqchdPig5oSA8zjDoQCtC6gXSIbAfQQ3QIu6BH+jxJ&#10;he2ltVRl7Y8JOtW5EV9zO4CuB4wKFW+mUssRN6pyAGgOhKrG6gAK0No8JdohXqoMDR0EA3T/lHAU&#10;o7Gi1rm2YrkoYDLsS8oToN3w2gDyqhd9uBqKUcFai/Jt6znwUYk3r+YV/wVBMEUsOSpiLUcB+XM5&#10;5GhnLZ1NRf4cqe5Ty5iB+Wj2HMtdsgxVipy9leuscuMWnHXbrZobq+YAu74Pk9EBoKtoYTtgBtTq&#10;EFbQfhd/VghjEkA+snarHV0vsQL/0HpdeywBUJ/cwhSLKvSuIzg+ORzSDRWg1VgpogU+Jh83VR6P&#10;pGzNamlmi6inTO2F28RhcR3dQu7GPUsX286F81A7ZqFHT7IVkybZWq7Nn0+y7dCQjMNbGdEqtM4u&#10;5uFcOLoAcrAS43gtg5keHpuAOe4itQe60VHHEK63liisHMs4xuYiKmOPPMksCToL5dChsIt2dDN+&#10;iDDmpBA8topfbC4/iCOfT7Mtb423be9+ZPveYQ/JxNmWBaDLt9LNAtCNtPBbywkl5HGtR343xiIB&#10;Wr4JqR2yfYo7DyrjuQo9mBtHZvx+DnVOJ1BNFT6nB8rRC4du5+v08nUEcHky5MDr5fV0MzcInyer&#10;6CCNEtk/5bIbhIPLoadLpiapI2qqyNjkNFmoxpLv9DV65LPGXecoK3xsK/RKT4VO/r9y2XWRJ9IG&#10;eJv4OXVU8RTjLKH4gXpoh6ydDqjhwFEuBSgqh1npngEGR32oSF5+p1FmAcPsXQzSOAuRfBQht07t&#10;7jCf46IKyl0n0CthX645DxVaMQSS5UrZASP1ong9o1Jrl9AUWWG5G5ZZLpw5R/IcnDlz2RxL++Yz&#10;S0UMSJ3zlZ1ayCFw4WLLWYZfY9U6K+UJL7pRBX3QvsTa/UrpZykQ4K1C966mmKr9XY6cqHnCVFZL&#10;H0cRSeDzDqOlH1yxwQ6s2mCH6Swf3bDHjm8m5mDLPs56+wE1C+0JnFHHUDOFhXDoQqjTmGLuzkL4&#10;Sy46ZS5bjU4h3WRwENDmzuSNjJRToQ8h5e1estC2z0XCm/o1eWxcgHkrSx/3sCekLJP4VR+PMz+z&#10;aW7GfAB0pJY4Wm8ZF8aaIOPzfg5/dYSuOBW6ChUkG1sgTR1y3rp1SIM760B4hkrdC89tgQqEqM7R&#10;Kg9ekzIroqV7hKbBhlffsp3vTbSdr35oh95nQnzROszitGiZwFCoinKQBWhZMHvEoTVlgt7bh84s&#10;B570535fBxnHZf8H0I5xHz4rIPew7L6NdvMgHb4Owmm64NB9OmBSobW7xWljQz0G+P66BEjngDfa&#10;3lZjRPxZhiLJfp3YX7uozh2E8LSS2CRAq/Ey+uRg1Iqh2F5t9oIedZKCqptHkV1NDBr3MrXSjikp&#10;DkjbWRTawlKfeuhHPVp0zFkUr6ltwKwqq93ZNFb8HAr9WhrPxlU3RUlADudBKdiMG8zG/nlqdKRK&#10;a9j8GoKVq85J19fnwrc1E0jnuIoKXY4no2gT2vH6lVYAqHPXI8utX2I565ZYFl6NjCVzADH7Eqd+&#10;DG+eiApFFBkYyV3GJPeKVVYAoIvXwZ851FVCOSrV7oZyOIDGr6FtsRUJR6wE3pyphht+oUOLF9nB&#10;JUvpgdAHAcj78U3vYxPugbXb7bAqNekASgg4CbgF6FNQDhn95byTnTSfG3RMCb7WAnwcGqPKEyFH&#10;VslEh0ylBZ7MApqTfFNH16yxfTjt9pBBvH36LNs6hUqJaL4VPn2A5ourAGO4mwNHDbzOhT2xhq1I&#10;bjpedeS5RWgS1FNtYqSA1pP0Wc9EN4CupHIcJWOiJKfG+snbOK1gl7M/O9RjkBGrNiqqFnlGqdJ+&#10;jDWVUkXmL7OVz75iG18dZ7teo636MRGyS9aihbKCmENBk5LqL1Rop5mBViwjvjqBPQzSyogvj0e3&#10;v405uFrHYO/EGlBl+8gn6QJEbWTg6UA2EKWy8toNIHs5sEmJGGnSfGG9nSadSQpKD/6NYWyjPWp1&#10;A/h+FAwBswMfSjcbuDoISeyGP8uPIV6vAdh2bppuDedyNRfX8lRA0hN46Yz2Y5vt4P/brAoN3eng&#10;QNyE3tzBbnKtj9CBUBU6yuyfPMsxNUdkutdsn+JqZQGl8nkYLvWwhSAAaMI5VOZsLl79J1n6g5Kh&#10;2UHtQdHsoHh2QJZQntTycXjpGlexj7xcnuYt6xhmRZLTqjmAfGr1QsC82E4h6aYtmG2JrJxLmgF3&#10;njcd49E8JywyD5mugMNgEWewEsSFMgJjKuh1VDITWM2TQ5SjCr9GBZ3j4qPYQimcR1BCtn09zXbN&#10;Qyb+doHtm78UvDGeR+bIoTWbGK7eBvXdZcfg0kfX4sRbhzYtQLPWrQCKVYyWXoh8p93fY8oxbhfz&#10;Hyrk7s6VBojT6hSgzpCpWu1H3HbH1qyju7fK9jGxvXP2bNvy5RQq9Oe29YvPySBbZr4y5KAauFkt&#10;cpKbKi2qQWVuCVFtoBsNfrLTQnDbRsDRzuS4uxLOk2wnd2KEkXEemnEGQJ9hguSsXpHvOjAqOZu2&#10;sJCGMKhX0SBIWrzB1r70vq184g3b+ux4O/4plGMx69EI75NJp4kcEAV7S0fuluNNmXXIdZqwlrle&#10;WRgyI/VqJ6Kmt+HQrTRhHI8FYFM1bqPNLCD1Aq5e3RSqqHQJe53UJYDPxMoQOrI4s7RuZyocyiLT&#10;0miF5msoshfJTqHiHfiZ29gUIE9GL2lOAnOXskD43NYSDp1UclVo6eed3ARd7IRpoULr+1CwYiMS&#10;nbM+glXOSsmv11IeAdJZFq8NU4q81UZWompRNbw8zt07ecTDb72ke4bJ0ogw+xnNgZYcZzUz0pt2&#10;p8QxpTnbqajsjomfhZoebKJe9jJW0eIu2bnhQvdvMVr/YsvmymQF3Sl+35kLAPTU6ZY4daqlQkMz&#10;538L/UC6o4eRv2q9FayEbwPEsvV0BlEnyhgKqWLcqxbduIqiWQm9KaK1nrJpnW1DbFjAgqW5b71l&#10;66Cxu2Z9C6BXcG5DYVu+wY6sWG+HqNRHNmyjAG4B1JtROtCmeQplcYAUoFWltdotCw1+TCV8rJz/&#10;WDEHinxOmjk4rlShM9Ei0/nBaFlLwjr4zKo1jE1RpWltbv96uu3U5Am7phMxMfnKefTVYn6BbtR5&#10;GJd3cSIH0MFKFA44tap1DMrR18ujeqCNg16+lZw4hK643wJyqZFS5FRoGitntDPlzL+cie84h6oI&#10;KkeEX24NXaB07s5lT4+1RQ+/aHvHfsEU8Qx+mGusfDuBgvx9A1FXbUQqSPPt4sCm6RRJdDL5n1ZG&#10;naN0kKmBzbQNyU0Ab2dGUA64gQZ1CZHXCDZswNTT42jZfB0OlzrkdRDw6Bj71SnUxLekN6jGkCyj&#10;yiiRbCfLKYDu1PcgtQNTkQCt6tysak2zRVy6A04+QIVvA9CqzLqR2pnM7vET8Yspq5FJ706oRwdt&#10;70YqdDtBMNpWVafllgBaW6ecRfFaysPvLixgan8mQuEMAACDl0lEQVSJfM0UJg9eh6oN67F3HqQy&#10;w7UBdAi6EWLDrR/LpwIVlX40utQHPk0R8zP86hOo+ZhqJervWIfVE+4Mf1YHMIvppMyVi+nOsimA&#10;9c4pk6ZY4ldTMe3PsQztVySi4BTWiVx6GPlIvvkAOh/ZrRBJuIhp7nKoRYXmBmmv5xDQeBSj/0Zc&#10;eF+/9YJ9/MKTWI2fsimvvmCrefJvmTnHts5ZZDsXrLADDIPs53B5gIVIh9UjocimcINkU+Vz5bgD&#10;0Mrn0KWp8DFlCO3l/KeK+UEUcPrMwziSSXszk3ZnBv7WVOl/rNQ6AvU4tII759u5tmM6YJ4zx/Zh&#10;Wkpm4aTfATSc7kKFjnkQ/z08In0VTKFgGgp5iAcL2tnTPO5b4uanU1XGjZO1U9ybwxaSnQCt1vc5&#10;LgG6i0raAKBCgDlKpXMjVeWwLmHjuIlOc2UPS3gOfzCdgwgnaWITNEfXiELQLkBh9+zVKJa2ACht&#10;n0OmxqxateAHq2aftGMaKppHbKPyymTUV0+FRlnoQHsOEtWqFRU9HAyVqtTNoa6LsElVY1Xo0xcC&#10;azowKoly9DujV6MVWk8HVdteWtfteJpFQUQ5WgC0vp7Uj27RDlrpbUV4n+Hpnarm+hy6k+1QnuYc&#10;rdAgnFw+DuyzCmxvokIrAEbtb22dCjMWNxrHNToWJWO+G2+yAsW1Ls3DodBNZ1Cp+8FTfFy2Igjk&#10;KafRAs2IqMGiMSs0XBep/z4oi5fARReNjqpjTGvv2gR/BtCAORcvRvZS2tp0/tIJVj8x/iNL/BIw&#10;I8+lUJ3Tls63dEarMjEgZeHZyAYruahk+UQSFAHgUv7NCizJxfQ8TtKM2Tl/ji2lITdj3Ks2dfyr&#10;NuG5x+1jRvWm4N6cjS9oMWmq66fOwBy3HOqx2vZSTPeSd3eIiLDjUOE0Yg9y+P/l8kTSSJbCZvLo&#10;kspiCqC1I1kJR0lWqHktHgensBBmctJNR49M2YGoDQ86unEDp87ltpfxq51z5tpu5Jk9rD5L4M71&#10;FFMlXBjJqcwRNOe4V2DmEKMLylEfgk82Uu2alItcbj7+zdyNTATvZzENtGAADn2GQ6EArUs8ugsF&#10;QtFkUc3U8Uv28Ess4uB6ePYC2/L6e6x1GM94zxeWNXs5ov0hx/TeTFWTvbNdSaJMhvQ5wYrsR9Hs&#10;HsALJRKDxVIfAVyA7gaIjcwsaqq7T00NdrIondOHPVXJ9/Jh9IQAM7q0tGIpEk4DRi31C5RjWOHq&#10;HBI7OSBKveiEJinls0ccGINVB4fBDoFaKoajvCADcuN0c/hsArhtcOYOIn/b4P5d2GbbawE0Eyat&#10;2gVDy7uV1rf2C8o6qiXxjVhAY7SqlWw0mlw0OsCqkBc3kmstbWJ1DD1cPg25Kl+DhNCgEkIJW9R6&#10;CKWEinZI7fDTadPnuLkhvGTUuVj5XIF9tJjMuQLCFLPh0JnLAO2CKZY8BUUDK3DytGmYjmZY4rez&#10;LFV0gyd3+go+DnxkUaFz2C2Yz+BtAZW0VICmWVNAyzwTPfvomkW2hb3lcz4cb9PeGWuzSU79euxL&#10;NunlJxgUud+mvvGCzae/seqLLxAh5hGHscz2spFsP/Lfwe2IFDR70qAtpxAJstCtc6EaObALgXw/&#10;UuKYCsBVxiOrBA5WJAmPCn1K3UN6+SlaE0DP/gQ9+yNEnh5YBaDZgrqbO3UPj5r9mJYO85+txlUX&#10;9QjMHFg8nMypzPVozw0BcWdM/FTnjoYIXg437rs8RruO2IkVtE0TWc6jWCwq9BnCXs4QYH72PAlG&#10;5HP0E37YLJMS3uAonTIvtslihnQT4FdrXviADauv297XPgPQK2jTYrrRllgA3U6UbyeziWqiKHz8&#10;DCYkrYYbwK9RsVmxrzVOeminjEW8r4EVy12AtJ8K3Y5UJpUhcjDFsWx2wm91UOz0+B0HnaS4TvKe&#10;ZVDqw8vRIylPvFq+DCiHM3ZFpl8n33MPldcBpVrxVGvp422AvBtrrHwafVAZ+Z1byMvo5kZqJm6g&#10;HbrRzZKjBp42LdqfyJOpAc+GkvdbcB4K0A3sQtEuk4iSQZVcpKAXmiIhDobVHKKKZy7ixtXqYQ21&#10;AnotiOfnpioekbEfzhxG4nMaKtwUcrvVADw3Pg4tmHeLQ1OhC/A259AFzOQAmAIAE2d9ZCeZPEn5&#10;cjLm/a/YKY75aB5OOqp09mJ93HL49RrAjMmfrmAhOrcAXUBFzaSzmML+lETsxAnrV3MeW2Krp39l&#10;80hOnfPhhzb7vXFcb5Ck9YxNe+tFmzXuDVv4/ju2evJntp5/Z9fKlU5ExiEAfUL7vzlYZh5NtEzS&#10;+7PoiqZDP47R9NmJyjKmgo2gpQ6gUzkY4mD6BdA8vtLg0Q6gCQo5yjdzGAnnABV537J5yCtz7fDC&#10;mbZ/4QwrTD5IAA1jPj7iWQFyPTJdXZBNq2EOQ3G6ZI1RVsXR8naVoz+nWAbziUfoQBZl0QkTr8Vs&#10;71AOwCyl49z3/+00WFqphCG4ZQiQ+Zl8LiHk+ijj9oufec+WPjLWdr78OTZSAI3AHiEvpJGPFYXo&#10;VHj5L4CWu84x8vdxAqc6ZdQQcTAa2igVpC6HzyHDWRy6g8qpLl8zXFyHuFaogoZUnYoKENVs6UJq&#10;k+Khg2E/hnz5PwZx0bVBdQbp9PUA1HYOhb0oJFqfptVx7ch4zayOU6NG+nIXAO/GfNXKvKS2UnWq&#10;QlPVu3jtqOHnBqDFv9t4SjTgTxCgRTm0baqBUayYNGgaKtq57VNSvgZWqby1O/FfsG3VLcO+wA54&#10;o3ycm0OVuoURTEoB5XVQ1fw0V5TCpI/TMnmPEkOJx3VToaUNq82dpeq8+FuMRl/ZYfzuRz8ej795&#10;sqXMQrL7Zh7qBoYkFIksuG4WjZRsVLECLJ4FSHS6chWHC26O8HUOArYjK5dzIclBXfdiT97GeWwp&#10;4sK3771ji+k4L/povM2fgHvzg7c4KOITYsh2+ZSPbQuuz/2seTuAnzpBYgUW5HT80BkcMjOwyZ5k&#10;/8quFUtsA+33MZUE8Cl1pkibhPhB5EHec5BvTimWiZ5+yk5RDlXoNXZoAySdQ8JBeveHVyxwRrQO&#10;LuAu3bWe3Ge2ifoxoYdIi48wBxdlwTyyXXsDCfZU6BjtbldRjhViQ0xiwXoGiTgFym/THCCAHkHZ&#10;kBZ9jgbLeQA9RKStTEohuGWAg1oA6a6Uvr22iS6j/b2UHdjbnnvP0mZBOXBehbXPWoCGP3eRITdE&#10;spI6ghq7+l77vzkYehOhEUxdKzpAY09dNERaCIaU4aiXSLROaEArgG6Cdmimr5nqqew30YTu4KiD&#10;rokc58ZsVJALjREnWEZynIYBoCfygMhP0iWpTnSCxPx2tk+JWgjIaqULzN14VTRuJaohma+Jlnen&#10;Vs0Rzi4Qa/VcD1SrCf+z1hg3smcxRtewgeZKlCZCiAaKw4Elt2mHCZ4IF7/YorlLMOdTbeWec6px&#10;ulXib/egXIW4IUL4y32AXNy5lpRXD0KAnxvDjWbtBQcCuXYIlstEDx9OnT3Ljn3+sR3EYXlM0yeA&#10;O5VDWypqRPp8JLwlKyx7FdNEGNtyaZfnoinnIsVlIyac0BOdneZ7cGvuodO8j4BGuTgPLBeGlqJi&#10;LLbNgHAlyVpLUDoWEnWxiCDH5TwJFn80DmvFW7by649sPXr39kXf2u5Vq+wIlTqJbmIaqkkKvuiT&#10;NGwOIRFuhzVsYc/6mEo6RQJ0MafFIg0fAug8DmzZDD5mQDnSINpJ27faMQzch1nSfoRHxlGC9o7y&#10;DR3jzjuxbL4dnz8NpYTdHHDn+hBt7jDAQnfuRHdur8O74afjV16EiH6YPONF7HLeTqUutFptXpWk&#10;JpVDB0KSk85znQPYp6EhfVCDMMDwkpjpp6FQwi/o6JJVtvo5/rP3PWM7X/oQU8xKzOgY16ngTYCm&#10;DS7bJTMS7XTNEzqARhY8y+GwV/tR2EgrStJURNInzZF2SWho0O1QhSbWHMuH3Ax31UL3JvhrPV9X&#10;foweHea4Gomlbckoh09L5otg+Rxd16yuoGhJN4DVCJVTgTVtIkqBitHKzabQ9R74eAc3aQ/xua3Y&#10;RLUmQg2cJiiHlmJ2uZny5gDciquuk4CYJi3GVKYzjRVRDh0Mw8hUXtrITqiiuLIaItKfoRaVi1cR&#10;Z8DBD1nPp4w6mg41UIEKgjIjWHHDVGnHWE9TooikJDfeipCyOmRSglN74KWynNYoTJyhj2SUrAPE&#10;UOx9/zU7gdMyFanuJGFBKZyjMmmB57A2Io/KmUOKaBat8QwqaYqzzWq17ZOpjc/fzgTLbtx3+3Bu&#10;HkCrVk9jP1NRB8mI3ktx3PHNN7Z+CgFEU76wpZ9BJ7+AQ0/+iK70B7Zy6gRbNe0z2wTwd+PeO8L2&#10;2gS6jwnMGx7nJjoIv96zbDnXUtsDh3cAXcYdWyzKoVMjff885J4sphMy8cCmKxeBKn0CGefoltXo&#10;gavRpVdgMRWgF1rCCgT2VfTv920zTyF+ARmRoBtNqBvNqBv1PuhCKalLHEpKeayV04nyUClq8qrY&#10;q8LWVVEOqRw6EKr9rcMh1GOEkawuprHjcNgAj1w/A6LKAD6Ozjn74Wdt8i1/sa0vf0i01Co6UAR1&#10;c4M0Ue3aqbY9jDdpSaZypDXp/SMeES0XkqH/NJl1jdxIQTZQdXHIa0NG0/yfvBRNrMZo5wAnQLei&#10;RTdjDqrPLoDXwqWdgyH2V3IzuqEdp9VkUZtcy4kUrK7JFiiJqnw3wJVsJ0B38tqBiqHll5Lv2ul8&#10;ypbaLVmvCLBL4aAyNxWyd5yK3IYHvJFJ7Vb+bcl1TTRTtMK4if+/kvMVhRvgUOTBRKZdgNol6Obn&#10;WksB8gBqhSR6UDe0aF6BMnLjeVj4Xrt1F/EP2oygdFKkOrT77MlzRgHN1xWgNZLl4qbQttcabpQS&#10;OHAiEu2Bce8A5s8t4cOJlvQlfmd0aO1EzKJFncNhLQdgZeKlTwWkSexIOQa12AfA9i5aaPs4c+3B&#10;NrFt1oxRQHN43EuF3kNB3EfDZh9t9P08+fch/+6kU7hu5hRbQ7NmzfRJturribZuFvOo30yxLfPm&#10;2G6+1n4OoIf4Nw6vxbPPtZ8lnXt1g6C27eGJMKaKE7NToQF0kSQQRtmVjZAFh3aUDkUxMWpzEqH9&#10;GCaVo0Q7HUe0P47InrAWT/JGJJ3dq6zw0FaCzakWuMLCVYSa1FawpxAgAmYXXlwPp3M/CzC9AMXD&#10;L7KGLpmHodZ6h3IAaB0KAbSaKzocDhIE08kAaT0gCSBbeTnlV9CyTScrePHL42ziDXfZjD8/aukz&#10;l9PVgh/CoZu0ERZPhQJmlMehHGlF5GrX4XfsXzlDfIAmrv1HadMnlTJA28vI1mjnroWxpwbWIHfh&#10;imvmMCZAayd4I4fRTihBFxxZJqPm/Bqqaa2NUJVlC+2kIvfRMNHfqUJ3Uo07AG2nlhMhIzqrMLhJ&#10;WpHtOnjatENBREW0J1G+Z/FtB9B0OQXoZtrcdZiOWlShmdhp1LQ3vLmJXYKKs41qfArd2EvyUAi6&#10;6IMu1B5Dd969AxebxtH4O2fPt5QPZDvkPR9Khk8OvF8WyWNm8uBWy/5yLlU9gQotQMuodMoZEpBK&#10;IkCX8kjPWMh0ELpzBrpw6kzkuUUrLIPppsz1G1FAqMprNloGFtETVMcjyxbbkSWL0Y6X2i42cqkS&#10;HwTk+wCxA+z586iyXPDpnVCP3WBoH231Q6QsHSHL4yDGp21w69WzSRqYN802LaC6L5phWxd+g315&#10;ru1C794nukJBPQQGDzCQq9eDgPkA57t9VPwx1TzCnAoNhy7gMZOHfKNuYaYoB4DOINtXbXAdDBN1&#10;Ut3IQhcMSycxkSQh66RBRbL3MFN2BEBn4toSPeCXEsJQE66uJrwcXZdfWJCDUYBXD79kF/prLZMZ&#10;HsavmpDWBmmojPwCaEB9GlDLedeL3NZABfQALh83Q01BHgfVQzb3pfH25jV32KTb/2Ynv5qH2ZzW&#10;NwuHmuTjANCKt1WM7nkidZX4/x0jXmcJRlR+neb5wrKssm5NgYmtDKh28TkthXBXNkfJR93CAa5F&#10;Y088ouvoUHYytNoJ5+1EY25m/VwTUzaaF5SBX0mhg40Y++XuY1FRm9QNKnMXIO50dmvzPQnQepWE&#10;x9UKiJ1qDQ1p5TCo5otWRDRpmbyoBZW1DvWphYNgI93BJpSNVoYi5MOIarklvycvN7ZkOO0E9HCQ&#10;r6JZ4SYYxpXMpBDeDRdvVxJnHESyCwBg5eAFAa4PCuJlusV/HFpB6HyA/I4AzTWPor549eHrkPJR&#10;K0DDU/PXk7NBkn/mGoaT0ZYz1221NOhLGjQmA6UqHX5+Ehqxl2Hq7fDtXVTZfUht+wH1Pt5/EClt&#10;v4CtgyCSr8b6di+aazvpLO6Buh7gbHZ4Ox3BHTROSPM/tBU+DNgF4p2c0XYs4+su0QWomaDaTVXf&#10;C3gPbliFPr2MMx1AXgdXZ2pmz4YlOhRmWwV3sTqFBdzRAnSW0y0kWRRAq8GSjoaYxGRvMj+gZLo1&#10;J+nayFqazCVjSQ4jOoUJ5DMg4HvgugJ0EP9BmImTMKf9MNUtyC8/wC/Tx4HJjYndDTA8hBgK0AMc&#10;CIelcIg7I9md5u0zvA5QpZtQEXw8osPosy6qfC4doXlvfGQvXHqLfQ6gD302w0p37ncoR6Moh0Jd&#10;oBy/AFpB6U5kAYfMM8TXKkejjdzndoW7oE1L5lMLW9G1daxXEwcWPWiWj4J5vjpM420A1AEj/4c2&#10;dim2kajUiflJKkgn2nIf6oYmVDrp9AnADSSHOp4OVWSAq4/T9LaqdgddxGa+vnRoHR7b+FmosdJE&#10;w6QJe6gOgFEsCBEMYwJ0g7RnbuQGFmOGoW0CdBSaoUZKCIBr0aWW82hg1anQANrLk1IrISpYwCPj&#10;kVOlNUgr+gFHdqHh+vFQ+zhka2JcHUM/gA4gBfpQvLzcULUcNksQB/KwkeZQOTPWwY/xNmdwAEuF&#10;O6cC5KTFSy0RAB9dsgCv/NfEw00gOvl9R2rbDVj30zmU1HuAhssB1I0DVPF9VOBdi+ZAL+ZDFai2&#10;cO7DcPAjGJiOsjH2uOLmoLj7Oavt5Hy2A0VtD5V8N1x7J5V+N1X5AMrJAWTkvarMfG971q2wPZtX&#10;2l4uZDtmsRwOTYUWoDkU/t8KzXAizZU0AJu0i1R1GiwpSDMpzHelYOlLwa96Ci6Xj4ZZhO1QfNxF&#10;lfHD/YLslA4hU4WpaiFa2EFAHcB95qM6eTkUuQkl1MR3IxPXfVCOQRmT5LgDyJpcEaiHietqxewf&#10;4sDl54BUyy88n1/Ahq/m2hu/u9PGX3+PbftgkhVvZzcIFbpBAAHQPSgZArSS+VWdf4afi3acvQDo&#10;drZQdWkoFi90G5SjA89Gmw5xDvgELio4spkqdQPpRdqV3UykgqhBBxSihe9fwJdvWU2UfhSSLv7c&#10;gxqiihsk6akd4LYi2bVwdSoJCXqhw2I7hitp0gJ0K08rAbqdj9FE9y9XCA03Cv1rKWPam4ZSHbw3&#10;rmltomxDVFwl6qtDKA4t2uEFfC7MPz66hG6tU0OxULxXNdMeASpzAO+0lA1Vatcexe7ifXFUEKiI&#10;ghtFN1jRJm3aeR83QS03VCnnqRxMThkAMw3tOIWKm8wB7AQ89vCSRbb3W4aoZ0+1LVyb0KRXoIBM&#10;fOlpAu1ftI3MFh4EfAfhuwK0OO8hnur72a+yh0q7d8E8248t+bAoA+GNB8jsOMLE1DFcgic4t51E&#10;Mj5KAd3P5+2Gk+/BJ7KPlcn7JN9tXGf7APJevCD7+Nx9MIc9W5g53byGCs1jSBy6UF4OAJ2jCLAL&#10;BiX5OSSv6VKqusazUpBj1A5PZbQnncmWHPzTJfzwSvghVsPHXcXFUAuoBo/eMA0EATpKqzcCxwwD&#10;bB+/aA9J9R4WawYJKq+H7/YSbD5yoUKrYygwOxdcuhMDUQhe6+OX66ViFpLXtnvWMnvzujtt3LV/&#10;tOXPjWXVAbIhykADAOmgld4H5dCCeXFoAfonKM33VGq5607LbadYLsa8pEO3srBeZqEuKm0LgG3m&#10;aaANrC1w2mZ8JPVYV5vQg519f7yqSSKwiis3F6C5p6OCYB2VSiI+rfhb/w6qK9+LbpDmC2YpjVaJ&#10;ZjgXoO7m60jhaEXzllbdCNVoBNTKsAvyMw1jsdQO7noqdD1gbiwmSZS2tANkFvj4MeMHqbwy9o/m&#10;amglhFYQywKq0EVkPCal5ZH2i2po7hCqUbRwFYE0eDcAsTqIgQvbXx06Q3Hza3kQX1djUmUMVeQx&#10;QJ1G6zkJDpwEZUjG3nmAcbwtHNzWTv/UVn410VZ8Sav6GwLs6RyumzuDwxyHOoKJNk372vbAqQ8x&#10;2XIYG/JhqOphvY0CcpBqq6zEwwBePPgI3pOjmzdbgmYJyY0+CdVNEKjpVB/kSXMI3n4AursfBWU/&#10;wN4PoA8QiOSAmuGD/VsBNW+PqeAAooWF8kRn0/ZWSvovgM6CdmQo4ANAazRLVj/NHaZzIJFfOhMR&#10;PZ8fTpn+8xxCallg7sLm6KOaCtARfulR1AEtIhKgQ1TpUUB7qNR+QM2SziitY6kcAFmh586rOLSy&#10;m6mqXXDeKKYhH5ubfIWl6OWZUJ6d9ulDT9grV95gMx982pKxlfqpQvJyaEOs9qycZqWF9rEox06h&#10;jNpGqwiD7wmacfajKOMZD0c8Dd8ECoW6gmqiaFK77hRLKxnnacHX0QCIVVG1vqEBJaKdm7RFIOUm&#10;kxTXlI22rWBzaIumU1rYI+7ZnOBEESijTo0acegWxzgFd5biId5Mte7iY5vpFuoQ2UITpkETKujM&#10;YXTWIHEETRywm0gLbXKmVXLNzZNSncEwUQQh6J3M+s5ktxbEA3S3QKxll2q2aF4PLVlzhkrzF6BD&#10;0IzKNVutessuFgtBOZy1bFrHBn/mikjq4+OdCg0tqcC/XIBCcgrHWyYrkpMw7x/9dp5tnfq5rf4M&#10;1+OXSGrktaxhynvdNByYdI7XozdvwauxHe15I1mGm6ZMRe1QJV7nTD8d1eUAew1/XovvebkD6mOA&#10;NgE6m4D56ARntqR9mPnpVh9lDOzwZqo38uAhxr+cak6FPsSr3t4LmPdsWmsH6WYfANRjKmitlvCf&#10;lSc6i+qcDeXIIjtMFlIBWgHUqToYOvIdrXCqdCqAVopNDgJ+PjJPGUJ8BXe4m0OUl0rq5yQf4hcX&#10;4bGqqvzLFeSxLj7s5ZDlw0PhrWDjFoDuR6I7zWFQgJbSMazJFS7JeP0cDBtZ8BNAFw5xUCvBJnpi&#10;+wGbM+4De+Ham2zqw0/xOFxnLh6pDVTBNnZsS7Y7rVBGdqxoFdz33Biq0ooG+2HwvGPKV2q+kpDi&#10;qSUoFAAaac7pDML51byoY1avmZa79pTIKdeYSwXlEkiV2Sx5T7y4gUZLNxZUNWc6uXFbmIMM7edA&#10;J24sHi23HTdB2wVPhyq0cxDUn1FWmhX9pbgvwBzHj9KA7hzgyRdiHK6ZZko9yk6d9GfoXCXVTVJc&#10;jEOimipRAVW+De02AZxup+NHl1Dhi/xZ+7UF0BB2U7/AT5ewlhXDLm4Y3RAB7e+WXEcLXJ4PKSge&#10;Da9qCpuvUbGfyK3VnJMWERlByOaRb9GV0YtXfKTwTWZJv/iYi+r8NcAlg2Mj22zXkw6w/f/v6j2j&#10;JM3P6745/qhjEgZBUgYIUBTMcEjQJHwMAtQxJZkiZQVCoilSwQCISABLLDZiE3Y2TA4dZ3p6Ok/e&#10;yaFzdVfsCl25qnNPzpsX0qFs+fvr3+9f1RDlD++pnp6enpmu+z7v/d/nPvfB39G/HX5MI6T3Ry9E&#10;bzCu1/3s8xj0sX9qR4ZejFJph2jcCOhhXkf4v41RhQX0CSr0GbB3igy9U6hto/RBhgG1gPYaAryD&#10;iBRHqch9eLaP0FofQAcfZICXCn05ANpExytU6CsCmnEsAW238LzZvBpC+EvOQtjfMoDanDF+4AJ6&#10;kineGD+0JD6BrNWZSrMIMASz1bnMo7jMx/LoghwaQGd9LFOhc1ToBl6O0Cm0IofDoNW5BWhb4G4T&#10;ENAlwFUAXHMs7jw3eDz63pf/PPrix34x+u7v/cPoON2qBJWqbp4FlOMee1as0O9Tnf/Gnd1MwnxE&#10;c8XFmR+6BgL/xR20Y6dFNnlaqCdf19yv8oBBqMbPpIppfA0ZrWn7meZI4yxSHxnMAnIZbr1qE8cD&#10;IN1OIwg0+Kt0rAHUJp9bUXduqxsbvqJ4bAJuJ1rW5fr8WW2m61Px0FV0ifwyEynLADuHj7jAOWVt&#10;yj0rWEaZ2F6enogSZKdk+Hk30aSd3K7hXynQ6ctyKMyfx/pp6CGHqxQNkQLeDvVkE/4LzNpZoQvc&#10;9EGW4/NOe4c4MJf/AObgq+ZwmHMtG0+BFPRl3CLG9Mno8y9FR597PuomgX/nV78avfENaAaT/m98&#10;42sA+6thznQf9EJQH0TpOPTSi+jFUBP2dTvCp4d+33e/Fw3x6zFoxXF4+bGDGJUA9Qj69TDc2ssp&#10;7xPuJgRzAvo0nqLTWJmP04YfBbDDgFhAC26rthV6gP3gAxxcB1lONYSfIwB61pks/qNX7RJyV4/r&#10;ZkKgV+m45PYhOF1rLa0+aagHaZNn+b0rfM00J/IYd3iSk3iWjaQFDoNF3jjpRo032AWcAtoqrcqR&#10;440U0PkYj+YYXUTa1E6sPAwHwfahUB3acSwALqBX8RlXedML8Nrk5anoKm/S0//ma9Hv/8wno3//&#10;W5+P+tFIZzGqVBj/32DV8F1mBt+5yYGQdXBWZqu0Kkeo0IaMm/yJGelupRYktFvQBwG9Bug02ddJ&#10;4amRCbdOJXY9mg2bxnm6bINnAxjX4dpr3GCrtMfrZDg7YnXLkHIddhiZlmiXr0JXwp+3A6gsx/cR&#10;0Fb2FSr+hg0WAC0VUeJbwucsX16BWlVY3VbuH6F6MygBjXMd8VJsOlTiLEacJoXDIdk6T9ciqkXW&#10;gyCSaZZzTAYwz75EFJihM8RkLbKHxCTSHFq0lEIA2xFU8VgMry2Vw88v2voG0GY2OyJ1hfiCYdrT&#10;Pc88He3/K7RhHHA7/xLeDKC3Yyx67S+/hivum9EukmX3/eAJtjM8GXUD/ENEGPQzEDKMtOe00wlA&#10;PMzBspfmyCC69Aj89xhAtFIPo54M8TWDDJGMQmdP0cw5Db5OIxufJmvvNE69MSbPR+mDjFGBRwHu&#10;MH9uCIFikO/r6zBVfRjuPUJoEiNYWEepbvpKL0M5NPiPY2TZArST4BfDnmWWtnDnnGuD+RyPA2N3&#10;ZxDx53h0pWcmolx8ju2yTGor1QGSqoC2SgtoVQ603CwKgYDOcTDKxDHwYyS6SyUNnDnwaCo04H4I&#10;oFU77lNRNxmRqlHZcrSiU6gOE3DB3U++EP2jT/xK9Ke/9OtR51efiGZJAaqxBth9hfeaLA1iC5aA&#10;dul9ADWv7zK7+BN8HW6evY9dNABaWycc3b2FIX6Af/cyO02W4cw2QzQVKbOtMQ2zhJnKz60B5GW8&#10;FgK24ddJH7hhV/Uw83+vT/LnDWvnICmgr2NI8sAp4AO4+R7KeQLaDqF/Rx36UEOxWNUmirIRnhAc&#10;gpdorASXHQfECmpHGVpQDvZRnYMGNVqJSUviPTDnIsUjPY6FM29ErtnPHATLhBhmuBGsxGba6bLz&#10;NVRmwazF1BlDeHQWMKdODEdxplfOow/3PPsDqutfMRT9zejNb3w9ehOv8qv/gfY0YN7D5/f+9fej&#10;PfDn/bS4DfXscYyK+cCj0I0BgDqAOqH1+DgDsCeopGMc5KQbYy6oB5Bak6UcHhbHeLqcNGmULOgz&#10;APqMFRoeLaBHGNo91iOgmQbXzozxaYibd5jXQcHN6wiUmCFZM3YxSPMDCAdCxt6NK71khQa0lzic&#10;XKBCu2f5HH/RWf6it2y6kBU8zn96lrVuiSu0TOkI5uPz0SLmmjJVqkzFq9BJCxcHwiKt5QL8cgGF&#10;I8UhK22lhrtWGI26LciQ1h4BaIGtJi0FscHiIqEbSHs10owEdBKOeQ0uOLi7M/rHn/y16I8+9pno&#10;tX/4F9EkOXmVa1RG9q3caahyvBf2df9HXHyC+UOudwD0+9hSNeU/XiVXA8PRmuNStqvRkdft8Hk4&#10;tP2tAgHQVgSncVxQjCYGqVWMSy7xWebzG4B0WSMTB7x1/l/+GR11y3B9g8ob7kVhEaluPSU8v38A&#10;NBXfa82BWBfK8/doBy0ydb1CoGVIRQLQZnB4UPTXdeTQCrbRIsB1mrsAR15UpeBQFwCN7ObBMEGP&#10;YJ5GiDOGuu0Ch0a1ELw2YkrMci7ytfqjvYKHgysP5cjz9Rm4c4LCNkexeosIg9e/9u+iV/7iz6O9&#10;uOJ2AeYdUI7dVOq9cOkDTyDXEfm1lywOXzup5C1AM+wKkAfRkoeQ2XRqjiKtjcF9BfQYh8HjXKZ0&#10;HeeQOEpgjb9/nAPgKc5rgvktPNlW6BP4iUZIaRrp4ntwQ4xCV0YB72jQrVuXVXrAG0NATyHTTHGX&#10;G2UQ+LMHQgB9nhPyOQJozoelh2z45PUCtOOiAG/vjBs/NRbNXDgF3SBVf26WxZnoz8zEVQB0jcZD&#10;lVN/uS3XCWh16AXBzKEohw6dJTqgZgwAkprdQtvfWyrHQ3VpqMdDfu8mc4FLNEAKVLy0gOZNOsHh&#10;9I/+/q9Fv/d3PhH98PN/zEn8MF4FluNw0LzOtMpjVly47P4/clO4uFPa8RGHz/fYKeMk+ENit+5Q&#10;oVdtmoSDmwExynE2PKjMTovwWmdftnRDilHnUe+u7Caad5N9J6vQq+DBJrZgnV0wS2dnQ6DMkro1&#10;1brJbpMi3mpnClVG5N2bynVSDQC94jJ5o3LRuCsa9clibsKVG1ANY3MNarT1rQmpBpibdGHLzhPy&#10;sQB2GsWDXRYJTxkuS5VNo0glGDDVIlrkxjeAJlRhQFs2xoCngIAuAWa7jN4gKh45lI0sTZUEDZsZ&#10;+grjhDUe3/VK1PHkt6I3SMd6/StfI4vla9EbUI49cOndT3AA9MLsv5frwLN08jAg9XIgPIJGPYh2&#10;PKSRDTB7jaFASDPG4MLH4L6nGQIYfQOqAUcf208XGjCfBLynoBhvMSZ2znhn+PMxZLthKrkgVpce&#10;wXo8RjPvGHOFozjvRkj5D00ZXkc52wVAK9ldwzp6BR+Hkl3rUGi3kCoNgF0FcJ7XiwD7ImC+yF92&#10;hVUFE2dYoM54fIouVpbuoNW5pPYcAO3OcOW6cuDPrQqdo0sIoGl9L9D6zsyzsN293MTp3qeCCmiV&#10;DUG9pXQ8gI7cxAa6THu6yKM/iy48QSU5gdLyVRYT/f7P/Ez0zd/4nWgUY3vqNIpAjBEsAc12rQ8f&#10;/Sd2qfwNedB4OQC3gP7w/vshcf8uh0InUsIMIv/mG1xWUGNw1+W/+CjWAWD1BAve2eS6gsrSZCWE&#10;HLfJIavBlPk6h8Ylmity6BX4e5VYX+N0l9CvV5T8yAmpjF0MN8w6rX8BHA6K8nAAHcLM+T+tWKGN&#10;IKBgNDXwczisU5X1kzQ5LBrIWMMlV+PvL8KdXfqz6AIfBo3N21hAn84i3alyuKothSd6UR4OoJXq&#10;SmGfCoB2mabrKAC/KUyGzFjl81wCOk1hc4B1hsnwcTrExzCf7SOrbifZ4Du+9Z1w7fo29APHnYDe&#10;z1zpPqaWDrBuogPrZiccuQ+/xVEUjiEBHfTlnSgbAJoKfKKHQx/XSWiDQYzmb4zSfTwGWEMKLnZl&#10;ufNZzHFnwdhJdOgBOPbwPrg2oB6hozjazdQKo13HXVsBZx6lKks1RvnzowgX2ybtEPLDDGEzBuWZ&#10;jk4+x1UAfRlzikqGqUohhAYKcmGQ0GkmGq6cANBnCQlhmjgDvyvg2VjkcVuikVKBM9bgpXXsllUo&#10;RzgQwp/zyHVZ5KwUNs0k9CA1QQYy09eakx6EQ+F/BfRjqIKc+j6/53bZFfzHRXRfFxtNcXg5geD/&#10;vf/9j6J/+alPR3/2qb8f7fjTr0bzZrrhMV5n+eZjKMf7cOj3keze53u8z03zLo67DwC0FdoJldtE&#10;CCin3XI4lcqpgnG/RrwASs0aQ6kbyI9lQiCX5MlU6CVAoNeigrG8grF8jQmTJhzYG2EJSa/JTu51&#10;jExh2RGOPelJ/tBxbpoWfxbATrDIx7WQrjuQy7jVMt+jNEwUV+/R0C1UujNd1IBz+W+O36s7S8jv&#10;LRpfwLBsgaZHnuJjhy9Ppc1AFxNEuWWp9ElkuRyHZBsphjia4VE2wyPsH2xdNTw8i1TrQhiMRfkQ&#10;0EiCc3yfWSr0NTTvsTdeiPY98XVA/K1o93e+G+3ieuPr30Cqg3JAMfY/RX7488+TIU6jhent4Iaj&#10;+3fUDiCHwGPaSAHzCSr0CdSJk/g0wnXwAMZ/QAygxwD0GNX1GNX1OOezUxTM0wgO0o5j+KvDAZAK&#10;3uLNcHDHsAS02XdYSLcALajHUGUA9HlS0J2aNcnRpZoClwvK4c64y1TpK16CGl59CW5z9TjjNacH&#10;o5mL8OeJS4FuaDwqUn3CYbAN5i1A21BZxAOR5yCYDRU6SQYeq+PG6SayWPMOVfi+h0DnCdudwpaE&#10;h9Gfz99i7dsaGXJ5pqTTGv15Q04yxv7yn301+pOf+3T0ZQ6HT/4vfxydpwmQYx/JMjOFb6NyvMfa&#10;4/egGx+qRVOhXZX8PoAOudFaPk0qgmLc2JLs0M5DRoYNEAFIFS2R7iSgN5LMNgIkAVdho0D1xAWq&#10;LjyZQ5/NGDVqVZBNVQ4qtPRCj3OcZZhr7BwMlRm+rmyn4hF8HFwB0NykJSKtiuQfOwTbANBW5SVu&#10;HmlDtm+EsEWidJHrCm55pUJn6QIucLYJrW+4c4b3bR4rZ47KnTU0hmqtNBfWwAVAk7bka/g1Sf4T&#10;LUCboO9NsGBGM6CWO0/zyL/a57TJG1HXs9+Pdn7vW1Rp0rL+iu4gr/uIseh4EjA/+UMMSRiIALWR&#10;y3246I5SmQecTNmNREf37xgNkWNU2OMcDE8hu50C2KcB5yn+raMcXo8B7OMcBE9yPjuO6HDC5FHD&#10;Gqm2Q6og8GyvEQ6Ax+DPY1IOvB5jDsySSmpn8RiV+jhy3wnySDgUXoyu0Ri56hQtLezL3J2XOF1e&#10;JDfBywNiADVVW1vpNR5H1wD01FuMpRNekppmcc88gObNLfLGVjgASTXq+CO8yqgcNlSs0Ho40vgk&#10;rNCJq4QwXs1E+SRT1Vg8H3oYtCqbzRFoR+tjqYe0w5yOAhV+AR49z3TK2YFj0Rt/8e3oX/7sp6L/&#10;8+9+Nvrub3wh6nvyeQA/RZ4eATDX2d1tVQbUVmp3er/vKmTGsR6FPGha5FRoAW2YolVWc78xtnLn&#10;oELwuRIhkC54D4c82tIrdCvLI8znsTrNQ6HgFdA2WRrn8H1AL2rQoiXALG8uDr0FF+aQCD9XLfHv&#10;cAp8hc9pGTW+bInXquuOO+DQxhS0107I12v6MAgmr8OrBXQRxcM9KVnAnOP9KDJCl6NCp6lqMfho&#10;3saIbXBoSNlDoIdBfdQhD09AOy3OwZL2uVza5NEFmmqm6ruJyunsKda1XWHVxAUOYn20uXd+H28y&#10;DZQdUA+bKAL6ID7pLqb/uzH6dzFK1QN37sM+ehR3nQ67QDfUl6EMYygvx6myx6nUp9CfTwFM88iP&#10;AerjDNOehPefAcjGE5wCzKf4eISvGVZztkJzU1ihWwvtCZqBbx+zqgcuTSOmDWhBvc19ydegHGEs&#10;nP/UVe70KzRVrrDl8wqNlasAWjAblnjNTZ5wrAlO4zM8qpLEEaRn6A7irCvAGUturkIlqOOLaOBj&#10;rlMBS7yBwWnHG53hDU1TrZLwzeTVRDR/GZNSDB8F1fQh0QVbre93mVrZ4tEPOSw+oClynfURFaY8&#10;cgA6w1L2q1S0/V97Mvryxz8bffkXfjn6d7/0y9HrLDMaJ3xkcRZgLt0LYH5P/gyX/uAejRWjdKn2&#10;d9yPgqk/ZDgb18VTZVMrKNXzLv92K7OAvgHvbXDzmM0sDfGwJqAdgapxUFvDjG+S0SrUZBVaYWtc&#10;/4YL5+sOwHIj1zQ3qVt7MPQASqWWgkg37BiGljqqicGLBcaqDDSvuwKZCq0DT2/HItNENYYianRi&#10;7fgJ6IJJSQC3SIB5gcOhEQYzVMrC8RHspLS8kfDMsrNZorznv7dCM8YhAcPPQ6ad7jorM0/mOPQl&#10;yauAnmDq/yqa7wXowbC7KQHxLq43rdDf52Na2nvh0AeZNOlE1ejE59yLeV+vsu66gXDhWUbpGKZx&#10;MkoH8ATXSSr1aYB8EnCOAdTQ5oY6nmJa/S1k4XMUzrOwglNWZ114XrTEzeMQ1CegGifhzsfdY2hl&#10;BtDHAbNVegSgtzk0XUIAfVljPyrHVVdmMYR4FS/stQEaLb4KZkA9zu87SDvDaXieH1Kax1YOZ11B&#10;7dnqLHcGxHWA0gAYdcCtQWmRN7lAtVvgTUzx5iWJi00ysZK4AqDnqJIoEg+pzlbodwDzux96tQ6H&#10;D7GW3qWyCugqrjvnC9Wiz1Ohu7/1XPSd3/hS9E8/8Ul49GeiJ3/vi/h0D7DGgsaF41YP4M5B3SB3&#10;GkBrVNJOejuElTNDyNPD1W1OdtvOFmzO/RnJG0LTabKEyRUsnStECTQBm9uoaszlBfrh/mw4bgMJ&#10;b8lqrYQHJ6+eh+vCp1f4uKV4QC/4fU1N3jiBS+M7WeMGaLDptckuRiNy1YzrALduKhLc18OhmdAl&#10;V084emULm599BbNSBelO910RMDutncX7MAnAiicJf+cqcEgU0IK34k3ggiHOHn4c+DS/p2XUucM0&#10;7/kc/DtFhzAGoCdRF67SwLikTkynz2bJDiS6N777nWgnHcE9cOcD3DwdALmLrmAPBqTeV/FBA/6j&#10;TJAEMJOHqMNumDyNMYB8kra30XJn6AYex1ttU2WLLpxmu9VbKmmA2a2xY9ALu4hDSHsD3BCD0BW7&#10;gyobx63K7erswVC6MebBEP9HAPSECodtb4T3K+ReuM+7VZVZzMI1AZAnMCBNAmznDaeoDDHu9gSj&#10;SWmqZR4gLPImyZ0Fc7jk0ADaj0t0DAvSDYw4C1go0wyDzl8hq46J5+Q4Cf2Ev1wH0A+o0I/CGFYL&#10;zLruQjvc5kpIJH0U1VgIlEO3TSOHXRk8FQ3+4NXoW7/1hehLP/uJ6A//h09G3/61z0W9//bb7C9k&#10;fQO7wd8hI89DoQrHY/YTvoerzwkWU/tvmwPthDZV2BiBNQxVGxzyBPLmbIvrbnKjtoz36M8AuoZU&#10;575sH/81eO4SQK6wW3vJTGe48zI3wgqHvjp5G64utnIvMycYAM33dk2clGPDg6GT5dCOBmqG6kkD&#10;qmGCaMPVxY5P8aT072uigdcMaeTf4RqJFG++1bUmBwaQwWlntrPBMqgkIdbAvGeoREmZTvAKYpUO&#10;P2e4oz4QK7T8GTdekuo8D4ed98lLfNjUFqAB4ikqpK3sPXQCd/8AdYNGyj5a2R3EF3TTQOmmK2jc&#10;ch8G/iNcA25+wJ03SJdwkHm/ESqzHo4TANnAouNELYzhjjxGpbbSnuZGPIn2fAqF4yQfqzNblUf4&#10;fSnHACN/A/DxIRsytswB73EUDQ+FJ6EYynVjHii9ETwUTsifzeWl3T1O3sG41Vmlg0vj0STV2Wua&#10;35vVJhoAfZ5KO0nHLwFYmUShO1ahylUx+Py0QjNYKrArAF0vtIakJBJXksPTHG/4PPN7CbbBFllM&#10;b4UOJv9wKGyPYuGLftT2SD/2YGg0GBEFOapajmbDDBMXfX/5VPQv/u7fi37nv/8Y8t0nov/rs78V&#10;bf/jP4/OdTBjmMbAz/d9n0PhB8YksNjzISuJ32FbwHUCym+QiCTFcLrbCC4luJuA0kOh7jrjua4D&#10;wgBmYm3XkO0CwDgUetVZFdHgKrNTW5VCQDe1nPIkqvF/rLDw0u6gXpAVQC0H178hl1bpWOUssQag&#10;leXqTsagNxvr1eRjDfyLcOQGs4XeNCU8Gw2fDC5Qgm+aZVflYKj8FoJkOAjmTU9CpQhp/H7M96g5&#10;FADFcCG9h0JfpSCakeTXSnZuoAqRthwE59gS2wL0YWyjVGiq5GmA5NjUHrKf9zxJR5Bw+4Pw5c4X&#10;Md9DM5xQOcy41SFyD/t4FdCDANpXHXZWZwHtYOsIo1rDTLmMEhV2HA3ZXd6C+YT+Z6qrqsZRDpKD&#10;PBXCYTB4NqzQuPLUs6ncxwU0l/TjOJfVWUAL5hagQ6YdCoc77rALage9Bpiv0f6eAOTTVG6X18/i&#10;GZinks/zg5rllJzCOJM3NgveXOQgVQUINQAt3XAOsAmgq/iDS4DGQ2GOdncK/jyP13ieNzwOoONX&#10;2XLFnu51zPg2Vh692wL0e1AOr3AgRJ/WXnoL91wDa+gCBy6nwGd5JI+QB/HPP/PZ6Hd/9uei3//Y&#10;L0T/7Od/Jfrm5/8w6n1mH3OMhL2s493gZrCx8g7bY50zdArcCLB7hMP4+F814JH/g9qz+Ri3oElb&#10;h8KbUI41KqNV2gkW95usQjOs1g2oU5OryFqN6nlS9ovlYDVdAbA1whbLeEFCSKMAVofmhgnc3PBG&#10;AC1/Xtf0hLOvhhxY4yBYogkS1h/zM04TJ1tiPEpAl2mFNwU0tCMHzyxQgGocDgWmlznPJvDnTUWy&#10;e+hFtXeg1mpsQlLJlCRTRrkBci6mD/qzygaAZnB5jpGtGFLsDJLsNGvcrhEFdglbpgExhxmZ2oP/&#10;ef+z8OYfPQlvxtiPQb/bwCGA3M/0Sj/GfwM9BxmeFchufhiiQsufBbUuu2HmEIcZ3xojcPGEQaAC&#10;GhAK6mNQhmEUjD549wB/fjBwZw1JVGsbKlyhQluRUTiOoXCYc3eM72Gakk2VUb7HtnFMLNcwk+vf&#10;UH+WagjocVrgToBPcE1x+p2GO89RCeb4gcyRaJnBiLTI41pAlwOg5c4oG1xLDJ0u4WTTnFSyoRJM&#10;SejPHKjiHILmpBzw6MS1VJQimmt5lV2CLgzCGbfFoZ1c2ZLwTFa6BWVYJn4gh+SX4TE8y5s/un1H&#10;9G9/9XNQjp+P/uiXfiX6V5/9XPSvf/V/jZ77k28TDUxQOB3GD9pt7/fwRhtt8MjUfnI5dMdt0k7f&#10;wG0XEkPb3cIwXWJWBjKdQ6smGK2R02yVlhos2Vjhpqrh+lvmBk3vYfpjDPCi7DRpkCxTlRs8iYro&#10;15qXPBCaFx0ArXpCBVe+W6ETuYLV1mZJFd7s/sESZiJz6yoAMUfgfGnkFPwcmZCDaZkUUit1gT0l&#10;Rc42NdyNtr1LgXYAUA6BKhyLNFuU5cx9lnLIlwOgQyWnRY5VIUuH1ytzivVqZ9hCBcVJsEh+nrjd&#10;2THSjliueal3NwMcRBIcwDwPP97FWr99bEIz/6KDSZXO558OQfj90Ix+fBuOWOndGAKwglYwC+Bg&#10;F0VrlnoMwoflxSPyYaqx9MHXMTqEowQaOd3iQVKzkt6OUQ3/gteLbqBeDxswglrVQwVEvu0wwBiZ&#10;5mNy6HGq7lUqsQn+dgcvAWqr9VV4lc47ZwwdzQrcmcoRR/ZJ0nrNuYcbPrio9qyRn8pcpZFSozo3&#10;AHMDYOvjKCKJFXhDs7R4kwAxjo48F2gHvowJ5gTjZQB9n8OfUyp4ovVwtDXoMAUul6bK3kNDXsU7&#10;XWDiWq05hgowwuPrK7/7hegLH/+F6B988tPRP/p7vxL9my/+fvTqt38QnaKhsYTx6T0Ohe+bnceW&#10;AKMNHkE77rP0x/xoV0Ks0txxAFZVw0rd4rgOucJ3BSFgXvNg6DgUh8Ill/dgY60Roti4FosSO9nH&#10;eAy+zJ+zDb7CjVFlprDAslCVDZUPdeZNbmhnFe1MuqHWir/M9xSwNfizEp17UwS3lbVwmERVmjc1&#10;W9+AuQLdKbuE9CAtfpx4cu0S8tsiB0PBLJBDpTYvWloBLXEpkBp0yMFTovPrQn4di3usymjNCeIn&#10;bK6k8eUkOUzGUEjGAfTFLuYICTw/i3bcRzL/Lna+H2QHYScdwS6qcxeU4zCjWP0AsN/8cA6BgnsI&#10;11ww80sbNPO7/9Jqi3wnoIc54I1SiQXmCamDAEVXPuJ8IN9jkO91lImWQRx5cmiBa9tbvh34s5dV&#10;GnALctWOQFeYf7VbCIdG4UCOu8Ah5Cw64AUAfZnILReEGwt2Fa/tNcwvk1SBWX6ASbjbAsAs8Mbo&#10;cdZJF1x1ALrCQbACoGuARXAX+b0CgLeLmOHxKuWYQ3Kb5Q0X0AmbK7Sqmyv36Qi2GisCugVkwO1m&#10;LCrsQw52rq1YrW4ytYIPhAo5i0twlJTLr3zpH0T/8899Ivrd//GT0W9CPf7gl38jevJPv45eiQ6b&#10;W47eDQZ/qj+Hwbep8jru7jJLeJObbh0ZsHFhjiiBNg2gKlupzbUzBfQmABfMS64lNkEfquPhbBlq&#10;EQDNv6N8UjpAteWmrUOjVjj8LnP4bXBQNPyxCs/29zf53g3+70p2W4BepxvZ5HtXALG83P0oVWiF&#10;/DiHNlx20xUgztnChj/XoTzJfQCaHBLph4A2f0NPhgc8u4KOUGkDLUA59G6UUDkWifgq6vfge6ps&#10;pM4Q9wWgJzEFTbNsPo+WneL9TfoUplM4frQnukKw4hUe8+d55A8xhe1av4Nst+qkgdJFR7CLg+Ah&#10;hl57DcJHcz7s9LUVFqrhgdAKrcoxCie29R3MSlTdYXwcNkdc23bKgREOdseotE6I93GD9HljINcN&#10;wJkHceg5QDuiwZ9XwSyIW0BmESu/1p133CrP7KtcetsUeQ0qG2rNtrevoGZc4WB4hc9d4xBoB3GC&#10;6jzLI2yOg0SSymCsQBFuaIUuw5PLbUDbSKkRGSuwrdhFKrdm/0WUkBwHLQ+FsYvwX64YO63jgXJA&#10;VZgwCYCGQ9vyboXO/D8B0EbtPgaUN+HQS2yeWoSLZ9GFp6Ecx5lv/MY/+ZPo87/46ei3P/6J6Lc/&#10;9vHoj/+n342e+Off5PcIkMyvBkDb+n7MYfA9ePQ76NC3uDGuE67oHKBrIa5TMZXeVtCa5dVrAHYz&#10;BT3IsFvRSmpVpqmhZGd1bpioBLgCsLk5q7rwqMZ1GisNhgwa8PIaQF7DqGVV1di0zkhauFFUPHhd&#10;cwhXfwjV2QOhlMNtViVspBU49SKUomQWnXN+jk9pSuIgnnOhJmn1SnglboCy643dJGtGdFgv0Voz&#10;YTxumcVMHhylIurWTrI4npVgECAJ1bhKxspVDEQ5HHgpKnecr5tjWnwCg9A4YL5KhTxPzMAJ4ir6&#10;iMw9yMygBqQud1dCQw7h2ThsEhIgPKpVNMwOcjlexYFymCo7aiaiQKfqjsClvULLGj58HF/GCcxH&#10;/r5SXz83yGEGalvT3NwY8mcohdV41KBG/Dtqzy3aAQUJVZtqzccjRD+PQl22TdKImCRsZBxepsLh&#10;a6uJApihI17m78Y4JSc4iKTgfDm6Y3YGS5zsSxwGy8hzgWbAnRtMf1ihNSeVbaogXRXwYGQ5BKUB&#10;9BwAiF0A1CxmnyOFKEPYTJ2NVPfo5nkA3AK0VbqVz0F15bpHhV3DyFSF92YByxxv/tkjA9H27zwT&#10;/avf/lL0Oz/zcajHJ6I//c0vRj/6M4LYO09Hy2jRH7xDxBj680NSlFQ53gPYt7gx1jFNGQ6zgg6t&#10;D9oDXQhmRJWRcgQwM+wrd97ADbfGYdBtrsttQCuzNaAjlQut+ATtoRWoR8POHz+fGiBfocpXT11m&#10;jIpdgyhBTo+7c3ADXduD5ibfN9hDAX1DjmykgLsH+TmbTbfooQ4zUZ6ZzQXAWCPGoaRGjWxahYIU&#10;9UOrYFDBlfycOrFSW7lVOYomIqlk8JTNMASQNOYAv3OC5kviJON27EoZZyYvb6GCW89DOebg0pM0&#10;aSYB2xXAfo4qflrpjLDzTvLlutCeuzEg9RBd4GUEl1QjyHRU5KN4mwcAtZVY/XgQYA8AZumHEynH&#10;DNDnMGda6Aha9xGqu+lHjmtJOY7QlDnC33mU3I0h+Lt0I1RlqzNhlC3eDYemao9RmZ0/HIWyDLNC&#10;Y4TloNsmkOMmAHS4iIVqyXZQDTVp1A8PjXqmnQ5PK9VxmJFu2P1rARq6QUVuIoMZCuNrE2Dr46jA&#10;n4s8YgvoulnDZQD0PMsxZ3GvzZ4DlHTU0kxdV+HGt6iejmLZSAn6s5dzgOjT71G536NaX1+9G1US&#10;pShzeSZKM7lyGZPQS6xK/qef+c3oD37xl6I/+fSvR0984cvRwPOsQTgL763dRIemS0iVf5fv/4Gt&#10;cADdZJ6x4Vyfq9NUIvi/1JgNXLqCGT9MdRtXYLK+6UdMwXBeENDL3MzBPqqvAiBqQqoGAGsjBcTE&#10;A+uPXubXTYC/AniLPcwAsrZZuW4d7u/ebkGtHLhFZyrtZP48hiJNRRXoRUHPhYsyMfMnedPSONDq&#10;WEulJK5xk3KUWbwUvM1wZBcHhX0r8GgnwwOXFtBQjAxATXEATGDc90rCl1MnaXEz+j9Di7tFOWh7&#10;nyLLA6BPDhKkydKga1TIC0hmZ/aRU0f0gIBWpuuBcnQD5l5C0EMMV/tA6KHwKFRD2W0I7uykdz8Z&#10;HoNw6pEwT0iH0L09oTlyIOrjRtlLgGO3aUu0yY/Cs4+iOR/lyaH+PKx32m6iINYeSoXWhDTMATJQ&#10;EPVofjZjZJII5lEBPc6M2jjVuHXR/g6AplKzr8IDo268UJ05fad51OZ4swq84cpxZTqDZbVmu4JQ&#10;jQZgtkqrcjQCoGl5QzfyVOgMjYQEhygr9AwrF2ahHHMEu6SmGa3Ksm2VCqzSIfXYGpD1MPjIqg1t&#10;eES87k1WG1fJZ14IgJ7gZjsT7SWe6p985tejz9Nc+cpv/kG0+y+eiy734RGeYUCVEJv/9NF/oQVO&#10;TAJAfoRkd4+OY52UpJoct4DtkyfIBv+XGjFgdS59He5q0Zx0A5oQlsdDDdZJbjKb2Yw5291NTEWq&#10;GmUqsYDWsF89cQUqQvUNs4iYpFynMcQ0OjOGQemgohtibmVeVTkB3E24eZlCUUW+yyPTBR5NWlLB&#10;9jSVu0gDJMnjOYn7rYLv3Ba4gK5DUSqulNBCaqA5IC7SHTQr2qvgViyTkKjUWQCdEcTHATNXC9S8&#10;srQnQUBQjnnEzFsY+0/RYAH408NM8wO4K9CF81TJs1wDr79CrO2zrSrNWopOghh78W7YUDkKaAWz&#10;jRQ16GE6gUHpwO88TDLpEFKeu1FGBbXbYaEcw5j9u0lB2vca1d6oMKp4P5SlH4oz4BS3TwVuJqmG&#10;lEKKooF/2ClwAD2ijbStkozyuWF2x4xCO7ZdRrK70r5ssFwFyIFmUJmdM5zWgUV1TjJ9kYX3FXiz&#10;dNaVQjOlFA5/VX0b5Lp5yaEFd4tyeCAEzCocHIzmxzkQUlmnzk0A6pkodokVyZdRLZIkht5hGhvg&#10;Pgy+aAMb4dNuxEKheEDldrn9LSJxGygTeW6MNI9oPdw7nno6+p2f/1T0y//d34n+2ae+hJQ3EMWv&#10;4F6Lk7h//e3ob37y/4aOoTr0Q/atuMC+zk1kZd5Ad3aOUG24zgFvA7XDjI4V2+BWZ7PmOLRtGJqI&#10;RdZtrhvk7Fml6xxqGzRHKqgYS06iGNfwln7pdLTMTVLVyAR18dC4xNeaj6f8Zyt9jT+/LCVBxmvy&#10;M/XgWKX7mT54lEjcQUxItM6hGl5SjhlWM0zzSK4wtyk90YHnMK3+DCtynTSlLdkuD7Ww7e2Ed6kd&#10;MBPHuOSiePdrZ1h/nBzuB9jk4R3zlb/zLTe6SkdGogx0JY6nY5qu3VUe9ecxE51BZhsFcF0/pkpT&#10;UTvpEHaRz9GNBn34Vbjva3BeDoMDADfIdwzD9hOAfpjog6MAfCjId60KPcI1DKD70Jg7AXIH6y56&#10;yBw/vIeoMPPpoBr9B/g+HFYF9jC0ZIRJlWGGAwahKUPQiyHALM0Q6HJoPx7CZz1MGNK2KwHEdAp9&#10;tcFCE8X5Ql9VQPQex+hYJXkDlN4WAag5dQLa6lwGzFUqc73M1QZ0FUDLq0uoHHne7AxvXApAzxFN&#10;O8u2VwE9fR4uTZZc7ALeaFJIVwGagNbPEZx2Rhm0Ae3a5Hv4Oe4guzVpfxdQOvRzjBML9mNWJH/x&#10;5381+se/+Lnox//irxnaxSscK7GfhdY32vNPuDE+grbohzYv2rXIS1COprlyHFqXeLW7V0FKXEMz&#10;vwn/d87QiW9pxxp81wQjA8eXAbct8hWoRs2WtK1vboSGXw/3rly2WsO9+fk0jRKzk9rHcOoZzPqc&#10;ORypkmYEqqGpiUPoMjdLva2epHuOhgWVArroLsFgFb3Gdtbno2uAqO46CqiGgBbYFRYKlQF1GXku&#10;R+Kosl1eJYOn6qIHRRx2BZ6uSRQsE5XSLoxHhs1gPltAwcoEEPN7OPOSOOxSrMnOUdVT/Pl5/sw0&#10;qsFFvBjnAN9pqvUhKIbdQQHdQcu7k3TRw6/CeVnL5tWP22+IinxUkAPm3lfwdiDjDbOrcIgKPYwm&#10;PURLux99+QDcezdy4IHtL0aHjNUFyIcBtK8DRBMMhotKHwDdugJXpmL7OuqhEDAHHVtO7SIipsO3&#10;WZ1DlRbQ7UPgeDD8t+jGFMaYOapzkjZtjooTbKICGtNRCUCXAHTZ6lxpgboimOkSFqneizy+DZZJ&#10;82hOwR/nqUSzcOhpOmtTJA5NeTC8RKNkvhotkbh/D7ohh9YDrf7s7u/7HOjk0gL6JhSinq5FeZor&#10;2khnmVjvfHpH9JXP/R/RU//bV6O39vBmYUmtZWhtN+4H2+hH8m9cd++QonSfxso9Ftgvz9HeZmxq&#10;A9lxGZlNV1wdjr+O+cnIXBdfrgFGN1LJed0RaLKREptAbXCArPP/8VBY5SatcjZYobrXrqJcQF+k&#10;MX6dB8jq8CUOhSgeFIJl1Bk7j2ERvaEyatvcKDVHrvg77OZl8cvody5qHlJHxrORxvUY582r4rKT&#10;cgjiSljtBsemCoeQRcDsJqwC3hwBnTcxyf3fnn9cOYHHI+0eFpSrNF73JN52q3IGzpxH8ZhDpouj&#10;5xYZLMjiJowj287AUa8gjZ6HCpzm8d9PRe1+8SU6hs9FB9lZaYXus0voYp/tVFcWZg7Q7Op7EV79&#10;Ch9TtUfYoBaqs6AGzEcBcw8VfBft810kih4g/L6XKF2BfJSK3E9ltjpvAdqGywiVeUyKoaoRnHZU&#10;ZWcL26AOsh5fMwqot112N6GgtkoLaGiGgJ7gh2JexyxhhUm6ZVkqU57HtL4Np7orgFmqUVXRYGwp&#10;AJrLz5Xh1ALapkoe/8ICByU59DxdwhncZf8V0DRZLkJHqNB1lvxsUQ5BbayuQJZyPOS677AsFXaJ&#10;hfF5DnR5DqdJeOfojs7otT/8OnnFA1GKqr84jaciy7zgBkEzVPsPqPqqHG/j67hLFvUDbpwN5hOv&#10;kwu9Ro5dYxJawUqKkELKhqtNlQ9u3nX476ZRBXo5qNLrJhsZ1cXHAttmSJ1/Q5mbU//zOjf4Kt9v&#10;k/+3OR4hPJIWua1rJTqlOhszBpeve7Dkz4exLjh5Bc5cYwjWRfQlHHdFR6zCNDbuO0BsZIHqh/ZR&#10;gay8V7GjqM1U4z6V3GHYMOUNkP14Aeooj85yHoqxZjiHrLeA18MtWUkOUYmBXqr2EPwau+lJvmYf&#10;mxB4tGep7BkAnSQ5KcaulHHowjkOdadtkkAnDlGVe370Cnt2APPLApdqHCqyK9jIaH75x6zLfo6w&#10;c8aw1KMdoaKxohl/BIXDBUAHMDbte+ElDoQvR3up0J2GMVqdA5hpzNDMGTK3w6FYDqejIb4ALs0c&#10;qbw5yHRQkGHsraoljmX5+7bPWxw6VGdoBlRDumHO3TQ/jFnu7vmL41g8CY+hWjliVVTZsDO4BWg5&#10;M+qGV4O1ZlUOhPLqsl1C294mJfFmZgDJHICeJmZrChBIOWYvQDkutihHk3CYoHJYldGNw2FwC9D+&#10;WlBTZe0WLkA5ClT9LPx1qnMkOvXMft4EEoc87CXqOO02osd3PwqAfpcb4TGT3nfpRrqw/j4VeoNl&#10;n5twXqe7m1Rm11IszQNGMurcIdiKGaA6MwSrH1lAhzRSK6yeDsHMoaxBlS6O4jFGurtu1h0zkx4w&#10;m/xfK+eJ97UCG+dF9ZW6+Cqg5dCCW/vpEhVaQKt0FEnmzyOj1vh7SkSRlaQWoXOIHm37GvohzfDz&#10;2kxtk4chWHVnk/wxmrWqs9SjVakLvK/zACmj8Z+Do+veklTiAGiUjgU81TnMSTMc9GaZ/3NQNsfN&#10;k8K7M8co1zWaHgL6jMYi6EXvC5iSXoTzQikOAejeH2FOAtz9VGer8qEfvU5iP6rFy2bYteO/9HKg&#10;bgyxOLOLWLA3f/BktO9HVHp07L3bX4o6qNLSjSOhMtPIaQfKtADdaqyM0Ygxt8Mpb2lGyOfQr83X&#10;Cmpph3w6VGi584Rh5/znp/ihxDhpx7jT5+g6Jag0WU7lmvetzsYTlJG7KhiRBG4do3ydeb8Gu0Z8&#10;reNkqxfqITVJH4dpo2kqmRx6nsPcDICehENPnmVFBarC7EUOhtMAC9/FHUFLV1BAC2a3y1qhpR0P&#10;sZDewzHXREPOTDFMoHQIsDMjPG71HwPM6jzAzK5SnR/THWTam0r/HhEJxhfcojrfqGwSoUvIORr0&#10;ppMp0IAaBqMNNsWuom+v48fYQIb0sKb3YpP1EAJZLXqdaupolDzaNrgW0iUlzGGsmBzoNqjQgT8z&#10;MLBEiGNdt127KWOjxjVx4eZoG53CsIDr2gC1llSnUapU6CImfylI0T0ogLJCtbZLuIiMV4FDzxMd&#10;PE82XTUYmjggmiqqUb8NYoFsYPmilZoqHT7v/hWsoVmoRQbwZhjeSI/24+UYImUUPwdVenb/a7TB&#10;O0JOdAbqkkL1msMKcYXGxjkq7ElkuAF04g7XTLzCRmGqcTeVufdlOnwvks3M1fMcG9KeQ/mAcgwQ&#10;pTC8iyq7x4MgtAHr6GH+zG7GtvY8/Uy0lxXIe+Dj+9G3e0gkHVDdMCsaRWWYpo6HwK2hWCMLjnVj&#10;QBLQIcKAqtzm1cMuvJeWAH6/fpu8+Sp34zUrNF2oScbf3Yg1i1FmngShNMqEFToPd14E1CWisioc&#10;+EI3ELrRAMRNMuKa+IsbmOZrHBArLsy07Y16sICktRVdEIebxpDtps6OR5NvsU0WUM8TdhifZbCW&#10;6mkKaQA0h0ArtY0VFY6gdHCou8nOwWXM+TkCx6tw1uocNxjt8ypJpuV5AMV84q3l+9E7Tni/939H&#10;P4E/P2Kt2102YBngeIvq/oCQxk3CGdfdpeIkttEFLKdvYlJaA9jXuVGt0CaPrtEtXGaa3WHVVQBd&#10;b+/aFnwVwNmgEs/uIJv6ElVXcxZy37J+aG7cGoAOTRgMWU0uObkcepmPg1zHnw9GJyq22nIdjdtx&#10;KylHneptHG6KN0qbZ5kmih3D6uRktMATNQZINPrbZAldRCqqa9wKgDdHYcqFfDsAzNCGy4RMI82R&#10;qmQQTZrGSebYEMAWzAbKDEbzGJLmB7vJsxsOUQiZ4JEejWbh3leohm8xLeK0iR6LgzRV9lOlO8mG&#10;7gHQnSwO6qVS91C1OwHpIX59FE49QHUeZPH88G7ASVbIAFy6A2VkB0MIO/FT74SH78Vn3UGn0czn&#10;gS2qAUCtyPJmpTl58ii69RhG/hEbMnYGVTbC7wluZwylHTZqDgBo1yGrbkg3qM7aSa9xsJjkhzSL&#10;yyvDm+JhMA/dKCBzFX8KaDwbNlEAcrO6QoWmOkM7qhwIS/DIAg62LIejrEsztY7SEk6g/apDTxG+&#10;MsXJPwbtCLOFqBJlFv2Yz3EXAAdAQznCoVAOLRXhgHeDbLplFv0UqYJ1vn8dL0YTurCcqUerDMZu&#10;VNnqSnzB+ygkH4b4Ag+D78KfHxNMfh1a0cSYxDpksujW+fNLZsu5xIcbcAk/xzrBN1ZaK3SwfOJB&#10;aZJktERFlg97CGtyg9epslW4td6Nq08ejNL95/BtkHXNzOQaXcc6B9Yqao7NlqU257Yar0g71Kc9&#10;XGpI4tdLVGgXydcmXQiEqgFQrf7GEczTMXOqW8OSFVpnXoH3af61PVGJwmOqqIBWosvznmkfDTOF&#10;VOEszroQb4CHI8urgM7j18jgeU4LZi7ddvPHBpDvkPDGSPxH0luAlhilm6SxNs/B8RrRb+c40J3W&#10;+gkf7uEguA8wdgpgwHuQ1W4dfLznqWfCYbGX6q39c4DmygAHSiW7IYDdg730TfaC7wDMu557LtrF&#10;xMteDpadpP0fprtoVK4BjIK4Bdi2kmGbW4rB50bk0SobcOWgbqh2qH7AsUOVDhVaQOPXuIrsc9XJ&#10;b17HuZMnCCKZ4UCS5I3IwiULNkmCsgHV0Otsq5vqvMQGqSYDpwK6Bv3QnFREwioY3UVVz7mGAmlM&#10;H0eCWUK9HNMEH05TpWN0C+dpf8fpFhbJbL7t9DcV+l4b0LbBg5dDCQ8KcvPWO9EqA67FJJovu7eX&#10;8Udvko23ssjyn9qt6CY21HcfCeb/jG0UuuH2Kxs2bKW9WbxBRSaLY/k2fJfVaygay1T4dZQOpbqV&#10;BJ4OOTQ0aiksycT8r/wGrbAtLr1wFCq0vAF4FdmtrjfljSEUiNOBxjT4c0u46gKg4dXKdmEggApv&#10;NV5q041lXgOgvVEc48IfUwHQ5ctMcANGpTotoEliYyshD5oKDaCrxhfwfiVe3R1liTz4aaooqkeu&#10;nQ2dR282ziu7pTsD7DygzgVQqzcP0WAZDNcCncHUyFEGZAUzBn/06QVBT4GL4+tJcFPFyGO5DF04&#10;zYT2GJX6MAA8SKJoAPILSnfwYH69hzEtpbxDTq6gihyl9R3y57CO9qNF74BqvMIs4ptU6N3MIQrs&#10;fRwwu9CrD9n+NiKXzqCeaA94Vl/BG0AbPm43WIL23AK4oP+ppCcNMazRbptAvoQp5QqyzgR3+Qw/&#10;xBgt1zgHmiQ/8ByjSIscBovBtwHVsHECeJfgzR4Em+2rTsVW5QiANjqXx3kejXaB1rcVWg5thZ6W&#10;QzNzNw3lmINyJABWnp2BIUEJIOrpeGCThUvK0aIf/5nZwvcJQH+Az3opKs4yrY2p6XrtdrRWwQ66&#10;9jh6xNzgh1INjE0fmDiq/syfeUDI+Y3iBs2PFfYV3oFiMPZFNbYqqz27NGgVQG9Qua/TWFkm5nbN&#10;9RM8lWy4NMyoQ6moUKEF9JLqhPIdys3CMMmex9n8yvdZokKv8n9WyvNQaCRYMDVZiQOgTSXdqtLK&#10;gFxaSFE4qvBjD4dZnpIlXvUvJwGQ7WyBnDNYkUoupYgB6BwWUrl1zgOhIYvSDQ+GZt2hRS/wnmbQ&#10;nI3Gdee3r3m6inYMM1TlFB1CaUeKWIoEQE5Yqa3cGJdmAUocaS9F4yqOT34SD8UZKMQxgOrcoGDe&#10;z9riDrZhqVa8TuDMHjweVts+vu4I1bkfijJEA6Wfj+XcrxFO8zJ5Hm/88Klo59PPEoz+o2gfa9q6&#10;qNy9GJP6bHk7mYK6EUCtNBfUDA6GHgq3ABzkuhbg5dqtg2OLUwdAK9PpqDPCwAT/SX4YbpaN8cNK&#10;8FjNINdZmYtUZqtzsIeyAtiKLKCXpBxWark0q4JrHAiLSF8CepEsO8NlMnTPknTVtIzG6BSGQ+Fb&#10;qh1T/JpxrGmqOBnLG9ADtWjb3057SztMJr1nFG6IM2AzFin8tcVl1iyv0/l7O7pJMOPN5QfRnU02&#10;xlLRP2Qw4EOspx8AZnPt7gPmuyybv1XfYA2FiaMrVF5uBgDd0qCt0FAWckNuAOYWn/ZA2ApYrHAD&#10;lpEal6QcDq0CQhshdX42jleVORCWzdbgQNjgMLjKa52mSxW6JmCdB6zDgbWfCmgde4F2wKV17tlY&#10;qVChq4xLSSmyJMEW+dkXOZg7bqW6obdDo1JRwKM+zXewz5v3rcohtUB1drtVlvctC9hdMSGw04Ax&#10;DY82omABTu2rQeYLPAEW4MoZfM9pxq0SNFSSTKmEKs3n42jT44Brjk5hADQ3xTTDq28ZGmNyPoDu&#10;RqnoUqVgo+zOJ37ImmMSlNCVu10OREX2OorMZyPlEDr160SF/fg77CAE0G8Sf7CLpZ0HkPX2U+E9&#10;WB7CbSegbXtbpcPBr60xt6q1ldhXeHJITxLgAtrMu3YAjfIdH28b59F01ZXI/BDGTVEyvBFpKMYB&#10;KImklCUSaxHuXLLzx3hSADTV2QNgA7qxRNRtADcVtllcxRtNODmKQQFNtgBgcvo48Acn8ULHGL8K&#10;nUKy4oLKgZ9jFp9DjINdlt0omyTs35NycDkFbmW+C5it1G8DaB13m+warALomwQ4PiZh9C6Kxi22&#10;xr7NofEDqvhHjG596EZa/wxff5NttHeXyeFoZ0K77XXDjiDh5OrGawB3k6eO+vNtGkSqH+rIpoia&#10;OVeFIpVRZgRbhQrZcKCVQ5sZHQ0qsF6Oqjkc8GUreRPNXWOSQ7TLdgSNxHV5JlVdG6p0Q1ALcn+/&#10;SUhPmQnuuvN/WEZdellyFyHNEnOaBXRYY4ziVOTzeahHBvUiy3tVpznjDWCFzqJWZeG9BSq8oeeu&#10;RzZ4MVRuQR7mDF2l3IotSNHASXMlmSVMELuVYClqnGuOgMQJgmLmCG1J8udjZH9Mm28IFz6BP0Nn&#10;XQ9g7kWLPsC6t91PYCmFQ3dwwDtEpZVuDOCyO4qZ/yjqyEGUjB0k/L/5198F+N/nejLajcqxDw59&#10;ED26h6reS46HqfwDtLzl0XYDh1yfTTUWyGZ0tDh1y6GnXBfGssLHrfBzs6FtrmzzIOhmqWv8ICdc&#10;TQGYZ3hkxvnBpwLdYHEmvoYWoGmm/FR3bgG6zlWTcijfUekqAMUOYZj05jBoll2Gzp4HwjiUQ3N/&#10;aH3jHZ7hUDhH+3ueYdkcK403sXfesyoHyoGd1Ja3vBpQP0LKu4vJfx1zUQO+fY8W9n32qDwk0+Pt&#10;e2y5QtH46IP/0qrOhtVgZnqsmR+ZLgB65QYh52thG+ymOwc5DK5Ah1Zdv0bgjG3w2zSIzIm28q45&#10;8e2ioiMshj+D6ciYW7p2dZSGkD7Ez2mJQ2Pdgx9cuU7XME/m3RbnrjIA4EGwQoqoOR42ZgSzB0Ol&#10;wFC1aXEvxdWhCYIB1Law8wCxDHDLnF8MkAnT23B396mYyeGl3mz727GsXAA7+rUT3FZjrjQ0YQGA&#10;Z1BEQsI/nxPcAtoMvLRWUvJVktDMBJQjTkhk3GoNoGOMMk1i55znMJgA8DEmmdzffY59hCd3wItp&#10;bXdCNTwEvvFdJ8B/hPsOlcM1bnBhl/oMmbIPyHrYhLWXoYA9JPvvJZb3TZYK7WB6fBc8et/zz4Wb&#10;oIdBgcNU6H7ohiveBLaUw2sQD4k7VlrVmba3IBa4vA6hVyvZCeh+FJJ+E/zRrLddQ7LTIjrOXXwN&#10;19YE+cMz8EQB7YEwzzo1+XMANGAuUcWqHAIF8hagG1TpOmBwakWFIyT2O+kNoDP6oOHPHgrtFM7x&#10;+J4JgJ7EEz0ZzZ3F6E+OxgKmo3UAfdeVyG0wh5Y3vPqech5c+i6a8g1y7u6gWrxNw+Qu/o9Ht7GF&#10;wrtDZZZuqG7w594nmPEdws1vutgTUN9b49AI5bjJLOEGHmjXRKzTLFrl4HqLlv2aqUkmKWmFpcpa&#10;nZc5DCdZUFkAlHbyStg1G4C6pMMNhaEJJanCrf26CjQkxSNfOuIBsqFEx8+vTNB4cehECHl03Eo+&#10;vYHP2oZLnb0pDSyhlXEC1snaqBPNlYZ7lpDNTBgVpBr3Szw1s3i/jccVxKGtrWWUf0820AsOfejH&#10;C2rN8OUU69gyjNXZ5jYWzIR/P+9wrHp0ms2zKcCcJHAzrmQ32seFUQnKMY8XehrvRlJuDaeepe0+&#10;SXTCefYVngTUQ+xb6UJ73gnN2Pk9kkfZ+93h/kG3wrIRNhzuALOvXaxu2/csFZlJ8d2Mb70JmHcQ&#10;vbuLlH8pykGaOU68HNJpZ/6Gy4FQO7SQhoZJ0Jtbs4Qa/Vv6tJWbtH6qtJPgoQnDAdTfG1S2u2z8&#10;F9dVBmDHkYimCdWOczJP8nhc4E0tMHVRxCZa0j0Hd66wIKcGMOpKdSoc9dVoiUsJr4z85dhVWOEG&#10;f94CdBJu6eW09zycc/r8OE+Da1wcDPF0zFyh/c16tfVbABqacUftGcqw1Sm0Sgc9mip9B579LhLe&#10;Y9xzj3HofYCqoeZsVQ7VGaryvhZUuoOPoTAbDNbeWboZ3aA63+DffYNJlRWaMC7/0ZTvIe4GN6oe&#10;jDuEnm+iJ0s5QmA5lTo3yNDpOWQ1+G+JJP0m1GARcNjZqyNnlvR0GIcLWFNIZw0AW5M7C16ceRVM&#10;+4uELapjq3gI6LW4Sab8eZSNhtutqNA1raEa7ZHGFgGoWdB6mV3mU7RlzQ6/Rb6/E+A2SwwsLyHz&#10;JTy80QRZoE3uBHfGiRSMRWkAnWYmVHqhKSmNhXTBtCvso2l0aK8ECkd8FHfi2AAKxxFkOkDMzZAk&#10;NDFBDNwcoI4R0DkDqC+jAZ+mUTK6ndb1k89E278BHwbQSnhdSHma8oNTzh2CAOwwoOxEs95HiOMe&#10;wLyT1cjhJuBQuIdwxw4lO1SRw6/BoV3Zhh9aQDtHOMT3aNEK+LFAxgMShmKp2kPmdli93bECr9/q&#10;LIYMD/7Mtov8hy96KKQaTBLu52EwRcMgQ5Uq6N2QPxte7tArh76q8lygGS260WSJewNwS0WsztKN&#10;MBjbBnQIZgTMiTagY7jkpgT02WuhuSKgY1COFFLaCgrGHfhzq0K3aIc6dGis2DGkWt8HxO+wDOih&#10;a48BrqqGlyYk5To7hJqSHnFzPNx4EK0X1qLbBD3eYY7QRZvXWSq0wdiV41eGlK/z73Rie4Nf3+KG&#10;VcZzm5Y8uEmcV76PHDta9Up1ZasoFs4KILPJIaAr0IcaTZgifDZBtWy4no22vJSjCXjz0LkqVGSV&#10;2LAwYBt0aQ6VfK+QBQ2gy1ToEtci8lqKx6hTKEUoSI5ZwJDhbAAj0lmBx38RWhKCZPy9y+ejOIlD&#10;aX0bUJEsQM/Y6qaaJ+G+ScCu2rFlHVWTziDjBcM/wI5ToRMu6CSvMAaXniXsJQ6ArdJxQBwjvGWW&#10;0JkYQB9HD76gOZ8FTd1PPE1oI9QBMB9AeuujMRJWrVGVXYrpPsFujEwHmD/cQzXexeJ5gbwLj8fu&#10;p59nnzcBjy/8GM0adQMzUz+OPvn2kLG5oeJiG8VpZ7hMyIYOoKYC8zMYoo0/TBSvdMQDZNizYqUO&#10;N9IeAM0h4TLXOCflKcwucxxgnM4W0DkaD4sckqQbFU1IGvg5DDalG3YGBTWGJB12FRoLJbTYIsAI&#10;C4LwNWSR66QcSTwXeqFjVGdlu1k02hkdd2jRdgvnaK5kUqxJ5sB3BxDfhi6YF22DxXUV97R+8iqH&#10;fhzy6miLA2pluZ9ANT7iEBjALKiN/bpPBWcg9iFmps38GqYkupAcDm/V18Ms4ToLizbTLPiBEq1C&#10;P27A/XXL3XASHCXHFcsCuoECk+k8RrMD8AHoEry27rQ1j35N/jWaRiUmuWuYmMr8Os05pMlB0fnE&#10;MqYuszT0NwvoFQZiVTlso1utndpuTHGDzMLJJzAfhVVt56MFQFSQ0hAV4SYrk/oFdAYfRIFJ/GpY&#10;Ps8hj5GpPPOCCYBrI8Sd34LXg57uOiu0vyd3zmgVZfg1tL6RZdN+HU+ZENCIlyNO/Nc8gI6RCR0f&#10;ANRU5wTt8TkAPsMW4Wmy7sbxf1yEApykknY+8yJZd0/juAOU+DucNhFg/VCVI0iNh3DTdcKND8KT&#10;97CqYg/50XvsDuJd34UysvdpxrieZ3En3o/+7W9ymHSGkEYMh8kBR7a4MYJBKVRrE0ip1u19Kq3d&#10;Kigpfm37OsoNcQTK0s/nt13m0HFFugEnm2bKeB4HW5oDzgIj+Vl8wmrP2kRrNlI4+CnRLbclO7uE&#10;NXinykcd2a2SBdRw4SIdPKNzletM6zfgPIHKYRbHPKqB1wwcWkDPavS/SAUnYLHOEs4bmPFvcQgU&#10;0FbpO1TlO66s0N9hJC58+QNA+8Hjv2lXZaiGvJm0f7n0h3xeq+gjzPzmcKwtENeLbHeHRUG32U94&#10;i5ty3Slv/o1rrinmuo5Ut4ryscmrPNplmRqP6rTqi4SoVy7Bc+HQRWhAnfOFmc3BbQegK3QVBXQJ&#10;1SMDvVD50FbqiJYqxEI3Wc39o9AXODTKURi94rC5jHNuCa2/RoUOTRX4dIkNsWkqrk0Rmyya9gV3&#10;kYqc42BW4GlaHic19DKqBvRh0eYLE/tp2908NYIdFH6cIFs5wyHPpfYZKrDUI02q7ALdwjTfW0nP&#10;fYYpvl/Stcp8XRLqETt8kIZKL2AG0FTpWQ5cE517AqAn2HVyEansDFWxgxiDHUSCdbrtimmVYbzO&#10;LvARzL12Ewmc6frx9hDkuE8wo1PvhDu/zhoLAb2fFnknK+J6kO60nfaiqljVw7Q3318tOuwkhE8L&#10;5BBlQJW2Ygt0K/JA2IJ1gEOk1EPOzuS4gL5GBRjnsTZFZzDGlHDCN4aOVxa6kTeNn3W/ZcepqGIN&#10;KIfa8xag/bWmfj0dVZoVFWyZRQC9CFiU7DLtLOj0JID2UGjAzKVZ4nBnWgdDu4UqHZfg2Pg5avg5&#10;buKSM9Ffue4uAL4NwAX1YwD9rimiAjpcbUBTnd/nEPge3NvDoHbRxw7EUu2lHDfqZEGv0R2EFt1d&#10;EtDEF3CzhdQkszIENFbSFfZ3SzdcGbGMJ8NhV41LRRokjkiVuMoAsmqwIj+jGg2TOipQ2chbKm4Z&#10;8BZ4wq0aV0B1r0s5+FzR7VMoIsHIT8fP/Od1AN3AdOSkyXKMoBm4sAc8J1LSBPx4uAupolRTebRS&#10;W46cDhWQkkB3FYUXh8gU3bwM3DrHgb41kcJhD9qQZEolTZVdUJ7D27zA1y2gcMixM6oeXK6f8JpH&#10;tpsnyH6GtCQBHQ6E6NBTbKyaZN3wNOspnAS/QIU+A6AOv/EqGjJL6PExDxmkyP5vK2cfH+t17kF7&#10;1utxgGbLPkJpdlKlA4fmdffTLORkTdx+O410GXuZdjnCMG6fHJzXQcxJgll+7CXV8HJG0erdWrgJ&#10;xYBH/21AHwHQhwE3gKbNzUzZLHwsyT68tHKdC+apznnoRjHYRBmtalfnAGjAYaXWadcQ0GZw0GUr&#10;0qwo0JZWsgsVOlRn86CV7ByKpTozDxhjFdoMWvSELXAq9Jz5HJjuS6WN6DqqxX8LaH4Nb9YT/YhK&#10;LWBNFJUrf2SLG9oRDoJtMGsXfQCQH7Ij/A5t7ttIdvfWcdpxIHy4xuGQf6tRXyb2a0CyEaLbbtnW&#10;N6YlAV6/iJxGF7COKlOB7+ul0CBUpllSpSFSojp78KsDZsFeR82oA+IyIDaYMTRWSFbS91FlmWZV&#10;U5NWUaMPlO4we9Vxy9UnqfiqHBwGK1CMErRD7dn1bEWiBazUQelw1Oq4h0PiC0xAgjIscgAsMhme&#10;AeRZPp/l65JQi7Q0IqT5w4lZ4Jn0cKip3wMi7e9QoaEbXnG+PomENx806P5otq8LmoFXGvoxD3ee&#10;REabwicxxSHRnYXnAe1pH/PEFPShHfe7vQoQOY1ilTxEde5mVKybOIJOhmn3EHmwC9luBxtmVTZ2&#10;I9ftYfpmz7Mv4LZ7geYK41e0vgXyEeyj/U6ruPJYDdvkUW8W6MYgf8dP6YhcmUrtwbMfmhKoBq99&#10;fP0h/l0AmskUFv/MXeWHM40phmqTE8x2+nijyzyG9TgH7ozeLKClGno46qgCwdCPMpBH1y2EYBm2&#10;VdGwWKANbEMlDTCU7HTahdY3VXoGQE/hRpugUzgBoGdYxxZ39zft6U2aJVsmJf3Rd2hd30HR8FD4&#10;Dtqyec/v8rHWUKe5A/2QagBs86Af4fd4iInpEdddmi+3OBA+3LwXbaLOPCAx6SZ+jVU2AdykQ7hJ&#10;VV7G4O+kSpOb8DpPmTXoSJEp7RAWA/f3cGeY4iINjBKVtqGGDKVwFrDMeSP/Fv4OFRGUjhqNFTXp&#10;EqqIUWCGnhtIUyG3zrDFJW6GFYC/hswn/ahTpRtw6Mo1IgsuoqZwMEyjH8tty+wnnANUCcCkkb9I&#10;gyUELhouA6DNf3bFWwbZNYUZP8e/L83HCRSPOPpzkozCOJnLCahGkkNfEtBmCJdR8UjpuOPjBEpH&#10;HPtokiuBt2Oeyhz+Tkax9HXMMJg7Q8zuFLsqx8lwPosn+uSbeDo8kLlEnvwMAe1j/xBDsl00XboZ&#10;AnDotfNlqjM7V/aStLRTlYND4V6AvMcKzetBmjNdhDv2EltweCeHQy6zOIxAcK9KUDyouoOuT3bH&#10;N1qzFESduo8qfoi/+7CHUW6Afnzch3fT1OGG2DZBtvAMnGye6pBmFW/eMSuy6Iq84ZWc1ZdpFFvd&#10;gW5oFbXl7St0w5Erx7Dosi1yIBTMBfkz4FgIGjSVl5b3PE2VlLnOXALb5so0B8MprmkyOmYYak2w&#10;FatABO4mFfouoLW5IuW4Q8W9bdCie1L4nKExrmhzzYQfuxDIqC9XuL0LPXkMoB/Dn+8xmXKfodoW&#10;5bgTbZaQ7ehm3i4tQzngy/MAmqvO2JRe6GUOsxsAuopmXjjtXkBsqTxVKrSu9R7ncbcJ6DqHOqt0&#10;Q7MSk+dZAuPrgLvJz01T07Le8XNueIVPM+lTpl1d3uow2jqny+he74YJSUx019mAUJ1E4QDUpUk7&#10;gWQ289QsUrVn4LAxVA8bOSaOmrtR5uDobpUMKoSKR5hEcd83DZb4EZojRFDIqZXuUswOpuDCSahH&#10;ioNfoCQoHIJaPVrdWTD7mrD9DehD11AKArhn4eLTxOxOccic0HVnzjNejREA7IR2n5XaV9rc3Uhv&#10;B6m2HYC0E+O+gNZquo/k0t1Id7vIlN4Nf/Y68BwcWkDTQj+kDg2o+2jKhMOgTwAOebr1Bqm8RwGs&#10;n/epMEDuh4A/wudMa+rnc0eQB6UrfYThHCFuYdtVtOcZHndxHn8LnOTzNAsWTQx12Q9vcI1GhIfB&#10;lm9DqtGq0kvQjhp0IzRTXDsBoEPLm6qXVeGwQgOKhB4OKl0C1SQBN3VqRUDP0ALX7G+K0jwuPAG9&#10;wAFuzVEpwBoaLAIamhEqNNX3XSsyYP6J9CJstgLMfh6O/T7X26YjMQRwn27iA677zCDeIpzmHRo2&#10;m+jRN+kw3qRtvoFvY0Mfh8vnke42UD6qWFKXoRxlZMY8GrlKh5MjZUBYQ6LTO9ECNNSCg3OoxAB6&#10;ASpQ43NNw2VogUs5KjSPKnwPs51DYj4Dr0p1gniZ77UOn246dsUhsD7NgZDFS4uXlOpQNs5p+TwO&#10;WAEona851qGVUDNCFrSKB5/PkgOdZoKjwKEwCwXJOosI7Zhj70qS/dzuSwkHPfLeMmySSgJ+9WXN&#10;/VsVOgzGCmg4d6p9KPwpoDlQxvn6mJuC4eJT8OkJAhEvYhg64yENW+gRLKKHqJi9PPJ7UDkO0vY+&#10;SIcxAJrRqm6SlTrI79hHuOMuKvQedrEI5n1QjQ6mXLq4uqEcR/gzR7SPBs6sFq0ER2WmQluRg64d&#10;kvx55e8Q2P66T/+HEWRQn8NwfSfGvbaNc7CYBdCJKbzPrJZY4FCTh1+WpBqLVOYiVEPzUQAxTRSA&#10;vOwrwDZMxn0qrU1XVGoe3QWM9nke21m4acbhWB67atG67YLBP/g5nP7Wx+HHppFyYMSgtEA+hwal&#10;m1CNW3YGuW5DOe5aoYNc19qX8sFDK7SKhhMpH4Wd3k6lvE11dmn9Pfax3Odyif3dJVvfVGiq8x0W&#10;1t/gqbOGYcpxKVeqrRlCjuTYhGKtobWXuLmKSIpLVFGzMiqAVg5tZlyJMMUaVbfKYc8KXYRupMk1&#10;qVC16zRh9HSskeVRxetdHDobOoZVrKAa+MOArf4ODoW2xI3DrfFUrKJwhGWYbUDnzqIbn6VCc/iL&#10;0+6doVKVDCcP+wVJSeK9ylIxUxzQClTrLAVpwewN1KoEzZcEds+0mc/w6Die4QST0DZJ1JfjKCBe&#10;gXKgR/uq4T+FDzpcJCslBDPXHME2MXRsK7TV+RoS3iVmEc+yweo4nPkwIO4BhN1SDYZhO5j47oRy&#10;dLJKuZc4r15a4d247A5w+Nv7LPnSynXPoFsDaL0f3UQzKPkdhnMfAaQt6iB/pgqHV7M5WjTDX4cq&#10;za9VQryszLbMvazQh3ZpQ32dpUHwsDl+sEl3DdLZahn50Z7xZARAByWjZUYKYKaRIu3QtxEAzde5&#10;KbaUcjlQq0Ibbu6CoABoRq8Es6COQz1icGgnv2dUOgC019w4YJ9hZQXh5ytw35uA9o6JozRZtiq0&#10;gA7r2dqAdm+KgLZSv0d1Nl3UHSpmQD+yJc4l7biFFHgHQG/AoW/RLfQAqP68xjlhFZrg7sAN5wjh&#10;/ytuvCW8MUs8rmZ9raNVJt6V6HJQjkVGpDT2V1A6WlyZ5geuuDo0o4mnw0iDZaS8XD8Hux62wlK1&#10;DY3RLSegPRR6rcjDBToVusGOmgryXVgmz0beBaqzEbcFKvEcnbJpKlWZrwvqht5oqzLSXobqu4hK&#10;koVTp3XaAeh4Ry+T20eJIaAjyGEwRqh4jGrnAS8OQAOg8XBo5E+F5grV2ZwOqEYaMNtNTOi449fz&#10;gDoGl56muk8A5nH+vsuEubwFfz2BXOYh7CCV8QATJx2ELHZwEPTjfeRsdKCCdIYKjWmJKZV9TIrv&#10;wjIa+DO20QPKdkh2WwfCvnAobIOa7xtAHQDsSorWr4/Ck/v5unDxsSDu5u/rQfLrxTPS7SjXjlej&#10;bXN0rJK0YTM463Lm0BmRi5/ZCl3hAPX/58/LtLmt2DWqWs2vAQwlqMYiYPYq8DgX0HkA4bqKNJVL&#10;qpGUP0M/WlXagyFgBtTTpPnP0pGLMwKVX1iK1gDkDaruVoX2UGjyaAC0sV5Kd+xOEcSCWbqhsvE2&#10;re6HjGg9Ijzdhso9JlPuAuibUI57jGDdZNLlVm0tKBmrk66HYDLFxZdU6E3N+eZz0LLXAlpDSmwg&#10;NVb591WhRUpwBUbSihzOyiocUIkGvNkKvcgE9gYpow1uXuMNVnjC5QaQ0Yzz1dPh+goALZCbrpag&#10;6qt0+HmpiDEFVSa5Q+AivDl/wRQjvMvIdnGkMiW4ElSkauOFSlzHhVeEQ7skqMDXO2GSwl0n5Ygf&#10;QD8+zAEQr4cHw1lm8KaZNplGiosB6nlohHkbVt8UkysJwazMZ+adlZrM6GAhpYM4hy49Q2t8Ek16&#10;vL+XCt1FIlVHdBZd2t2Dh+Gsu7ZTeX8MhXidJgrX/u0vw6OpviwP0qx0gIivfbTF99Di3o27bie0&#10;Y8/zHBZx2R3E/9Gzg2mVPa0IAyus3zN4ojkADraT+01Q6pcfU32P7H4NQLdeD/P13W/A1Rmw7eIm&#10;6ubydds8P9g4afxp/AU5xo4KSnUajHj8VhdVNlqzgi0jPxw6SHZLgF2ZzqiCErybQBkvh2Lh3wtI&#10;dmmlPwCTwhcxD+0Q0PLpLaVjFvkuVGnBLaChHIUUrecNtlS5bBPu7A7w2wbMyKHNpbMauwiISyC/&#10;A9hNRHoPY79RuQ8A9Dtw8DsMxEo5rNCC2oCZWzRVbgLojRR+58vKdYbMIN1xQFyBIi1zE+q408jv&#10;8noXajpGVbmIZAdVKDHl7ZRKJfDqqeCqKyHjSUkc23JfoZc7VVzTtoSi04Se6IfWdrqEWy94ox2u&#10;tV1ulBec3IFYN7yqoiySxeESzSz68yJ9gQwgy6JG2DV0L3fZgHO6hCXNRgIaCpLT3I/zLkdTJ3WY&#10;ynuESstsaBJAzx1CqWD0fwYeHePmiKteAGZ/rVxnJU7g4wgjWJr9zbbD6D+PN3oOXj2LC29GO2l/&#10;T3SVHOlL5OCd7WQjrF4N+OsezEc7CYvZC5C7qdZdVGqvQ1TNwxz2uqigB53sxkK6i66hkyq7mUfc&#10;T+U+CNi7qeQhk0PAkmfXD3hVOhyUFdRB9UA67A+/x9UGc98ubgRuhh4mxg/5PQB2ADWv2+Kc2Oex&#10;MabxGuSxUi62O4MCug5/lmaEye5wAWzB7ewgct0ij+kcVTkXwAyw/ZjvoYadgkOrZyeNATM5SUA7&#10;U4hByQodA9ByaAEda1OOVLoeLa89CrKdyzhvu7EqAPrD6KEgpjqHvYN8LJCtzIL5nTtw7JAu+ogN&#10;snBoQPyQHLw70I37xBeYx3GdQd7bmPw3ElCkk+RjzABicvKMMFjmQOqUyjpPJpsiVQ51TnJXz1k9&#10;ATNVddEVxVRZwbyItmyVDmEzXCtuwBLIUhgOhU2A3dQbDXDl3+ZpNIL91Hxpw2po2niDUPFDVh3D&#10;sQUBjZqRp2vrYGvYIYj3YpEeQemKa9hQQQB76aJJTGjQxg84/8fXp7GTLqByZHhNkk+YaM8DztJG&#10;nyZ/eRIuPX6omx3emI1GADRSYOgQAvDESDsWjGHZ1GnlOwGtC2+UrGimwanoYStWG9Dnyck4BY8+&#10;guKwj8r7Bn6NfQC4i2ZKNxxa6a6Hg14vVVpJTsXjAK46PR/7oR4hj4ORLadbAtd+k2wPKYeRvYDb&#10;12AjtTIb2oivw18r6/VRlY8gzx16kylzgCyYjd/tAtgHifu1Wm+LUZ0ds8oYqhjUDUz8+p5DLC7g&#10;bXPoAOYAajuDaM98zSKdtRwNiRzzfYsAoxioR6tCC2avNMBOImfFabD8N4CWS1uhic+am0ANoVqm&#10;GXatY/W8KeUA0Hd4lUNLOe4jyb0LZ34XD4cRX5r3A6gBs+sm9G7IoR8YKUZ1FtD3iEZ4gHRnxb7h&#10;KrfmdRon0KKhS/BY1hlTpdeSeEhieqCZH0T5qOPDUGd2mmRxFJnsrI44jUm0snktMAmfO3khTHw7&#10;glXnqdOEh6tFm2nnEs6mQKfKa0EN09y2uQGxDRZBHRorLglyKT2/r6yn73kR0BbO6l+mcQI3zjEO&#10;lYV+6MYLVboN6EW4sOqF1dwwRgNkMgA7RTt7Hjoyh/Y8h+Q2gzoxzUDpFMaiCYBtg2QW5SLmTkLm&#10;Buc4QKpmtCJ2qe5U6CThM8btxgH8LI2Xab7XlOak/m5A3R1d6GULLJ28HqrvTlxzu6m+B6jOnUh2&#10;XYC0GzB3A+JDANpp7k5e9xr5hbuuC97sHOJBQG1rvNeQc0C/Bd5WFTZK10q9BWpkOTVnKvIhQK2i&#10;cYirFzB3vcr35OokrMZsjwOAeluMipHiBx/oBhxSuS6k8bf1Zzl0i0e3DPwh1NxW+FaQDM61RQBd&#10;9LLljXtNDTpthC4AScNN43BoAR13aZAcGhB7aSeN4e+wQqfwcuSSrLOgs3fLyAIAfBNKcQv14jqy&#10;222nt5HxrNDvBlWDqiyI/9ZlGKPpoo/k0OrQAdgPQoVeKxBxAI9e499YZ8+4zZQGN9Ey+dQN1lI0&#10;psmI5t8eqi/A1TFXojlSOWc3jxxoAF2FbriuLc922aZgpmFkiuky/8emS+ihWPqs1wB4WEUhr7ZN&#10;jo7d5CkY/B9hRRv0Az26hKRXxA5adHeKG6xsZ+PR0ElXZCl9DrqxcHoMnwiAhkeHJH6aYEWib9Mc&#10;0pziNpgxh5/DCRWBHceRl6CyBvunVINLHn2VIJhJnGpzmP+94sQox6Ak8xqZ6B6GQyL5HAI6CaCT&#10;cOw5KvU0CaWTQ8TrDh4KgLZCn8RrIU/eRWt7P68HqbJSi07ohq3vXsxG+px9lXbsJcujA4muAyB3&#10;OljLgECXA7V8vXnQ/SgWLWUD5QLg9sGXBXao1qoZNl+oxF6HQlVHHqQq7yMJdT8Bkh0Cejt/B6/b&#10;EnDGNI9JAa1cF/gzBz45slW6jtJR81VQu+5Y9YNDVMUlmPBPry0wL1Kt8yQQZXl8K93lGX4V3HEe&#10;wfO8wVuHQiuztMP1bjEidefYWZgga2MhxeEMZ9xNmyl4OW4I6DvvhDyOO1CKRx7+AHq4aIdLMx5o&#10;QuJ6yPTKA8axtiiHGnSgHqFC30LlWMVKirmK5NEG1xqekxrdyWV2vNSJD2vwb7dbqMYc2toGMRJW&#10;XjY/DmNSxRY3HLrI7pRFJLkmh8cGN6jLNte4EeqoODZW9IgoB7oddtktV7a/UToas9wQvEozHJgV&#10;5CGVX2kQLp6jYprzXKSxkiVeIA/VyCGt5diHUppCy57gMHgeCnKJ66LL5rGM8rVOeSfgtBkpCNET&#10;8ucU/DkOxZgj0X7uSG80R0PkzNe/HV165TXa3ATI0PmLs6lhli2uMSaoWxMsrcaLB8SE84ZybD43&#10;CyWZHMLL4WYs2uIXezujUzR71H93C2ha3KoaB4nb9bWDCt0FkKUf3VTtbqfEdd45EMvVjcdD/7TG&#10;pm706j4T+00sNR8aCbAPsP4U1CgZ7nDx9w9Da/roQPZy+FTd8BBq6tIeqvK+VxkWoFLvY1sXgGaT&#10;EyYdpTrVDSlHFV9GLWy0anUKgxfaQ6KVGTCbiFTkzdeApJG/iLLha5ghRN0whyMXQM2yIH4d502f&#10;56AUqnTg0VTooEf72gJ0EgqQMZ4AWnCD6iuor1Odb3tBJW4B2i1Aa+5/IMC94MyPAfMjBmbvk07q&#10;2jazNx4QaXCX9ch3iRi7hR69RkNlPd9gGoQFl0zJrHHzLGEjXaJCV0huWsaPXadlv0ibWnrh5HZh&#10;GN8z/u0KTZHg2dAi2oWktb2bCu3oFW1zCkGo0B4IDaihOBgwEy4qtO48KUcdQBsMU7U5g9E/yHlI&#10;dzX+rjJPBXOhw8wfzZMsXbw81ToLqDwUlqdROK6ZJspUN2BevMjv0RjR76GnY5bGRBLqkEcpyeK/&#10;dgRrngmOeQAdY/fILM2Qq0hl57FszrIWbp71I3FW+MVoa8/ROJFyCGiVj6B+OADgjQK1idFBnBLQ&#10;KCVXWDJ0gdzoUxjp+/g7Pex1qGZwHQS4QbprHxDN2nBo9iAL7eXQHXytW2e7DEwH4J2oHAK6h993&#10;gWfYpEUWnpQitMId5+IKzRNAbju9m+/dAXAPoKTs5kC6i7zqnS8+He14Ea/IK89GO15+BkBjd1zA&#10;Wae6sUgbu0gFVrLz0mX3tz8uqzfDk7fsoXkkL1e2FeHeizQqAoB5cwW1H4eJFczycmg7hVbphFd7&#10;eZC0w6ZKHIksRbVMwW9DheYwKKBvGOEFf76ONn0dTvzIKZVwYVYKgEaqQ6Z7fN3q/JCLQ2G77S3V&#10;8ED4EJDLoVcZ3l3J8H86h2TGfsQNKzTyXROXX5GJmSY3U5X/j4C2QpfI9Ev30TRR0UABqriDG0AX&#10;huGrHcMhG9qkpCVAvAZvbsCLlzhYO9a1hFa9jMLRMiFZ3aEZ8zj3AHTRZCRXufE5K3TFdW4XmOpu&#10;r6NwMlufRs5tVUhqZmlUZvByXKX1jU3BCu465AImJmMJ8pqMqNAa8vNuWaCjmYR2xGhWzDFEGgCN&#10;M+0SGvDFl15FvuOGJBUpTojjHIMAMdribr8KmjSyncuEbIenbY3TWZxHAZkahnIEQJMX3U37Gw4t&#10;0Paz1u0gMQQHXt3Oo5/wcoBp8KJB5j0c3FQdWnQAqgGouwUv+nS4XNgpLfEG4M9ZhY9y0DT4PLTC&#10;4d96NbzUmjv8sz4FuIwP2+equRefiXa88FT0xgvMK77yTPT6Sz+MtlmdF0j7yUI3CiYeWaX1Zxjn&#10;xesihndpSPi8o1W0iAvQCt10XlbmEFdgKCMHQK8CYLZaq0XrqxbM0g4rdMwdgw7Lwp1n4dMzvM45&#10;okULOgmgq8wAXr9DXAFzhIFD2zmEStzmeqSa0Qb128HzbCPlbWyicGfBC6D1b9yDbtwNlIOOIb/e&#10;JAKsRsLoMgfApVkmvVlrsRLj/3fZjiEcGtq0BMDrtOoLmPHtBtaZ5s4DMlvfVeYE5b81wUnWX4Wn&#10;i4GMLt50w5WxYstU5tWwHGgBXi6QXWoP5SBKrAy9aBjK6OEPJaJmZeZ7etMUqc4B0EhvTndbpXMu&#10;ple+MwGJilmGQ5fxehTxeJTQp63Q8mv5sws3Uxz8tIfmaYGrcqSM8aKhMsu4UoyW9RQzeWef+Ovo&#10;ElV0lqbMHFXaa54BgFm8znEkuzg5HQHQ0BwPhcGwxN8dA9DTQY+mWzjgoZBlP1ZoquZ+Ku4BVQwq&#10;ppcatPJZ0Jfhv11waydXPED20BJXmzZ5qcvAdK5D/HsMprHb5wHSjuEhqIyNEhUSL8HdAy3pAfyh&#10;WQOwO3hV9tsLD3+T2cTtzz0VvfbiU9F2loJuy3CQyVChldvy0I4841MhyNxqLYiR8aQiNlzM2igA&#10;6BxAdne3wN6iGTZTsu0OoZ/z9/xcCpAEMHsw5JqGU04DhFlAPGuSkouEHNFi/2ASzr2IGrF+i+FW&#10;V1AA6JvMBd5hsltQ3+fzP63Sfmxl1lkHx9ZhZ5XW2N8CNXnTTnyTNnqjtokRH42ZqRi15yX+nqVJ&#10;lJxLUA2AvpRkWSg7x11VUTyDNgxwrayuVatDNwpUVveduGaiAgWpqjHDk+usaTPu6wY/K+W6ZZyK&#10;m1RrK7MDsW7VMrvOrVY1DoVm1lXItHb3oJ7qIlMtRcBcZoBgkUHc1lo2jPoc6nLuHYRO5KiU5XHM&#10;Sbghy1Tnsi3yy3wdaohbY/2aFIpGVgcemrQjWJr+56nYs0xwe00A7ItUxCt03CaQ8GZRO+KoF3Gq&#10;8wyZygl4s5RDqmG1nodDC+6EMbsOyqJLTyP5XTvaFQB9TPO9kyuAcr8HPlZTdKk6KKG1u3dmbdhw&#10;EYRyZgF9CE7tq7nSvcp27c9tAdqOocAOoOaGUc3wENhjo4arg70uHUqA/J378Ins5u/fjqPvpacY&#10;HsCf7bUt7co1KnQArNTBmUCBLKd2NlApj9fwsWAOoG21tkNHEPDKk1U0soLY1rfmJHzFGehHAk90&#10;3C5hG9RzhLLE5NBB3WgBet6pcACdgdMWSqvRKqqGFfqWU97MBt4EpDehFncB8QOqtMOxD+HOD1yp&#10;TJX29R4e6LvQi/A56QZ+aE1Kt6Eb63zPKtRimSocDn8oMuWTrNU4xSqJPBM4GSyl7AZvXMNYdJrq&#10;SSPFIdUSfuMKY1cFfBTBMad8R4WuAWhjv+r4vAVyCE5H2TD1fwNNelmVBOnOJo2RX65js0KHNjrN&#10;mroHRS6BbJW2QhdY1WbgogOwKTwULUkOSkHFLOnEwxFZQpcunqcFf0m+jVYdYg7QoOG6JiPlMCXp&#10;fU5yQ8Rwy83QTJnCf3ENQI9DP65wjRM7Ow3I55DiQjucS006ie3UMSw9Hh4KVT2SPAUE9AzNF/eu&#10;CGhVjuPGfOGI62XAtYNK2QWgraJyZqO9PBD2mFRqxRbgVGbBe5jP9/L7gllw+2svAWyjxrCZ1s7D&#10;NwOgvQ5zyDwUKnzr73FSXEDvZmrmDV7fYKvAjxkieJ1OpNf/B/B3D/jBph5VAAAAAElFTkSuQmCC&#10;"/>
  <p:tag name="ISPRING_PRESENTERDATA_0" val="Tmd1eeG7hW4gVGh1IEjGsMahbmc=|Z2nDoW8gdmnDqm4=|dGh1aHVvbmcxMzExMTk5MUBnbWFpbC5jb20=||e0ZBNzBCMEIwLUY4OEUtNEEyNC1CMjVDLTVCNTRFMkY4RkEyQ30=||SVNQUklOR19QUkVTRU5URVJfUEhPVE9fMA==|MA==|||MDk3MjUzMjE5MQ=="/>
  <p:tag name="ISPRING_PRESENTATION_INFO_2" val="&lt;?xml version=&quot;1.0&quot; encoding=&quot;UTF-8&quot; standalone=&quot;no&quot; ?&gt;&#10;&lt;presentation2&gt;&#10;&#10;  &lt;slides&gt;&#10;    &lt;slide id=&quot;{4229C81C-67F4-428C-B042-140D889C87E7}&quot; pptId=&quot;256&quot;/&gt;&#10;    &lt;slide id=&quot;{8F8D6467-16AA-438A-B80D-4717F9B5E204}&quot; pptId=&quot;257&quot;/&gt;&#10;    &lt;slide id=&quot;{73911388-C542-47CE-96CF-A583FCF76859}&quot; pptId=&quot;259&quot;/&gt;&#10;    &lt;slide id=&quot;{838A71CF-3ACB-4872-B1B0-79FF12CFF4C5}&quot; pptId=&quot;278&quot;/&gt;&#10;    &lt;slide id=&quot;{387FBE13-A163-462B-B68C-1B79149FE9AE}&quot; pptId=&quot;260&quot;/&gt;&#10;    &lt;slide id=&quot;{80245837-9CBB-4127-BC02-95EB437A53B6}&quot; pptId=&quot;264&quot;/&gt;&#10;    &lt;slide id=&quot;{A9600F30-1E01-4742-AEE3-FF689DA3E373}&quot; pptId=&quot;285&quot;/&gt;&#10;    &lt;slide id=&quot;{9814310E-60AE-4EA5-926D-B7BD2F129FF2}&quot; pptId=&quot;267&quot;/&gt;&#10;    &lt;slide id=&quot;{D4B44384-CDB4-4DF5-A253-D1907E203E75}&quot; pptId=&quot;270&quot;/&gt;&#10;    &lt;slide id=&quot;{B99A2E61-9DED-40D1-A646-A11B7B980711}&quot; pptId=&quot;271&quot;/&gt;&#10;    &lt;slide id=&quot;{0723B01C-43CE-4AF6-A9A9-BA0686DE2381}&quot; pptId=&quot;272&quot;/&gt;&#10;    &lt;slide id=&quot;{A151F678-CFF2-4B65-9DE4-E130CC5E40BA}&quot; pptId=&quot;279&quot;/&gt;&#10;    &lt;slide id=&quot;{0DE2181C-EB2E-45B2-BFF5-B072451B8C79}&quot; pptId=&quot;280&quot;/&gt;&#10;    &lt;slide id=&quot;{400D25DB-9030-4089-A2A0-0653E0559DF2}&quot; pptId=&quot;274&quot;/&gt;&#10;    &lt;slide id=&quot;{B183925F-90D1-4726-8236-0E2AF1BFB479}&quot; pptId=&quot;275&quot;/&gt;&#10;    &lt;slide id=&quot;{C64C4734-B97E-4C8C-8EF6-D37277D20939}&quot; pptId=&quot;281&quot;/&gt;&#10;    &lt;slide id=&quot;{4C7D5809-D1F9-43ED-8BF4-9E0E5C77B275}&quot; pptId=&quot;269&quot;/&gt;&#10;    &lt;slide id=&quot;{F9E02C30-A05F-4324-9E5A-354367F6A370}&quot; pptId=&quot;268&quot;/&gt;&#10;    &lt;slide id=&quot;{6A41E293-2EDA-4396-91D3-8E198DF98379}&quot; pptId=&quot;266&quot;/&gt;&#10;    &lt;slide id=&quot;{E6C2C57E-6DD4-4597-A183-1D537D35B53D}&quot; pptId=&quot;265&quot;/&gt;&#10;    &lt;slide id=&quot;{54B162C8-EDF5-4803-90C6-112BABB42476}&quot; pptId=&quot;263&quot;/&gt;&#10;    &lt;slide id=&quot;{A2D02870-EC78-443E-BB0E-9D424C18101F}&quot; pptId=&quot;282&quot;/&gt;&#10;    &lt;slide id=&quot;{84DD29F9-2E78-48C4-AFD4-B2F25E23BCAF}&quot; pptId=&quot;262&quot;/&gt;&#10;    &lt;slide id=&quot;{490A10B2-5110-420B-9D13-11AEB29BAA80}&quot; pptId=&quot;261&quot;/&gt;&#10;    &lt;slide id=&quot;{F2BB47BE-7B07-42E8-BFB7-2D7F3E10D727}&quot; pptId=&quot;283&quot;/&gt;&#10;    &lt;slide id=&quot;{9AF3303E-16D7-4AA0-8751-02E177A37BF1}&quot; pptId=&quot;284&quot;/&gt;&#10;    &lt;slide id=&quot;{7CE4FDA3-6B08-42CD-B451-A1CE9162EA93}&quot; pptId=&quot;276&quot;/&gt;&#10;    &lt;slide id=&quot;{B08273FC-F91F-4D7A-91B3-1F2EACC8DE81}&quot; pptId=&quot;277&quot;/&gt;&#10;  &lt;/slides&gt;&#10;&#10;  &lt;narration&gt;&#10;    &lt;audioTracks&gt;&#10;      &lt;audioTrack muted=&quot;false&quot; name=&quot;NEN&quot; resource=&quot;bc753e0d&quot; slideId=&quot;{4229C81C-67F4-428C-B042-140D889C87E7}&quot; startTime=&quot;0&quot; stepIndex=&quot;0&quot; volume=&quot;1&quot;&gt;&#10;        &lt;audio channels=&quot;2&quot; format=&quot;s16&quot; sampleRate=&quot;44100&quot;/&gt;&#10;      &lt;/audioTrack&gt;&#10;      &lt;audioTrack muted=&quot;false&quot; name=&quot;Slide 4&quot; resource=&quot;338ae4c6&quot; slideId=&quot;{73911388-C542-47CE-96CF-A583FCF7685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5&quot; resource=&quot;466f8525&quot; slideId=&quot;{838A71CF-3ACB-4872-B1B0-79FF12CFF4C5}&quot; startTime=&quot;0&quot; stepIndex=&quot;0&quot; volume=&quot;1&quot;&gt;&#10;        &lt;audio channels=&quot;2&quot; format=&quot;s16&quot; sampleRate=&quot;44100&quot;/&gt;&#10;      &lt;/audioTrack&gt;&#10;      &lt;audioTrack muted=&quot;false&quot; name=&quot;Slide6&quot; resource=&quot;27788b38&quot; slideId=&quot;{387FBE13-A163-462B-B68C-1B79149FE9AE}&quot; startTime=&quot;0&quot; stepIndex=&quot;0&quot; volume=&quot;1&quot;&gt;&#10;        &lt;audio channels=&quot;2&quot; format=&quot;s16&quot; sampleRate=&quot;44100&quot;/&gt;&#10;      &lt;/audioTrack&gt;&#10;      &lt;audioTrack muted=&quot;false&quot; name=&quot;Slide 8&quot; resource=&quot;de332996&quot; slideId=&quot;{A9600F30-1E01-4742-AEE3-FF689DA3E373}&quot; startTime=&quot;0&quot; stepIndex=&quot;0&quot; volume=&quot;1&quot;&gt;&#10;        &lt;audio channels=&quot;2&quot; format=&quot;s16&quot; sampleRate=&quot;44100&quot;/&gt;&#10;      &lt;/audioTrack&gt;&#10;      &lt;audioTrack muted=&quot;false&quot; name=&quot;Slide 9&quot; resource=&quot;c329f51b&quot; slideId=&quot;{9814310E-60AE-4EA5-926D-B7BD2F129FF2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0&quot; resource=&quot;9f03c8d6&quot; slideId=&quot;{D4B44384-CDB4-4DF5-A253-D1907E203E75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1&quot; resource=&quot;7e908f0b&quot; slideId=&quot;{B99A2E61-9DED-40D1-A646-A11B7B980711}&quot; startTime=&quot;0&quot; stepIndex=&quot;0&quot; volume=&quot;1&quot;&gt;&#10;        &lt;audio channels=&quot;2&quot; format=&quot;s16&quot; sampleRate=&quot;44100&quot;/&gt;&#10;      &lt;/audioTrack&gt;&#10;      &lt;audioTrack muted=&quot;false&quot; name=&quot;Slide12&quot; resource=&quot;dfb95011&quot; slideId=&quot;{0723B01C-43CE-4AF6-A9A9-BA0686DE2381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8&quot; resource=&quot;21d122ff&quot; slideId=&quot;{400D25DB-9030-4089-A2A0-0653E0559DF2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9&quot; resource=&quot;9893398b&quot; slideId=&quot;{B183925F-90D1-4726-8236-0E2AF1BFB47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1&quot; resource=&quot;f5486d6f&quot; slideId=&quot;{4C7D5809-D1F9-43ED-8BF4-9E0E5C77B275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2&quot; resource=&quot;4af1d8dc&quot; slideId=&quot;{F9E02C30-A05F-4324-9E5A-354367F6A370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3&quot; resource=&quot;f7d64106&quot; slideId=&quot;{6A41E293-2EDA-4396-91D3-8E198DF9837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4&quot; resource=&quot;8cd65a46&quot; slideId=&quot;{E6C2C57E-6DD4-4597-A183-1D537D35B53D}&quot; startTime=&quot;20&quot; stepIndex=&quot;0&quot; volume=&quot;1&quot;&gt;&#10;        &lt;audio channels=&quot;2&quot; format=&quot;s16&quot; sampleRate=&quot;44100&quot;/&gt;&#10;      &lt;/audioTrack&gt;&#10;      &lt;audioTrack muted=&quot;false&quot; name=&quot;Slide 25&quot; resource=&quot;d4f932a4&quot; slideId=&quot;{54B162C8-EDF5-4803-90C6-112BABB42476}&quot; startTime=&quot;226&quot; stepIndex=&quot;0&quot; volume=&quot;1&quot;&gt;&#10;        &lt;audio channels=&quot;2&quot; format=&quot;s16&quot; sampleRate=&quot;44100&quot;/&gt;&#10;      &lt;/audioTrack&gt;&#10;      &lt;audioTrack muted=&quot;false&quot; name=&quot;Slide 27&quot; resource=&quot;b18ab66e&quot; slideId=&quot;{84DD29F9-2E78-48C4-AFD4-B2F25E23BCAF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8&quot; resource=&quot;c6b9ffba&quot; slideId=&quot;{490A10B2-5110-420B-9D13-11AEB29BAA80}&quot; startTime=&quot;0&quot; stepIndex=&quot;0&quot; volume=&quot;1&quot;&gt;&#10;        &lt;audio channels=&quot;2&quot; format=&quot;s16&quot; sampleRate=&quot;44100&quot;/&gt;&#10;      &lt;/audioTrack&gt;&#10;      &lt;audioTrack muted=&quot;false&quot; name=&quot;NEN (2)&quot; resource=&quot;5be5000a&quot; slideId=&quot;{B08273FC-F91F-4D7A-91B3-1F2EACC8DE81}&quot; startTime=&quot;0&quot; stepIndex=&quot;0&quot; volume=&quot;1&quot;&gt;&#10;        &lt;audio channels=&quot;2&quot; format=&quot;s16&quot; sampleRate=&quot;44100&quot;/&gt;&#10;      &lt;/audioTrack&gt;&#10;    &lt;/audioTracks&gt;&#10;    &lt;videoTracks&gt;&#10;      &lt;videoTrack muted=&quot;false&quot; name=&quot;phan mo dau&quot; resource=&quot;76d6bbf0&quot; slideId=&quot;{8F8D6467-16AA-438A-B80D-4717F9B5E204}&quot; startTime=&quot;0&quot; stepIndex=&quot;0&quot; volume=&quot;1&quot;&gt;&#10;        &lt;video format=&quot;yuv420p&quot; frameRate=&quot;29.97002997003&quot; height=&quot;400&quot; pixelAspectRatio=&quot;1&quot; width=&quot;224&quot;/&gt;&#10;        &lt;audio channels=&quot;2&quot; format=&quot;fltp&quot; sampleRate=&quot;44100&quot;/&gt;&#10;      &lt;/videoTrack&gt;&#10;      &lt;videoTrack muted=&quot;false&quot; name=&quot;ket thuc&quot; resource=&quot;2fe59820&quot; slideId=&quot;{7CE4FDA3-6B08-42CD-B451-A1CE9162EA93}&quot; startTime=&quot;0&quot; stepIndex=&quot;0&quot; volume=&quot;1&quot;&gt;&#10;        &lt;video format=&quot;yuv420p&quot; frameRate=&quot;29.974&quot; height=&quot;400&quot; pixelAspectRatio=&quot;1&quot; width=&quot;224&quot;/&gt;&#10;        &lt;audio channels=&quot;2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MMPROD_UIDATA" val="&lt;database version=&quot;10.0&quot;&gt;&lt;object type=&quot;1&quot; unique_id=&quot;10001&quot;&gt;&lt;object type=&quot;8&quot; unique_id=&quot;15082&quot;&gt;&lt;/object&gt;&lt;object type=&quot;2&quot; unique_id=&quot;15083&quot;&gt;&lt;object type=&quot;3&quot; unique_id=&quot;15084&quot;&gt;&lt;property id=&quot;20148&quot; value=&quot;5&quot;/&gt;&lt;property id=&quot;20300&quot; value=&quot;Slide 1&quot;/&gt;&lt;property id=&quot;20307&quot; value=&quot;256&quot;/&gt;&lt;/object&gt;&lt;object type=&quot;3&quot; unique_id=&quot;15087&quot;&gt;&lt;property id=&quot;20148&quot; value=&quot;5&quot;/&gt;&lt;property id=&quot;20300&quot; value=&quot;Slide 2&quot;/&gt;&lt;property id=&quot;20307&quot; value=&quot;259&quot;/&gt;&lt;/object&gt;&lt;object type=&quot;3&quot; unique_id=&quot;15088&quot;&gt;&lt;property id=&quot;20148&quot; value=&quot;5&quot;/&gt;&lt;property id=&quot;20300&quot; value=&quot;Slide 3&quot;/&gt;&lt;property id=&quot;20307&quot; value=&quot;278&quot;/&gt;&lt;/object&gt;&lt;object type=&quot;3&quot; unique_id=&quot;15089&quot;&gt;&lt;property id=&quot;20148&quot; value=&quot;5&quot;/&gt;&lt;property id=&quot;20300&quot; value=&quot;Slide 4&quot;/&gt;&lt;property id=&quot;20307&quot; value=&quot;260&quot;/&gt;&lt;/object&gt;&lt;object type=&quot;3&quot; unique_id=&quot;15091&quot;&gt;&lt;property id=&quot;20148&quot; value=&quot;5&quot;/&gt;&lt;property id=&quot;20300&quot; value=&quot;Slide 6&quot;/&gt;&lt;property id=&quot;20307&quot; value=&quot;267&quot;/&gt;&lt;/object&gt;&lt;object type=&quot;3&quot; unique_id=&quot;15092&quot;&gt;&lt;property id=&quot;20148&quot; value=&quot;5&quot;/&gt;&lt;property id=&quot;20300&quot; value=&quot;Slide 7&quot;/&gt;&lt;property id=&quot;20307&quot; value=&quot;270&quot;/&gt;&lt;/object&gt;&lt;object type=&quot;3&quot; unique_id=&quot;15093&quot;&gt;&lt;property id=&quot;20148&quot; value=&quot;5&quot;/&gt;&lt;property id=&quot;20300&quot; value=&quot;Slide 8&quot;/&gt;&lt;property id=&quot;20307&quot; value=&quot;271&quot;/&gt;&lt;/object&gt;&lt;object type=&quot;3&quot; unique_id=&quot;15096&quot;&gt;&lt;property id=&quot;20148&quot; value=&quot;5&quot;/&gt;&lt;property id=&quot;20300&quot; value=&quot;Slide 9&quot;/&gt;&lt;property id=&quot;20307&quot; value=&quot;274&quot;/&gt;&lt;/object&gt;&lt;object type=&quot;3&quot; unique_id=&quot;15097&quot;&gt;&lt;property id=&quot;20148&quot; value=&quot;5&quot;/&gt;&lt;property id=&quot;20300&quot; value=&quot;Slide 10&quot;/&gt;&lt;property id=&quot;20307&quot; value=&quot;275&quot;/&gt;&lt;/object&gt;&lt;object type=&quot;3&quot; unique_id=&quot;15098&quot;&gt;&lt;property id=&quot;20148&quot; value=&quot;5&quot;/&gt;&lt;property id=&quot;20300&quot; value=&quot;Slide 11&quot;/&gt;&lt;property id=&quot;20307&quot; value=&quot;269&quot;/&gt;&lt;/object&gt;&lt;object type=&quot;3&quot; unique_id=&quot;15099&quot;&gt;&lt;property id=&quot;20148&quot; value=&quot;5&quot;/&gt;&lt;property id=&quot;20300&quot; value=&quot;Slide 12&quot;/&gt;&lt;property id=&quot;20307&quot; value=&quot;268&quot;/&gt;&lt;/object&gt;&lt;object type=&quot;3&quot; unique_id=&quot;15100&quot;&gt;&lt;property id=&quot;20148&quot; value=&quot;5&quot;/&gt;&lt;property id=&quot;20300&quot; value=&quot;Slide 13&quot;/&gt;&lt;property id=&quot;20307&quot; value=&quot;266&quot;/&gt;&lt;/object&gt;&lt;object type=&quot;3&quot; unique_id=&quot;15101&quot;&gt;&lt;property id=&quot;20148&quot; value=&quot;5&quot;/&gt;&lt;property id=&quot;20300&quot; value=&quot;Slide 14&quot;/&gt;&lt;property id=&quot;20307&quot; value=&quot;265&quot;/&gt;&lt;/object&gt;&lt;object type=&quot;3&quot; unique_id=&quot;15102&quot;&gt;&lt;property id=&quot;20148&quot; value=&quot;5&quot;/&gt;&lt;property id=&quot;20300&quot; value=&quot;Slide 15&quot;/&gt;&lt;property id=&quot;20307&quot; value=&quot;263&quot;/&gt;&lt;/object&gt;&lt;object type=&quot;3&quot; unique_id=&quot;15103&quot;&gt;&lt;property id=&quot;20148&quot; value=&quot;5&quot;/&gt;&lt;property id=&quot;20300&quot; value=&quot;Slide 16&quot;/&gt;&lt;property id=&quot;20307&quot; value=&quot;262&quot;/&gt;&lt;/object&gt;&lt;object type=&quot;3&quot; unique_id=&quot;15104&quot;&gt;&lt;property id=&quot;20148&quot; value=&quot;5&quot;/&gt;&lt;property id=&quot;20300&quot; value=&quot;Slide 17&quot;/&gt;&lt;property id=&quot;20307&quot; value=&quot;261&quot;/&gt;&lt;/object&gt;&lt;object type=&quot;3&quot; unique_id=&quot;15105&quot;&gt;&lt;property id=&quot;20148&quot; value=&quot;5&quot;/&gt;&lt;property id=&quot;20300&quot; value=&quot;Slide 25&quot;/&gt;&lt;property id=&quot;20307&quot; value=&quot;276&quot;/&gt;&lt;/object&gt;&lt;object type=&quot;3&quot; unique_id=&quot;17642&quot;&gt;&lt;property id=&quot;20148&quot; value=&quot;5&quot;/&gt;&lt;property id=&quot;20300&quot; value=&quot;Slide 5&quot;/&gt;&lt;property id=&quot;20307&quot; value=&quot;285&quot;/&gt;&lt;/object&gt;&lt;object type=&quot;3&quot; unique_id=&quot;17789&quot;&gt;&lt;property id=&quot;20148&quot; value=&quot;5&quot;/&gt;&lt;property id=&quot;20300&quot; value=&quot;Slide 18&quot;/&gt;&lt;property id=&quot;20307&quot; value=&quot;286&quot;/&gt;&lt;/object&gt;&lt;object type=&quot;3&quot; unique_id=&quot;17790&quot;&gt;&lt;property id=&quot;20148&quot; value=&quot;5&quot;/&gt;&lt;property id=&quot;20300&quot; value=&quot;Slide 19&quot;/&gt;&lt;property id=&quot;20307&quot; value=&quot;287&quot;/&gt;&lt;/object&gt;&lt;object type=&quot;3&quot; unique_id=&quot;17791&quot;&gt;&lt;property id=&quot;20148&quot; value=&quot;5&quot;/&gt;&lt;property id=&quot;20300&quot; value=&quot;Slide 20&quot;/&gt;&lt;property id=&quot;20307&quot; value=&quot;288&quot;/&gt;&lt;/object&gt;&lt;object type=&quot;3&quot; unique_id=&quot;17792&quot;&gt;&lt;property id=&quot;20148&quot; value=&quot;5&quot;/&gt;&lt;property id=&quot;20300&quot; value=&quot;Slide 21&quot;/&gt;&lt;property id=&quot;20307&quot; value=&quot;289&quot;/&gt;&lt;/object&gt;&lt;object type=&quot;3&quot; unique_id=&quot;17793&quot;&gt;&lt;property id=&quot;20148&quot; value=&quot;5&quot;/&gt;&lt;property id=&quot;20300&quot; value=&quot;Slide 22&quot;/&gt;&lt;property id=&quot;20307&quot; value=&quot;290&quot;/&gt;&lt;/object&gt;&lt;object type=&quot;3&quot; unique_id=&quot;17794&quot;&gt;&lt;property id=&quot;20148&quot; value=&quot;5&quot;/&gt;&lt;property id=&quot;20300&quot; value=&quot;Slide 23&quot;/&gt;&lt;property id=&quot;20307&quot; value=&quot;291&quot;/&gt;&lt;/object&gt;&lt;object type=&quot;3&quot; unique_id=&quot;17795&quot;&gt;&lt;property id=&quot;20148&quot; value=&quot;5&quot;/&gt;&lt;property id=&quot;20300&quot; value=&quot;Slide 24&quot;/&gt;&lt;property id=&quot;20307&quot; value=&quot;292&quot;/&gt;&lt;/object&gt;&lt;/object&gt;&lt;/object&gt;&lt;/database&gt;"/>
  <p:tag name="SECTOMILLISECCONVERTED" val="1"/>
  <p:tag name="ISPRING_SCREEN_RECS_UPDATED" val="D:\Ảnh powerpoint\bai dự thi ispring 8\làm quen chữ cái v, r"/>
  <p:tag name="ISPRING_RESOURCE_FOLDER" val="D:\Ảnh powerpoint\bai dự thi ispring 8\làm quen chữ cái v, r"/>
  <p:tag name="ISPRING_PRESENTATION_PATH" val="D:\Ảnh powerpoint\bai dự thi ispring 8\làm quen chữ cái v, r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áp án"/>
  <p:tag name="GENSWF_ADVANCE_TIME" val="16.09"/>
  <p:tag name="ISPRING_SLIDE_INDENT_LEVEL" val="0"/>
  <p:tag name="ISPRING_PRESENTER_ID" val="{FA70B0B0-F88E-4A24-B25C-5B54E2F8FA2C}"/>
  <p:tag name="ISPRING_SLIDE_ID_2" val="{A9600F30-1E01-4742-AEE3-FF689DA3E37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668D51A3-90A9-45DE-BAD6-601CCA556275}_8.png&quot;/&gt;&lt;left val=&quot;192&quot;/&gt;&lt;top val=&quot;35&quot;/&gt;&lt;width val=&quot;630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709D4B7-9B70-4096-8E94-5ED1B5F8337E}_8.png&quot;/&gt;&lt;left val=&quot;153&quot;/&gt;&lt;top val=&quot;89&quot;/&gt;&lt;width val=&quot;196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A200C0C7-3D1B-46F0-A894-11F70B674347}_8.png&quot;/&gt;&lt;left val=&quot;392&quot;/&gt;&lt;top val=&quot;97&quot;/&gt;&lt;width val=&quot;177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FDEDED6C-9B43-4293-BCAA-404E55D881C2}_8.png&quot;/&gt;&lt;left val=&quot;617&quot;/&gt;&lt;top val=&quot;97&quot;/&gt;&lt;width val=&quot;174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487D3FC1-EA45-4DBA-83C4-3AB838076696}_8.png&quot;/&gt;&lt;left val=&quot;148&quot;/&gt;&lt;top val=&quot;258&quot;/&gt;&lt;width val=&quot;206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1A6152FA-C7B7-4EE4-8BD7-A54A9889150B}_8.png&quot;/&gt;&lt;left val=&quot;394&quot;/&gt;&lt;top val=&quot;258&quot;/&gt;&lt;width val=&quot;174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CE12A81B-0A1E-473E-AA92-F7AD353181AF}_8.png&quot;/&gt;&lt;left val=&quot;635&quot;/&gt;&lt;top val=&quot;258&quot;/&gt;&lt;width val=&quot;139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v"/>
  <p:tag name="ISPRING_SLIDE_INDENT_LEVEL" val="0"/>
  <p:tag name="ISPRING_PRESENTER_ID" val="{FA70B0B0-F88E-4A24-B25C-5B54E2F8FA2C}"/>
  <p:tag name="ISPRING_SLIDE_ID_2" val="{9814310E-60AE-4EA5-926D-B7BD2F129FF2}"/>
  <p:tag name="GENSWF_ADVANCE_TIME" val="15.7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2331C82-4E88-4FC1-B02E-A18F720D5B29}_9.png&quot;/&gt;&lt;left val=&quot;176&quot;/&gt;&lt;top val=&quot;41&quot;/&gt;&lt;width val=&quot;601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GENSWF_ADVANCE_TIME" val="22.26"/>
  <p:tag name="ISPRING_SLIDE_INDENT_LEVEL" val="0"/>
  <p:tag name="ISPRING_PRESENTER_ID" val="{FA70B0B0-F88E-4A24-B25C-5B54E2F8FA2C}"/>
  <p:tag name="ISPRING_SLIDE_ID_2" val="{4229C81C-67F4-428C-B042-140D889C87E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DB9774C-9FBB-4372-989A-8786CB1F8BE3}_9.png&quot;/&gt;&lt;left val=&quot;162&quot;/&gt;&lt;top val=&quot;-102&quot;/&gt;&lt;width val=&quot;617&quot;/&gt;&lt;height val=&quot;73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ấu tạo chữ v"/>
  <p:tag name="ISPRING_SLIDE_INDENT_LEVEL" val="0"/>
  <p:tag name="ISPRING_PRESENTER_ID" val="{FA70B0B0-F88E-4A24-B25C-5B54E2F8FA2C}"/>
  <p:tag name="ISPRING_SLIDE_ID_2" val="{D4B44384-CDB4-4DF5-A253-D1907E203E75}"/>
  <p:tag name="GENSWF_ADVANCE_TIME" val="10.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3 kiểu chữ v"/>
  <p:tag name="GENSWF_ADVANCE_TIME" val="26.48"/>
  <p:tag name="ISPRING_SLIDE_INDENT_LEVEL" val="0"/>
  <p:tag name="ISPRING_PRESENTER_ID" val="{FA70B0B0-F88E-4A24-B25C-5B54E2F8FA2C}"/>
  <p:tag name="ISPRING_SLIDE_ID_2" val="{B99A2E61-9DED-40D1-A646-A11B7B98071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41147419-2242-4708-B984-BD089D9500E2}_11.png&quot;/&gt;&lt;left val=&quot;-107&quot;/&gt;&lt;top val=&quot;72&quot;/&gt;&lt;width val=&quot;529&quot;/&gt;&lt;height val=&quot;63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693933B-00F3-4060-A1DC-BDAA8C3A4C4E}_11.png&quot;/&gt;&lt;left val=&quot;167&quot;/&gt;&lt;top val=&quot;-104&quot;/&gt;&lt;width val=&quot;609&quot;/&gt;&lt;height val=&quot;67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ảnh"/>
  <p:tag name="GENSWF_ADVANCE_TIME" val="17.93"/>
  <p:tag name="ISPRING_SLIDE_INDENT_LEVEL" val="0"/>
  <p:tag name="ISPRING_PRESENTER_ID" val="{FA70B0B0-F88E-4A24-B25C-5B54E2F8FA2C}"/>
  <p:tag name="ISPRING_SLIDE_ID_2" val="{400D25DB-9030-4089-A2A0-0653E0559DF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CEFAFCF7-ECCE-425E-9E26-BD773F2D0AEF}_18.png&quot;/&gt;&lt;left val=&quot;218&quot;/&gt;&lt;top val=&quot;398&quot;/&gt;&lt;width val=&quot;519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thẻ từ"/>
  <p:tag name="GENSWF_ADVANCE_TIME" val="5.69"/>
  <p:tag name="ISPRING_SLIDE_INDENT_LEVEL" val="0"/>
  <p:tag name="ISPRING_PRESENTER_ID" val="{FA70B0B0-F88E-4A24-B25C-5B54E2F8FA2C}"/>
  <p:tag name="ISPRING_SLIDE_ID_2" val="{B183925F-90D1-4726-8236-0E2AF1BFB4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D6A7734E-DCA4-4172-B383-5A4AE3DDDFA3}_1.png&quot;/&gt;&lt;left val=&quot;180&quot;/&gt;&lt;top val=&quot;180&quot;/&gt;&lt;width val=&quot;574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22&quot;/&gt;&lt;lineCharCount val=&quot;28&quot;/&gt;&lt;lineCharCount val=&quot;34&quot;/&gt;&lt;lineCharCount val=&quot;14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56FA0155-F097-438E-8B13-F53AD50D2173}_19.png&quot;/&gt;&lt;left val=&quot;180&quot;/&gt;&lt;top val=&quot;56&quot;/&gt;&lt;width val=&quot;595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áp án"/>
  <p:tag name="GENSWF_ADVANCE_TIME" val="18.44"/>
  <p:tag name="ISPRING_SLIDE_INDENT_LEVEL" val="0"/>
  <p:tag name="ISPRING_PRESENTER_ID" val="{FA70B0B0-F88E-4A24-B25C-5B54E2F8FA2C}"/>
  <p:tag name="ISPRING_SLIDE_ID_2" val="{4C7D5809-D1F9-43ED-8BF4-9E0E5C77B27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31E9ED2-B456-4F48-9C68-8EF93EAFE62B}_21.png&quot;/&gt;&lt;left val=&quot;180&quot;/&gt;&lt;top val=&quot;61&quot;/&gt;&lt;width val=&quot;595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CE84010A-901C-4C13-9A05-16A2DC4084A8}_1.png_crop.png&quot;/&gt;&lt;left val=&quot;259&quot;/&gt;&lt;top val=&quot;250&quot;/&gt;&lt;width val=&quot;19&quot;/&gt;&lt;height val=&quot;6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41F35B2-9E2A-47F0-AB41-FA05099EB18A}_21.png&quot;/&gt;&lt;left val=&quot;257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34F8C6B4-ED66-4812-BE37-063523EB0E1F}_21.png&quot;/&gt;&lt;left val=&quot;320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62F4F57B-F188-41BF-90E1-462FC84FA37B}_21.png&quot;/&gt;&lt;left val=&quot;383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965CAE5-5EF0-425A-9333-74D7BE9AAD4B}_21.png&quot;/&gt;&lt;left val=&quot;477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92C3BB8-BC90-4FE4-9393-CE7736FB8DEA}_21.png&quot;/&gt;&lt;left val=&quot;536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ABF1D4C-638A-49D2-939F-983B124B4CEB}_21.png&quot;/&gt;&lt;left val=&quot;606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iến Hành"/>
  <p:tag name="ISPRING_SLIDE_INDENT_LEVEL" val="0"/>
  <p:tag name="ISPRING_PRESENTER_ID" val="{FA70B0B0-F88E-4A24-B25C-5B54E2F8FA2C}"/>
  <p:tag name="ISPRING_SLIDE_ID_2" val="{73911388-C542-47CE-96CF-A583FCF76859}"/>
  <p:tag name="GENSWF_ADVANCE_TIME" val="144.3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r"/>
  <p:tag name="GENSWF_ADVANCE_TIME" val="18.42"/>
  <p:tag name="ISPRING_SLIDE_INDENT_LEVEL" val="0"/>
  <p:tag name="ISPRING_PRESENTER_ID" val="{FA70B0B0-F88E-4A24-B25C-5B54E2F8FA2C}"/>
  <p:tag name="ISPRING_SLIDE_ID_2" val="{F9E02C30-A05F-4324-9E5A-354367F6A370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0D96DB9-6464-492A-B6C9-3387FBD27215}_22.png&quot;/&gt;&lt;left val=&quot;180&quot;/&gt;&lt;top val=&quot;104&quot;/&gt;&lt;width val=&quot;568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6D5CCF81-C3E6-44B1-88CB-BC95AA3AEC08}_1.png_crop.png&quot;/&gt;&lt;left val=&quot;428&quot;/&gt;&lt;top val=&quot;136&quot;/&gt;&lt;width val=&quot;88&quot;/&gt;&lt;height val=&quot;20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nét chữ r"/>
  <p:tag name="GENSWF_ADVANCE_TIME" val="9.18"/>
  <p:tag name="ISPRING_SLIDE_INDENT_LEVEL" val="0"/>
  <p:tag name="ISPRING_PRESENTER_ID" val="{FA70B0B0-F88E-4A24-B25C-5B54E2F8FA2C}"/>
  <p:tag name="ISPRING_SLIDE_ID_2" val="{6A41E293-2EDA-4396-91D3-8E198DF98379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3 kiểu chữ r"/>
  <p:tag name="GENSWF_ADVANCE_TIME" val="26.99"/>
  <p:tag name="ISPRING_SLIDE_INDENT_LEVEL" val="0"/>
  <p:tag name="ISPRING_PRESENTER_ID" val="{FA70B0B0-F88E-4A24-B25C-5B54E2F8FA2C}"/>
  <p:tag name="ISPRING_SLIDE_ID_2" val="{E6C2C57E-6DD4-4597-A183-1D537D35B53D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B53345D-C8CD-4952-8F1F-91460C4A45B6}_24.png&quot;/&gt;&lt;left val=&quot;-105&quot;/&gt;&lt;top val=&quot;30&quot;/&gt;&lt;width val=&quot;457&quot;/&gt;&lt;height val=&quot;63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B688C289-8C69-4C42-AE7F-B6592A56837F}_24.png&quot;/&gt;&lt;left val=&quot;193&quot;/&gt;&lt;top val=&quot;-93&quot;/&gt;&lt;width val=&quot;570&quot;/&gt;&lt;height val=&quot;67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ùng chơi với chữ cái v,r"/>
  <p:tag name="GENSWF_ADVANCE_TIME" val="4.67"/>
  <p:tag name="ISPRING_SLIDE_INDENT_LEVEL" val="0"/>
  <p:tag name="ISPRING_PRESENTER_ID" val="{FA70B0B0-F88E-4A24-B25C-5B54E2F8FA2C}"/>
  <p:tag name="ISPRING_SLIDE_ID_2" val="{490A10B2-5110-420B-9D13-11AEB29BAA80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D891EC36-F8D4-41CB-B3B0-D95CDE6D57CE}_29.png&quot;/&gt;&lt;left val=&quot;81&quot;/&gt;&lt;top val=&quot;123&quot;/&gt;&lt;width val=&quot;797&quot;/&gt;&lt;height val=&quot;330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kết"/>
  <p:tag name="ISPRING_SLIDE_INDENT_LEVEL" val="0"/>
  <p:tag name="ISPRING_PRESENTER_ID" val="{FA70B0B0-F88E-4A24-B25C-5B54E2F8FA2C}"/>
  <p:tag name="ISPRING_PLAYER_LAYOUT_TYPE" val="Video"/>
  <p:tag name="ISPRING_SLIDE_ID_2" val="{7CE4FDA3-6B08-42CD-B451-A1CE9162EA93}"/>
  <p:tag name="GENSWF_ADVANCE_TIME" val="7.9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E6FDA851-153B-4949-8263-7F0FEF6D575F}_1.png_crop.png&quot;/&gt;&lt;left val=&quot;250&quot;/&gt;&lt;top val=&quot;224&quot;/&gt;&lt;width val=&quot;458&quot;/&gt;&lt;height val=&quot;32&quot;/&gt;&lt;hasText val=&quot;1&quot;/&gt;&lt;paraId val=&quot;1&quot;/&gt;&lt;/Image&gt;&lt;Image&gt;&lt;filename val=&quot;D:\BGDT\data\asimages\{C5396A52-2E0C-4A21-AEFE-84A1232BF897}_1.png_crop.png&quot;/&gt;&lt;left val=&quot;323&quot;/&gt;&lt;top val=&quot;267&quot;/&gt;&lt;width val=&quot;315&quot;/&gt;&lt;height val=&quot;32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30&quot;/&gt;&lt;lineCharCount val=&quot;2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ảnh"/>
  <p:tag name="ISPRING_SLIDE_INDENT_LEVEL" val="0"/>
  <p:tag name="ISPRING_PRESENTER_ID" val="{FA70B0B0-F88E-4A24-B25C-5B54E2F8FA2C}"/>
  <p:tag name="ISPRING_SLIDE_ID_2" val="{838A71CF-3ACB-4872-B1B0-79FF12CFF4C5}"/>
  <p:tag name="GENSWF_ADVANCE_TIME" val="26.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449DB33-0A49-40FD-BF9B-504E36D4F510}_5.png&quot;/&gt;&lt;left val=&quot;192&quot;/&gt;&lt;top val=&quot;409&quot;/&gt;&lt;width val=&quot;640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5"/>
  <p:tag name="ISPRING_SLIDE_INDENT_LEVEL" val="0"/>
  <p:tag name="ISPRING_PRESENTER_ID" val="{FA70B0B0-F88E-4A24-B25C-5B54E2F8FA2C}"/>
  <p:tag name="GENSWF_SLIDE_TITLE" val="giới thiệu thẻ từ"/>
  <p:tag name="ISPRING_SLIDE_ID_2" val="{387FBE13-A163-462B-B68C-1B79149FE9A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8924B85D-75AF-4D4A-8CF6-5A6D487CA48C}_6.png&quot;/&gt;&lt;left val=&quot;144&quot;/&gt;&lt;top val=&quot;131&quot;/&gt;&lt;width val=&quot;649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180</Words>
  <Application>Microsoft Office PowerPoint</Application>
  <PresentationFormat>Custom</PresentationFormat>
  <Paragraphs>88</Paragraphs>
  <Slides>23</Slides>
  <Notes>16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 v, r</dc:title>
  <dc:creator>Nguyen</dc:creator>
  <cp:lastModifiedBy>admin</cp:lastModifiedBy>
  <cp:revision>126</cp:revision>
  <dcterms:created xsi:type="dcterms:W3CDTF">2016-10-28T02:24:17Z</dcterms:created>
  <dcterms:modified xsi:type="dcterms:W3CDTF">2019-01-28T08:41:40Z</dcterms:modified>
</cp:coreProperties>
</file>