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2" r:id="rId3"/>
    <p:sldId id="263" r:id="rId4"/>
    <p:sldId id="265" r:id="rId5"/>
    <p:sldId id="256" r:id="rId6"/>
    <p:sldId id="258" r:id="rId7"/>
    <p:sldId id="259" r:id="rId8"/>
    <p:sldId id="261" r:id="rId9"/>
    <p:sldId id="264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C728-AA54-401C-B495-3BE0FFB033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14B-8BE7-49C6-B75D-4D471CB9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1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C728-AA54-401C-B495-3BE0FFB033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14B-8BE7-49C6-B75D-4D471CB9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9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C728-AA54-401C-B495-3BE0FFB033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14B-8BE7-49C6-B75D-4D471CB9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2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C728-AA54-401C-B495-3BE0FFB033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14B-8BE7-49C6-B75D-4D471CB9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7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C728-AA54-401C-B495-3BE0FFB033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14B-8BE7-49C6-B75D-4D471CB9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5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C728-AA54-401C-B495-3BE0FFB033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14B-8BE7-49C6-B75D-4D471CB9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8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C728-AA54-401C-B495-3BE0FFB033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14B-8BE7-49C6-B75D-4D471CB9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9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C728-AA54-401C-B495-3BE0FFB033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14B-8BE7-49C6-B75D-4D471CB9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2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C728-AA54-401C-B495-3BE0FFB033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14B-8BE7-49C6-B75D-4D471CB9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4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C728-AA54-401C-B495-3BE0FFB033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14B-8BE7-49C6-B75D-4D471CB9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4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C728-AA54-401C-B495-3BE0FFB033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14B-8BE7-49C6-B75D-4D471CB9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0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DC728-AA54-401C-B495-3BE0FFB033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B514B-8BE7-49C6-B75D-4D471CB9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5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audio" Target="../media/audio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audio" Target="../media/audio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457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362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367171"/>
            <a:ext cx="723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Lĩnh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vực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ngữ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i-t-c, h-k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5-6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tuổi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Anh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24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2018 - 2019</a:t>
            </a:r>
            <a:endParaRPr lang="en-US" sz="2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9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4455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684"/>
            <a:ext cx="9127397" cy="6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18394" y="2438400"/>
            <a:ext cx="5490606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chơi</a:t>
            </a:r>
            <a:r>
              <a:rPr lang="en-US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Đố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bé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chữ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gì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Ã¬nh áº£nh cÃ³ liÃ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Ã¬nh áº£nh cÃ³ liÃªn qua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Ã¬nh áº£nh cÃ³ liÃªn qu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43771" y="2286000"/>
            <a:ext cx="4856458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TRÒ CHƠI:</a:t>
            </a:r>
          </a:p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FREEZE DANCE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3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" y="-28903"/>
            <a:ext cx="9125085" cy="688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1371600"/>
            <a:ext cx="5844164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</a:t>
            </a:r>
            <a:r>
              <a:rPr lang="en-US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chơi</a:t>
            </a:r>
            <a:r>
              <a:rPr lang="en-US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Rung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chuông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vàng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8" name="Picture 6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49" y="3124200"/>
            <a:ext cx="2529243" cy="257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858000" y="383931"/>
            <a:ext cx="1752600" cy="17526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7115321" y="612531"/>
            <a:ext cx="1237957" cy="12954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566225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533400"/>
            <a:ext cx="1447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66225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C©u</a:t>
            </a:r>
            <a:r>
              <a:rPr lang="en-US" sz="3600" b="1" dirty="0" smtClean="0">
                <a:latin typeface=".VnAvant" pitchFamily="34" charset="0"/>
              </a:rPr>
              <a:t> 1: </a:t>
            </a:r>
            <a:r>
              <a:rPr lang="en-US" sz="3600" b="1" dirty="0" err="1" smtClean="0">
                <a:latin typeface=".VnAvant" pitchFamily="34" charset="0"/>
              </a:rPr>
              <a:t>CÊu</a:t>
            </a:r>
            <a:r>
              <a:rPr lang="en-US" sz="3600" b="1" dirty="0" smtClean="0">
                <a:latin typeface=".VnAvant" pitchFamily="34" charset="0"/>
              </a:rPr>
              <a:t> t¹o </a:t>
            </a:r>
            <a:r>
              <a:rPr lang="en-US" sz="3600" b="1" dirty="0" err="1" smtClean="0">
                <a:latin typeface=".VnAvant" pitchFamily="34" charset="0"/>
              </a:rPr>
              <a:t>cña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ch</a:t>
            </a:r>
            <a:r>
              <a:rPr lang="en-US" sz="3600" b="1" dirty="0" smtClean="0">
                <a:latin typeface=".VnAvant" pitchFamily="34" charset="0"/>
              </a:rPr>
              <a:t>÷ t </a:t>
            </a:r>
            <a:r>
              <a:rPr lang="en-US" sz="3600" b="1" dirty="0" err="1" smtClean="0">
                <a:latin typeface=".VnAvant" pitchFamily="34" charset="0"/>
              </a:rPr>
              <a:t>gåm</a:t>
            </a:r>
            <a:r>
              <a:rPr lang="en-US" sz="3600" b="1" dirty="0" smtClean="0">
                <a:latin typeface=".VnAvant" pitchFamily="34" charset="0"/>
              </a:rPr>
              <a:t>: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2819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600" b="1" dirty="0" smtClean="0">
                <a:latin typeface=".VnAvant" pitchFamily="34" charset="0"/>
              </a:rPr>
              <a:t>1 </a:t>
            </a:r>
            <a:r>
              <a:rPr lang="en-US" sz="3600" b="1" dirty="0" err="1" smtClean="0">
                <a:latin typeface=".VnAvant" pitchFamily="34" charset="0"/>
              </a:rPr>
              <a:t>nÐt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sæ</a:t>
            </a:r>
            <a:r>
              <a:rPr lang="en-US" sz="3600" b="1" dirty="0" smtClean="0">
                <a:latin typeface=".VnAvant" pitchFamily="34" charset="0"/>
              </a:rPr>
              <a:t> th¼ng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3962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B. 1 </a:t>
            </a:r>
            <a:r>
              <a:rPr lang="en-US" sz="3600" b="1" dirty="0" err="1" smtClean="0">
                <a:latin typeface=".VnAvant" pitchFamily="34" charset="0"/>
              </a:rPr>
              <a:t>nÐt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ngang</a:t>
            </a:r>
            <a:r>
              <a:rPr lang="en-US" sz="3600" b="1" dirty="0" smtClean="0">
                <a:latin typeface=".VnAvant" pitchFamily="34" charset="0"/>
              </a:rPr>
              <a:t> ng¾n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5181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C. C¶ 2 ®¸p ¸n </a:t>
            </a:r>
            <a:r>
              <a:rPr lang="en-US" sz="3600" b="1" dirty="0" err="1" smtClean="0">
                <a:latin typeface=".VnAvant" pitchFamily="34" charset="0"/>
              </a:rPr>
              <a:t>trªn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822361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H" pitchFamily="34" charset="0"/>
              </a:rPr>
              <a:t>HÕt</a:t>
            </a:r>
            <a:r>
              <a:rPr lang="en-US" sz="4800" b="1" dirty="0" smtClean="0">
                <a:solidFill>
                  <a:srgbClr val="FF0000"/>
                </a:solidFill>
                <a:latin typeface=".VnAvantH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H" pitchFamily="34" charset="0"/>
              </a:rPr>
              <a:t>gi</a:t>
            </a:r>
            <a:r>
              <a:rPr lang="en-US" sz="4800" b="1" dirty="0" err="1">
                <a:solidFill>
                  <a:srgbClr val="FF0000"/>
                </a:solidFill>
                <a:latin typeface=".VnAvantH" pitchFamily="34" charset="0"/>
              </a:rPr>
              <a:t>ê</a:t>
            </a:r>
            <a:endParaRPr lang="en-US" sz="4800" b="1" dirty="0">
              <a:solidFill>
                <a:srgbClr val="FF0000"/>
              </a:solidFill>
              <a:latin typeface=".VnAvantH" pitchFamily="34" charset="0"/>
            </a:endParaRPr>
          </a:p>
        </p:txBody>
      </p:sp>
      <p:pic>
        <p:nvPicPr>
          <p:cNvPr id="22" name="khe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0190" y="3379021"/>
            <a:ext cx="609600" cy="609600"/>
          </a:xfrm>
          <a:prstGeom prst="rect">
            <a:avLst/>
          </a:prstGeom>
        </p:spPr>
      </p:pic>
      <p:pic>
        <p:nvPicPr>
          <p:cNvPr id="25" name="That la tiec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96400" y="4572000"/>
            <a:ext cx="609600" cy="609600"/>
          </a:xfrm>
          <a:prstGeom prst="rect">
            <a:avLst/>
          </a:prstGeom>
        </p:spPr>
      </p:pic>
      <p:pic>
        <p:nvPicPr>
          <p:cNvPr id="27" name="That la tiec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8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764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436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36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4" grpId="0"/>
      <p:bldP spid="17" grpId="0"/>
      <p:bldP spid="17" grpId="1"/>
      <p:bldP spid="19" grpId="0"/>
      <p:bldP spid="19" grpId="1"/>
      <p:bldP spid="20" grpId="0"/>
      <p:bldP spid="20" grpId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858000" y="383931"/>
            <a:ext cx="1752600" cy="17526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7115321" y="612531"/>
            <a:ext cx="1237957" cy="12954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566225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533400"/>
            <a:ext cx="1447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66225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C©u</a:t>
            </a:r>
            <a:r>
              <a:rPr lang="en-US" sz="3600" b="1" dirty="0" smtClean="0">
                <a:latin typeface=".VnAvant" pitchFamily="34" charset="0"/>
              </a:rPr>
              <a:t> 2: </a:t>
            </a:r>
            <a:r>
              <a:rPr lang="en-US" sz="3600" b="1" dirty="0" err="1" smtClean="0">
                <a:latin typeface=".VnAvant" pitchFamily="34" charset="0"/>
              </a:rPr>
              <a:t>Ch</a:t>
            </a:r>
            <a:r>
              <a:rPr lang="en-US" sz="3600" b="1" dirty="0" smtClean="0">
                <a:latin typeface=".VnAvant" pitchFamily="34" charset="0"/>
              </a:rPr>
              <a:t>÷ </a:t>
            </a:r>
            <a:r>
              <a:rPr lang="en-US" sz="3600" b="1" dirty="0" err="1" smtClean="0">
                <a:latin typeface=".VnAvant" pitchFamily="34" charset="0"/>
              </a:rPr>
              <a:t>gåm</a:t>
            </a:r>
            <a:r>
              <a:rPr lang="en-US" sz="3600" b="1" dirty="0" smtClean="0">
                <a:latin typeface=".VnAvant" pitchFamily="34" charset="0"/>
              </a:rPr>
              <a:t> 1 </a:t>
            </a:r>
            <a:r>
              <a:rPr lang="en-US" sz="3600" b="1" dirty="0" err="1" smtClean="0">
                <a:latin typeface=".VnAvant" pitchFamily="34" charset="0"/>
              </a:rPr>
              <a:t>nÐt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sæ</a:t>
            </a:r>
            <a:r>
              <a:rPr lang="en-US" sz="3600" b="1" dirty="0" smtClean="0">
                <a:latin typeface=".VnAvant" pitchFamily="34" charset="0"/>
              </a:rPr>
              <a:t> th¼ng vµ 1 </a:t>
            </a:r>
            <a:r>
              <a:rPr lang="en-US" sz="3600" b="1" dirty="0" err="1" smtClean="0">
                <a:latin typeface=".VnAvant" pitchFamily="34" charset="0"/>
              </a:rPr>
              <a:t>nÐt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mãc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xu«i</a:t>
            </a:r>
            <a:r>
              <a:rPr lang="en-US" sz="3600" b="1" dirty="0" smtClean="0">
                <a:latin typeface=".VnAvant" pitchFamily="34" charset="0"/>
              </a:rPr>
              <a:t> lµ: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2819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600" b="1" dirty="0" err="1" smtClean="0">
                <a:latin typeface=".VnAvant" pitchFamily="34" charset="0"/>
              </a:rPr>
              <a:t>Ch</a:t>
            </a:r>
            <a:r>
              <a:rPr lang="en-US" sz="3600" b="1" dirty="0" smtClean="0">
                <a:latin typeface=".VnAvant" pitchFamily="34" charset="0"/>
              </a:rPr>
              <a:t>÷ 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3962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B. </a:t>
            </a:r>
            <a:r>
              <a:rPr lang="en-US" sz="3600" b="1" dirty="0" err="1" smtClean="0">
                <a:latin typeface=".VnAvant" pitchFamily="34" charset="0"/>
              </a:rPr>
              <a:t>Ch</a:t>
            </a:r>
            <a:r>
              <a:rPr lang="en-US" sz="3600" b="1" dirty="0" smtClean="0">
                <a:latin typeface=".VnAvant" pitchFamily="34" charset="0"/>
              </a:rPr>
              <a:t>÷ d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5181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C. </a:t>
            </a:r>
            <a:r>
              <a:rPr lang="en-US" sz="3600" b="1" dirty="0" err="1" smtClean="0">
                <a:latin typeface=".VnAvant" pitchFamily="34" charset="0"/>
              </a:rPr>
              <a:t>Ch</a:t>
            </a:r>
            <a:r>
              <a:rPr lang="en-US" sz="3600" b="1" dirty="0" smtClean="0">
                <a:latin typeface=".VnAvant" pitchFamily="34" charset="0"/>
              </a:rPr>
              <a:t>÷ l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822361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H" pitchFamily="34" charset="0"/>
              </a:rPr>
              <a:t>HÕt</a:t>
            </a:r>
            <a:r>
              <a:rPr lang="en-US" sz="4800" b="1" dirty="0" smtClean="0">
                <a:solidFill>
                  <a:srgbClr val="FF0000"/>
                </a:solidFill>
                <a:latin typeface=".VnAvantH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H" pitchFamily="34" charset="0"/>
              </a:rPr>
              <a:t>gi</a:t>
            </a:r>
            <a:r>
              <a:rPr lang="en-US" sz="4800" b="1" dirty="0" err="1">
                <a:solidFill>
                  <a:srgbClr val="FF0000"/>
                </a:solidFill>
                <a:latin typeface=".VnAvantH" pitchFamily="34" charset="0"/>
              </a:rPr>
              <a:t>ê</a:t>
            </a:r>
            <a:endParaRPr lang="en-US" sz="4800" b="1" dirty="0">
              <a:solidFill>
                <a:srgbClr val="FF0000"/>
              </a:solidFill>
              <a:latin typeface=".VnAvantH" pitchFamily="34" charset="0"/>
            </a:endParaRPr>
          </a:p>
        </p:txBody>
      </p:sp>
      <p:pic>
        <p:nvPicPr>
          <p:cNvPr id="22" name="khe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31721" y="2829855"/>
            <a:ext cx="609600" cy="609600"/>
          </a:xfrm>
          <a:prstGeom prst="rect">
            <a:avLst/>
          </a:prstGeom>
        </p:spPr>
      </p:pic>
      <p:pic>
        <p:nvPicPr>
          <p:cNvPr id="23" name="That la tiec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26314" y="3962400"/>
            <a:ext cx="609600" cy="609600"/>
          </a:xfrm>
          <a:prstGeom prst="rect">
            <a:avLst/>
          </a:prstGeom>
        </p:spPr>
      </p:pic>
      <p:pic>
        <p:nvPicPr>
          <p:cNvPr id="24" name="That la tiec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01200" y="55047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2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764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436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436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4" grpId="0"/>
      <p:bldP spid="17" grpId="0"/>
      <p:bldP spid="17" grpId="1"/>
      <p:bldP spid="19" grpId="0"/>
      <p:bldP spid="19" grpId="1"/>
      <p:bldP spid="20" grpId="0"/>
      <p:bldP spid="20" grpId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858000" y="383931"/>
            <a:ext cx="1752600" cy="17526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7115321" y="612531"/>
            <a:ext cx="1237957" cy="12954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566225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533400"/>
            <a:ext cx="1447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63597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C©u</a:t>
            </a:r>
            <a:r>
              <a:rPr lang="en-US" sz="3600" b="1" dirty="0" smtClean="0">
                <a:latin typeface=".VnAvant" pitchFamily="34" charset="0"/>
              </a:rPr>
              <a:t> 3: </a:t>
            </a:r>
            <a:r>
              <a:rPr lang="en-US" sz="3600" b="1" dirty="0" err="1" smtClean="0">
                <a:latin typeface=".VnAvant" pitchFamily="34" charset="0"/>
              </a:rPr>
              <a:t>Bï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ch</a:t>
            </a:r>
            <a:r>
              <a:rPr lang="en-US" sz="3600" b="1" dirty="0" smtClean="0">
                <a:latin typeface=".VnAvant" pitchFamily="34" charset="0"/>
              </a:rPr>
              <a:t>÷ </a:t>
            </a:r>
            <a:r>
              <a:rPr lang="en-US" sz="3600" b="1" dirty="0" err="1" smtClean="0">
                <a:latin typeface=".VnAvant" pitchFamily="34" charset="0"/>
              </a:rPr>
              <a:t>cßn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thiÕu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trong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tõ</a:t>
            </a:r>
            <a:r>
              <a:rPr lang="en-US" sz="3600" b="1" dirty="0" smtClean="0">
                <a:latin typeface=".VnAvant" pitchFamily="34" charset="0"/>
              </a:rPr>
              <a:t>: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5747574"/>
            <a:ext cx="819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3886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822361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H" pitchFamily="34" charset="0"/>
              </a:rPr>
              <a:t>HÕt</a:t>
            </a:r>
            <a:r>
              <a:rPr lang="en-US" sz="4800" b="1" dirty="0" smtClean="0">
                <a:solidFill>
                  <a:srgbClr val="FF0000"/>
                </a:solidFill>
                <a:latin typeface=".VnAvantH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H" pitchFamily="34" charset="0"/>
              </a:rPr>
              <a:t>gi</a:t>
            </a:r>
            <a:r>
              <a:rPr lang="en-US" sz="4800" b="1" dirty="0" err="1">
                <a:solidFill>
                  <a:srgbClr val="FF0000"/>
                </a:solidFill>
                <a:latin typeface=".VnAvantH" pitchFamily="34" charset="0"/>
              </a:rPr>
              <a:t>ê</a:t>
            </a:r>
            <a:endParaRPr lang="en-US" sz="4800" b="1" dirty="0">
              <a:solidFill>
                <a:srgbClr val="FF0000"/>
              </a:solidFill>
              <a:latin typeface=".VnAvantH" pitchFamily="34" charset="0"/>
            </a:endParaRPr>
          </a:p>
        </p:txBody>
      </p:sp>
      <p:pic>
        <p:nvPicPr>
          <p:cNvPr id="2050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066596"/>
            <a:ext cx="4819650" cy="24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05304" y="5734971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.VnAvant" pitchFamily="34" charset="0"/>
              </a:rPr>
              <a:t>oa</a:t>
            </a:r>
            <a:endParaRPr lang="en-US" sz="5400" b="1" dirty="0" smtClean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5738646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.VnAvant" pitchFamily="34" charset="0"/>
              </a:rPr>
              <a:t>loa</a:t>
            </a:r>
            <a:endParaRPr lang="en-US" sz="5400" b="1" dirty="0" smtClean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9600" y="5734971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5715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.VnAvant" pitchFamily="34" charset="0"/>
              </a:rPr>
              <a:t>Ìn</a:t>
            </a:r>
            <a:endParaRPr lang="en-US" sz="5400" b="1" dirty="0" smtClean="0"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5400" y="477695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.VnAvant" pitchFamily="34" charset="0"/>
              </a:rPr>
              <a:t>hoa</a:t>
            </a:r>
            <a:r>
              <a:rPr lang="en-US" sz="5400" b="1" dirty="0" smtClean="0">
                <a:latin typeface=".VnAvant" pitchFamily="34" charset="0"/>
              </a:rPr>
              <a:t>  </a:t>
            </a:r>
            <a:r>
              <a:rPr lang="en-US" sz="5400" b="1" dirty="0" err="1" smtClean="0">
                <a:latin typeface=".VnAvant" pitchFamily="34" charset="0"/>
              </a:rPr>
              <a:t>loa</a:t>
            </a:r>
            <a:r>
              <a:rPr lang="en-US" sz="5400" b="1" dirty="0" smtClean="0">
                <a:latin typeface=".VnAvant" pitchFamily="34" charset="0"/>
              </a:rPr>
              <a:t>  </a:t>
            </a:r>
            <a:r>
              <a:rPr lang="en-US" sz="5400" b="1" dirty="0" err="1" smtClean="0">
                <a:latin typeface=".VnAvant" pitchFamily="34" charset="0"/>
              </a:rPr>
              <a:t>kÌn</a:t>
            </a:r>
            <a:endParaRPr lang="en-US" sz="5400" b="1" dirty="0" smtClean="0"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5400" y="6059269"/>
            <a:ext cx="819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61792" y="6059269"/>
            <a:ext cx="819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5732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4" grpId="0"/>
      <p:bldP spid="17" grpId="0"/>
      <p:bldP spid="19" grpId="0"/>
      <p:bldP spid="21" grpId="0"/>
      <p:bldP spid="23" grpId="0"/>
      <p:bldP spid="26" grpId="0"/>
      <p:bldP spid="27" grpId="0"/>
      <p:bldP spid="28" grpId="0"/>
      <p:bldP spid="29" grpId="0"/>
      <p:bldP spid="30" grpId="0"/>
      <p:bldP spid="30" grpId="1"/>
      <p:bldP spid="31" grpId="0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858000" y="383931"/>
            <a:ext cx="1752600" cy="17526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5321" y="612531"/>
            <a:ext cx="1237957" cy="12954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kern="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kern="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kern="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kern="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kern="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1400" y="566225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kern="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kern="0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kern="0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1400" y="533400"/>
            <a:ext cx="990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kern="0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6600" y="533400"/>
            <a:ext cx="1447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kern="0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63597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latin typeface=".VnAvant" pitchFamily="34" charset="0"/>
              </a:rPr>
              <a:t>C©u</a:t>
            </a:r>
            <a:r>
              <a:rPr lang="en-US" sz="3600" b="1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.VnAvant" pitchFamily="34" charset="0"/>
              </a:rPr>
              <a:t>4: </a:t>
            </a:r>
            <a:r>
              <a:rPr lang="en-US" sz="3600" b="1" dirty="0" err="1">
                <a:solidFill>
                  <a:prstClr val="black"/>
                </a:solidFill>
                <a:latin typeface=".VnAvant" pitchFamily="34" charset="0"/>
              </a:rPr>
              <a:t>Bï</a:t>
            </a:r>
            <a:r>
              <a:rPr lang="en-US" sz="3600" b="1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.VnAvant" pitchFamily="34" charset="0"/>
              </a:rPr>
              <a:t>ch</a:t>
            </a:r>
            <a:r>
              <a:rPr lang="en-US" sz="3600" b="1" dirty="0">
                <a:solidFill>
                  <a:prstClr val="black"/>
                </a:solidFill>
                <a:latin typeface=".VnAvant" pitchFamily="34" charset="0"/>
              </a:rPr>
              <a:t>÷ </a:t>
            </a:r>
            <a:r>
              <a:rPr lang="en-US" sz="3600" b="1" dirty="0" err="1">
                <a:solidFill>
                  <a:prstClr val="black"/>
                </a:solidFill>
                <a:latin typeface=".VnAvant" pitchFamily="34" charset="0"/>
              </a:rPr>
              <a:t>cßn</a:t>
            </a:r>
            <a:r>
              <a:rPr lang="en-US" sz="3600" b="1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.VnAvant" pitchFamily="34" charset="0"/>
              </a:rPr>
              <a:t>thiÕu</a:t>
            </a:r>
            <a:r>
              <a:rPr lang="en-US" sz="3600" b="1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.VnAvant" pitchFamily="34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.VnAvant" pitchFamily="34" charset="0"/>
              </a:rPr>
              <a:t>tõ</a:t>
            </a:r>
            <a:r>
              <a:rPr lang="en-US" sz="3600" b="1" dirty="0">
                <a:solidFill>
                  <a:prstClr val="black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3886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822361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.VnAvantH" pitchFamily="34" charset="0"/>
              </a:rPr>
              <a:t>HÕt</a:t>
            </a:r>
            <a:r>
              <a:rPr lang="en-US" sz="4800" b="1" dirty="0">
                <a:solidFill>
                  <a:srgbClr val="FF0000"/>
                </a:solidFill>
                <a:latin typeface=".VnAvant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H" pitchFamily="34" charset="0"/>
              </a:rPr>
              <a:t>giê</a:t>
            </a:r>
            <a:endParaRPr lang="en-US" sz="4800" b="1" dirty="0">
              <a:solidFill>
                <a:srgbClr val="FF0000"/>
              </a:solidFill>
              <a:latin typeface=".VnAvantH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0200" y="5734971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</a:rPr>
              <a:t>b¾p</a:t>
            </a:r>
            <a:endParaRPr lang="en-US" sz="5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6600" y="5734971"/>
            <a:ext cx="54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6800" y="5762826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5400" y="5764917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prstClr val="black"/>
                </a:solidFill>
                <a:latin typeface=".VnAvant" pitchFamily="34" charset="0"/>
              </a:rPr>
              <a:t>Ým</a:t>
            </a:r>
            <a:endParaRPr lang="en-US" sz="5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00200" y="47244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</a:rPr>
              <a:t>b¾p  </a:t>
            </a:r>
            <a:r>
              <a:rPr lang="en-US" sz="5400" b="1" dirty="0" err="1" smtClean="0">
                <a:solidFill>
                  <a:prstClr val="black"/>
                </a:solidFill>
                <a:latin typeface=".VnAvant" pitchFamily="34" charset="0"/>
              </a:rPr>
              <a:t>c¶i</a:t>
            </a:r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</a:rPr>
              <a:t>  </a:t>
            </a:r>
            <a:r>
              <a:rPr lang="en-US" sz="5400" b="1" dirty="0" err="1" smtClean="0">
                <a:solidFill>
                  <a:prstClr val="black"/>
                </a:solidFill>
                <a:latin typeface=".VnAvant" pitchFamily="34" charset="0"/>
              </a:rPr>
              <a:t>tÝm</a:t>
            </a:r>
            <a:endParaRPr lang="en-US" sz="5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pic>
        <p:nvPicPr>
          <p:cNvPr id="4098" name="Picture 2" descr="Káº¿t quáº£ hÃ¬nh áº£nh cho bap  cai t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63926"/>
            <a:ext cx="5308709" cy="276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733800" y="5722878"/>
            <a:ext cx="54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</a:rPr>
              <a:t>¶</a:t>
            </a:r>
            <a:endParaRPr lang="en-US" sz="5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91000" y="5740739"/>
            <a:ext cx="54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6096000"/>
            <a:ext cx="56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…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86079" y="6059269"/>
            <a:ext cx="56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…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95679" y="6059269"/>
            <a:ext cx="56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…</a:t>
            </a:r>
            <a:endParaRPr lang="en-US" sz="3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4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4" grpId="0"/>
      <p:bldP spid="19" grpId="0"/>
      <p:bldP spid="21" grpId="0"/>
      <p:bldP spid="23" grpId="0"/>
      <p:bldP spid="26" grpId="0"/>
      <p:bldP spid="27" grpId="0"/>
      <p:bldP spid="28" grpId="0"/>
      <p:bldP spid="29" grpId="0"/>
      <p:bldP spid="32" grpId="0"/>
      <p:bldP spid="33" grpId="0"/>
      <p:bldP spid="2" grpId="0"/>
      <p:bldP spid="2" grpId="1"/>
      <p:bldP spid="34" grpId="0"/>
      <p:bldP spid="34" grpId="1"/>
      <p:bldP spid="35" grpId="0"/>
      <p:bldP spid="3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2305616"/>
            <a:ext cx="5867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i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</a:t>
            </a:r>
            <a:r>
              <a:rPr lang="en-US" sz="44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i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chơi</a:t>
            </a:r>
            <a:r>
              <a:rPr lang="en-US" sz="44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lvl="0" algn="ctr"/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MẢNH GHÉP THÚ VỊ</a:t>
            </a:r>
            <a:endParaRPr lang="en-US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74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216</Words>
  <Application>Microsoft Office PowerPoint</Application>
  <PresentationFormat>On-screen Show (4:3)</PresentationFormat>
  <Paragraphs>90</Paragraphs>
  <Slides>10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31</cp:revision>
  <dcterms:created xsi:type="dcterms:W3CDTF">2019-01-05T02:40:00Z</dcterms:created>
  <dcterms:modified xsi:type="dcterms:W3CDTF">2019-01-08T12:37:53Z</dcterms:modified>
</cp:coreProperties>
</file>