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57" r:id="rId2"/>
    <p:sldId id="258" r:id="rId3"/>
    <p:sldId id="275" r:id="rId4"/>
    <p:sldId id="259" r:id="rId5"/>
    <p:sldId id="261" r:id="rId6"/>
    <p:sldId id="263" r:id="rId7"/>
    <p:sldId id="277" r:id="rId8"/>
    <p:sldId id="265" r:id="rId9"/>
    <p:sldId id="267" r:id="rId10"/>
    <p:sldId id="269" r:id="rId11"/>
    <p:sldId id="271" r:id="rId12"/>
    <p:sldId id="274"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3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pPr>
              <a:defRPr/>
            </a:pPr>
            <a:endParaRPr lang="en-US">
              <a:solidFill>
                <a:srgbClr val="000000"/>
              </a:solidFill>
            </a:endParaRPr>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en-US">
              <a:solidFill>
                <a:srgbClr val="000000"/>
              </a:solidFill>
            </a:endParaRP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pPr>
              <a:defRPr/>
            </a:pPr>
            <a:fld id="{009BB397-1F04-4235-86C9-30E5932B5E90}" type="slidenum">
              <a:rPr lang="en-US" smtClean="0">
                <a:solidFill>
                  <a:srgbClr val="000000"/>
                </a:solidFill>
              </a:rPr>
              <a:pPr>
                <a:defRPr/>
              </a:pPr>
              <a:t>‹#›</a:t>
            </a:fld>
            <a:endParaRPr lang="en-US">
              <a:solidFill>
                <a:srgbClr val="000000"/>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extLst/>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extLst/>
          </a:lstStyle>
          <a:p>
            <a:pPr>
              <a:defRPr/>
            </a:pPr>
            <a:fld id="{70BF927D-9477-460C-A0D1-A2D3BFA3F493}" type="slidenum">
              <a:rPr lang="en-US" smtClean="0">
                <a:solidFill>
                  <a:srgbClr val="000000"/>
                </a:solidFill>
              </a:rPr>
              <a:pPr>
                <a:defRPr/>
              </a:pPr>
              <a:t>‹#›</a:t>
            </a:fld>
            <a:endParaRPr lang="en-US">
              <a:solidFill>
                <a:srgbClr val="000000"/>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extLst/>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extLst/>
          </a:lstStyle>
          <a:p>
            <a:pPr>
              <a:defRPr/>
            </a:pPr>
            <a:fld id="{3C8674E4-B189-4853-8DF2-25F08C6E51D3}" type="slidenum">
              <a:rPr lang="en-US" smtClean="0">
                <a:solidFill>
                  <a:srgbClr val="000000"/>
                </a:solidFill>
              </a:rPr>
              <a:pPr>
                <a:defRPr/>
              </a:pPr>
              <a:t>‹#›</a:t>
            </a:fld>
            <a:endParaRPr lang="en-US">
              <a:solidFill>
                <a:srgbClr val="000000"/>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extLst/>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extLst/>
          </a:lstStyle>
          <a:p>
            <a:pPr>
              <a:defRPr/>
            </a:pPr>
            <a:fld id="{C4799F86-089F-452C-8444-9528ED6DA259}" type="slidenum">
              <a:rPr lang="en-US" smtClean="0">
                <a:solidFill>
                  <a:srgbClr val="000000"/>
                </a:solidFill>
              </a:rPr>
              <a:pPr>
                <a:defRPr/>
              </a:pPr>
              <a:t>‹#›</a:t>
            </a:fld>
            <a:endParaRPr lang="en-US">
              <a:solidFill>
                <a:srgbClr val="000000"/>
              </a:solidFill>
            </a:endParaRPr>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extLst/>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extLst/>
          </a:lstStyle>
          <a:p>
            <a:pPr>
              <a:defRPr/>
            </a:pPr>
            <a:fld id="{0F490EBE-4968-4F23-B47B-66A1FCAF82F4}" type="slidenum">
              <a:rPr lang="en-US" smtClean="0">
                <a:solidFill>
                  <a:srgbClr val="000000"/>
                </a:solidFill>
              </a:rPr>
              <a:pPr>
                <a:defRPr/>
              </a:pPr>
              <a:t>‹#›</a:t>
            </a:fld>
            <a:endParaRPr lang="en-US">
              <a:solidFill>
                <a:srgbClr val="000000"/>
              </a:solidFill>
            </a:endParaRPr>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pPr>
              <a:defRPr/>
            </a:pPr>
            <a:endParaRPr lang="en-US">
              <a:solidFill>
                <a:srgbClr val="000000"/>
              </a:solidFill>
            </a:endParaRPr>
          </a:p>
        </p:txBody>
      </p:sp>
      <p:sp>
        <p:nvSpPr>
          <p:cNvPr id="6" name="Footer Placeholder 5"/>
          <p:cNvSpPr>
            <a:spLocks noGrp="1"/>
          </p:cNvSpPr>
          <p:nvPr>
            <p:ph type="ftr" sz="quarter" idx="11"/>
          </p:nvPr>
        </p:nvSpPr>
        <p:spPr/>
        <p:txBody>
          <a:bodyPr/>
          <a:lstStyle>
            <a:extLst/>
          </a:lstStyle>
          <a:p>
            <a:pPr>
              <a:defRPr/>
            </a:pPr>
            <a:endParaRPr lang="en-US">
              <a:solidFill>
                <a:srgbClr val="000000"/>
              </a:solidFill>
            </a:endParaRPr>
          </a:p>
        </p:txBody>
      </p:sp>
      <p:sp>
        <p:nvSpPr>
          <p:cNvPr id="7" name="Slide Number Placeholder 6"/>
          <p:cNvSpPr>
            <a:spLocks noGrp="1"/>
          </p:cNvSpPr>
          <p:nvPr>
            <p:ph type="sldNum" sz="quarter" idx="12"/>
          </p:nvPr>
        </p:nvSpPr>
        <p:spPr/>
        <p:txBody>
          <a:bodyPr/>
          <a:lstStyle>
            <a:extLst/>
          </a:lstStyle>
          <a:p>
            <a:pPr>
              <a:defRPr/>
            </a:pPr>
            <a:fld id="{24C4CBD8-2F95-43E2-91AA-C59B9ED024FB}" type="slidenum">
              <a:rPr lang="en-US" smtClean="0">
                <a:solidFill>
                  <a:srgbClr val="000000"/>
                </a:solidFill>
              </a:rPr>
              <a:pPr>
                <a:defRPr/>
              </a:pPr>
              <a:t>‹#›</a:t>
            </a:fld>
            <a:endParaRPr lang="en-US">
              <a:solidFill>
                <a:srgbClr val="000000"/>
              </a:solidFill>
            </a:endParaRPr>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pPr>
              <a:defRPr/>
            </a:pPr>
            <a:endParaRPr lang="en-US">
              <a:solidFill>
                <a:srgbClr val="000000"/>
              </a:solidFill>
            </a:endParaRPr>
          </a:p>
        </p:txBody>
      </p:sp>
      <p:sp>
        <p:nvSpPr>
          <p:cNvPr id="8" name="Footer Placeholder 7"/>
          <p:cNvSpPr>
            <a:spLocks noGrp="1"/>
          </p:cNvSpPr>
          <p:nvPr>
            <p:ph type="ftr" sz="quarter" idx="11"/>
          </p:nvPr>
        </p:nvSpPr>
        <p:spPr/>
        <p:txBody>
          <a:bodyPr/>
          <a:lstStyle>
            <a:extLst/>
          </a:lstStyle>
          <a:p>
            <a:pPr>
              <a:defRPr/>
            </a:pPr>
            <a:endParaRPr lang="en-US">
              <a:solidFill>
                <a:srgbClr val="000000"/>
              </a:solidFill>
            </a:endParaRPr>
          </a:p>
        </p:txBody>
      </p:sp>
      <p:sp>
        <p:nvSpPr>
          <p:cNvPr id="9" name="Slide Number Placeholder 8"/>
          <p:cNvSpPr>
            <a:spLocks noGrp="1"/>
          </p:cNvSpPr>
          <p:nvPr>
            <p:ph type="sldNum" sz="quarter" idx="12"/>
          </p:nvPr>
        </p:nvSpPr>
        <p:spPr/>
        <p:txBody>
          <a:bodyPr/>
          <a:lstStyle>
            <a:extLst/>
          </a:lstStyle>
          <a:p>
            <a:pPr>
              <a:defRPr/>
            </a:pPr>
            <a:fld id="{3DF085E9-891D-4050-BA53-B4E3A626DB75}" type="slidenum">
              <a:rPr lang="en-US" smtClean="0">
                <a:solidFill>
                  <a:srgbClr val="000000"/>
                </a:solidFill>
              </a:rPr>
              <a:pPr>
                <a:defRPr/>
              </a:pPr>
              <a:t>‹#›</a:t>
            </a:fld>
            <a:endParaRPr lang="en-US">
              <a:solidFill>
                <a:srgbClr val="000000"/>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pPr>
              <a:defRPr/>
            </a:pPr>
            <a:endParaRPr lang="en-US">
              <a:solidFill>
                <a:srgbClr val="000000"/>
              </a:solidFill>
            </a:endParaRPr>
          </a:p>
        </p:txBody>
      </p:sp>
      <p:sp>
        <p:nvSpPr>
          <p:cNvPr id="4" name="Footer Placeholder 3"/>
          <p:cNvSpPr>
            <a:spLocks noGrp="1"/>
          </p:cNvSpPr>
          <p:nvPr>
            <p:ph type="ftr" sz="quarter" idx="11"/>
          </p:nvPr>
        </p:nvSpPr>
        <p:spPr/>
        <p:txBody>
          <a:bodyPr/>
          <a:lstStyle>
            <a:extLst/>
          </a:lstStyle>
          <a:p>
            <a:pPr>
              <a:defRPr/>
            </a:pPr>
            <a:endParaRPr lang="en-US">
              <a:solidFill>
                <a:srgbClr val="000000"/>
              </a:solidFill>
            </a:endParaRPr>
          </a:p>
        </p:txBody>
      </p:sp>
      <p:sp>
        <p:nvSpPr>
          <p:cNvPr id="5" name="Slide Number Placeholder 4"/>
          <p:cNvSpPr>
            <a:spLocks noGrp="1"/>
          </p:cNvSpPr>
          <p:nvPr>
            <p:ph type="sldNum" sz="quarter" idx="12"/>
          </p:nvPr>
        </p:nvSpPr>
        <p:spPr/>
        <p:txBody>
          <a:bodyPr/>
          <a:lstStyle>
            <a:extLst/>
          </a:lstStyle>
          <a:p>
            <a:pPr>
              <a:defRPr/>
            </a:pPr>
            <a:fld id="{8AB2EC6C-0E2B-4E73-B704-25E722FC7D5A}" type="slidenum">
              <a:rPr lang="en-US" smtClean="0">
                <a:solidFill>
                  <a:srgbClr val="000000"/>
                </a:solidFill>
              </a:rPr>
              <a:pPr>
                <a:defRPr/>
              </a:pPr>
              <a:t>‹#›</a:t>
            </a:fld>
            <a:endParaRPr lang="en-US">
              <a:solidFill>
                <a:srgbClr val="000000"/>
              </a:solidFill>
            </a:endParaRPr>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pPr>
              <a:defRPr/>
            </a:pPr>
            <a:endParaRPr lang="en-US">
              <a:solidFill>
                <a:srgbClr val="000000"/>
              </a:solidFill>
            </a:endParaRPr>
          </a:p>
        </p:txBody>
      </p:sp>
      <p:sp>
        <p:nvSpPr>
          <p:cNvPr id="3" name="Footer Placeholder 2"/>
          <p:cNvSpPr>
            <a:spLocks noGrp="1"/>
          </p:cNvSpPr>
          <p:nvPr>
            <p:ph type="ftr" sz="quarter" idx="11"/>
          </p:nvPr>
        </p:nvSpPr>
        <p:spPr/>
        <p:txBody>
          <a:bodyPr/>
          <a:lstStyle>
            <a:extLst/>
          </a:lstStyle>
          <a:p>
            <a:pPr>
              <a:defRPr/>
            </a:pPr>
            <a:endParaRPr lang="en-US">
              <a:solidFill>
                <a:srgbClr val="000000"/>
              </a:solidFill>
            </a:endParaRPr>
          </a:p>
        </p:txBody>
      </p:sp>
      <p:sp>
        <p:nvSpPr>
          <p:cNvPr id="4" name="Slide Number Placeholder 3"/>
          <p:cNvSpPr>
            <a:spLocks noGrp="1"/>
          </p:cNvSpPr>
          <p:nvPr>
            <p:ph type="sldNum" sz="quarter" idx="12"/>
          </p:nvPr>
        </p:nvSpPr>
        <p:spPr/>
        <p:txBody>
          <a:bodyPr/>
          <a:lstStyle>
            <a:extLst/>
          </a:lstStyle>
          <a:p>
            <a:pPr>
              <a:defRPr/>
            </a:pPr>
            <a:fld id="{33D9D452-801A-472B-9F2F-5B33E044489F}" type="slidenum">
              <a:rPr lang="en-US" smtClean="0">
                <a:solidFill>
                  <a:srgbClr val="000000"/>
                </a:solidFill>
              </a:rPr>
              <a:pPr>
                <a:defRPr/>
              </a:pPr>
              <a:t>‹#›</a:t>
            </a:fld>
            <a:endParaRPr lang="en-US">
              <a:solidFill>
                <a:srgbClr val="000000"/>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pPr>
              <a:defRPr/>
            </a:pPr>
            <a:endParaRPr lang="en-US">
              <a:solidFill>
                <a:srgbClr val="000000"/>
              </a:solidFill>
            </a:endParaRPr>
          </a:p>
        </p:txBody>
      </p:sp>
      <p:sp>
        <p:nvSpPr>
          <p:cNvPr id="6" name="Footer Placeholder 5"/>
          <p:cNvSpPr>
            <a:spLocks noGrp="1"/>
          </p:cNvSpPr>
          <p:nvPr>
            <p:ph type="ftr" sz="quarter" idx="11"/>
          </p:nvPr>
        </p:nvSpPr>
        <p:spPr/>
        <p:txBody>
          <a:bodyPr/>
          <a:lstStyle>
            <a:extLst/>
          </a:lstStyle>
          <a:p>
            <a:pPr>
              <a:defRPr/>
            </a:pPr>
            <a:endParaRPr lang="en-US">
              <a:solidFill>
                <a:srgbClr val="000000"/>
              </a:solidFill>
            </a:endParaRPr>
          </a:p>
        </p:txBody>
      </p:sp>
      <p:sp>
        <p:nvSpPr>
          <p:cNvPr id="7" name="Slide Number Placeholder 6"/>
          <p:cNvSpPr>
            <a:spLocks noGrp="1"/>
          </p:cNvSpPr>
          <p:nvPr>
            <p:ph type="sldNum" sz="quarter" idx="12"/>
          </p:nvPr>
        </p:nvSpPr>
        <p:spPr/>
        <p:txBody>
          <a:bodyPr/>
          <a:lstStyle>
            <a:extLst/>
          </a:lstStyle>
          <a:p>
            <a:pPr>
              <a:defRPr/>
            </a:pPr>
            <a:fld id="{5853CE96-3B8C-48B5-8173-10341A73055B}" type="slidenum">
              <a:rPr lang="en-US" smtClean="0">
                <a:solidFill>
                  <a:srgbClr val="000000"/>
                </a:solidFill>
              </a:rPr>
              <a:pPr>
                <a:defRPr/>
              </a:pPr>
              <a:t>‹#›</a:t>
            </a:fld>
            <a:endParaRPr lang="en-US">
              <a:solidFill>
                <a:srgbClr val="000000"/>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pPr>
              <a:defRPr/>
            </a:pPr>
            <a:endParaRPr lang="en-US">
              <a:solidFill>
                <a:srgbClr val="000000"/>
              </a:solidFill>
            </a:endParaRPr>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pPr>
              <a:defRPr/>
            </a:pPr>
            <a:endParaRPr lang="en-US">
              <a:solidFill>
                <a:srgbClr val="000000"/>
              </a:solidFill>
            </a:endParaRP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pPr>
              <a:defRPr/>
            </a:pPr>
            <a:fld id="{EA3C0C4D-FA75-4824-8CF1-4BD73D2B9F3B}" type="slidenum">
              <a:rPr lang="en-US" smtClean="0">
                <a:solidFill>
                  <a:srgbClr val="000000"/>
                </a:solidFill>
              </a:rPr>
              <a:pPr>
                <a:defRPr/>
              </a:pPr>
              <a:t>‹#›</a:t>
            </a:fld>
            <a:endParaRPr lang="en-US">
              <a:solidFill>
                <a:srgbClr val="000000"/>
              </a:solidFill>
            </a:endParaRPr>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pPr fontAlgn="base">
              <a:spcBef>
                <a:spcPct val="0"/>
              </a:spcBef>
              <a:spcAft>
                <a:spcPct val="0"/>
              </a:spcAft>
              <a:defRPr/>
            </a:pPr>
            <a:endParaRPr lang="en-US">
              <a:solidFill>
                <a:srgbClr val="000000"/>
              </a:solidFill>
            </a:endParaRPr>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pPr fontAlgn="base">
              <a:spcBef>
                <a:spcPct val="0"/>
              </a:spcBef>
              <a:spcAft>
                <a:spcPct val="0"/>
              </a:spcAft>
              <a:defRPr/>
            </a:pPr>
            <a:endParaRPr lang="en-US">
              <a:solidFill>
                <a:srgbClr val="000000"/>
              </a:solidFill>
            </a:endParaRP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pPr fontAlgn="base">
              <a:spcBef>
                <a:spcPct val="0"/>
              </a:spcBef>
              <a:spcAft>
                <a:spcPct val="0"/>
              </a:spcAft>
              <a:defRPr/>
            </a:pPr>
            <a:fld id="{BC595FB6-6307-44BF-9F8F-B770648D2137}" type="slidenum">
              <a:rPr lang="en-US" smtClean="0">
                <a:solidFill>
                  <a:srgbClr val="000000"/>
                </a:solidFill>
              </a:rPr>
              <a:pPr fontAlgn="base">
                <a:spcBef>
                  <a:spcPct val="0"/>
                </a:spcBef>
                <a:spcAft>
                  <a:spcPct val="0"/>
                </a:spcAft>
                <a:defRPr/>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5.gif"/><Relationship Id="rId4" Type="http://schemas.openxmlformats.org/officeDocument/2006/relationships/image" Target="../media/image4.gif"/></Relationships>
</file>

<file path=ppt/slides/_rels/slide10.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1.xml"/><Relationship Id="rId5" Type="http://schemas.openxmlformats.org/officeDocument/2006/relationships/image" Target="../media/image16.jpeg"/><Relationship Id="rId4" Type="http://schemas.openxmlformats.org/officeDocument/2006/relationships/image" Target="../media/image5.gif"/></Relationships>
</file>

<file path=ppt/slides/_rels/slide1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1.xml"/><Relationship Id="rId5" Type="http://schemas.openxmlformats.org/officeDocument/2006/relationships/image" Target="../media/image17.jpeg"/><Relationship Id="rId4" Type="http://schemas.openxmlformats.org/officeDocument/2006/relationships/image" Target="../media/image5.gif"/></Relationships>
</file>

<file path=ppt/slides/_rels/slide1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5.gif"/><Relationship Id="rId4" Type="http://schemas.openxmlformats.org/officeDocument/2006/relationships/image" Target="../media/image4.gif"/></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5.gif"/><Relationship Id="rId4" Type="http://schemas.openxmlformats.org/officeDocument/2006/relationships/image" Target="../media/image4.gif"/></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image" Target="../media/image5.gif"/></Relationships>
</file>

<file path=ppt/slides/_rels/slide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image" Target="../media/image5.gif"/></Relationships>
</file>

<file path=ppt/slides/_rels/slide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1.xml"/><Relationship Id="rId5" Type="http://schemas.openxmlformats.org/officeDocument/2006/relationships/image" Target="../media/image12.jpeg"/><Relationship Id="rId4" Type="http://schemas.openxmlformats.org/officeDocument/2006/relationships/image" Target="../media/image5.gif"/></Relationships>
</file>

<file path=ppt/slides/_rels/slide7.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1.xml"/><Relationship Id="rId5" Type="http://schemas.openxmlformats.org/officeDocument/2006/relationships/image" Target="../media/image13.jpeg"/><Relationship Id="rId4" Type="http://schemas.openxmlformats.org/officeDocument/2006/relationships/image" Target="../media/image5.gif"/></Relationships>
</file>

<file path=ppt/slides/_rels/slide8.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1.xml"/><Relationship Id="rId5" Type="http://schemas.openxmlformats.org/officeDocument/2006/relationships/image" Target="../media/image14.jpeg"/><Relationship Id="rId4" Type="http://schemas.openxmlformats.org/officeDocument/2006/relationships/image" Target="../media/image5.gif"/></Relationships>
</file>

<file path=ppt/slides/_rels/slide9.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1.xml"/><Relationship Id="rId5" Type="http://schemas.openxmlformats.org/officeDocument/2006/relationships/image" Target="../media/image15.jpeg"/><Relationship Id="rId4" Type="http://schemas.openxmlformats.org/officeDocument/2006/relationships/image" Target="../media/image5.gi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66FF"/>
        </a:solidFill>
        <a:effectLst/>
      </p:bgPr>
    </p:bg>
    <p:spTree>
      <p:nvGrpSpPr>
        <p:cNvPr id="1" name=""/>
        <p:cNvGrpSpPr/>
        <p:nvPr/>
      </p:nvGrpSpPr>
      <p:grpSpPr>
        <a:xfrm>
          <a:off x="0" y="0"/>
          <a:ext cx="0" cy="0"/>
          <a:chOff x="0" y="0"/>
          <a:chExt cx="0" cy="0"/>
        </a:xfrm>
      </p:grpSpPr>
      <p:pic>
        <p:nvPicPr>
          <p:cNvPr id="2050" name="Picture 3" descr="hình-nền-powpoint-đẹp-p1+(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596" y="1"/>
            <a:ext cx="9392595" cy="6920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4" descr="mat troi"/>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04800"/>
            <a:ext cx="1524000" cy="12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5" descr="hoa huong duong"/>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411025">
            <a:off x="8001000" y="5638800"/>
            <a:ext cx="762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6" descr="hoa huong duong"/>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601674">
            <a:off x="7086600" y="5029200"/>
            <a:ext cx="10668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4" name="Rectangle 8"/>
          <p:cNvSpPr>
            <a:spLocks noGrp="1" noChangeArrowheads="1"/>
          </p:cNvSpPr>
          <p:nvPr>
            <p:ph type="ctrTitle"/>
          </p:nvPr>
        </p:nvSpPr>
        <p:spPr>
          <a:xfrm>
            <a:off x="914400" y="167763"/>
            <a:ext cx="7772400" cy="1470025"/>
          </a:xfrm>
        </p:spPr>
        <p:txBody>
          <a:bodyPr/>
          <a:lstStyle/>
          <a:p>
            <a:pPr algn="ctr" eaLnBrk="1" hangingPunct="1"/>
            <a:r>
              <a:rPr lang="en-US" sz="2800" b="1" dirty="0" err="1" smtClean="0">
                <a:solidFill>
                  <a:srgbClr val="FF0066"/>
                </a:solidFill>
                <a:latin typeface="Times New Roman" pitchFamily="18" charset="0"/>
                <a:cs typeface="Times New Roman" pitchFamily="18" charset="0"/>
              </a:rPr>
              <a:t>Phòng</a:t>
            </a:r>
            <a:r>
              <a:rPr lang="en-US" sz="2800" b="1" dirty="0" smtClean="0">
                <a:solidFill>
                  <a:srgbClr val="FF0066"/>
                </a:solidFill>
                <a:latin typeface="Times New Roman" pitchFamily="18" charset="0"/>
                <a:cs typeface="Times New Roman" pitchFamily="18" charset="0"/>
              </a:rPr>
              <a:t> GD &amp; ĐT </a:t>
            </a:r>
            <a:r>
              <a:rPr lang="en-US" sz="2800" b="1" dirty="0" err="1" smtClean="0">
                <a:solidFill>
                  <a:srgbClr val="FF0066"/>
                </a:solidFill>
                <a:latin typeface="Times New Roman" pitchFamily="18" charset="0"/>
                <a:cs typeface="Times New Roman" pitchFamily="18" charset="0"/>
              </a:rPr>
              <a:t>Quận</a:t>
            </a:r>
            <a:r>
              <a:rPr lang="en-US" sz="2800" b="1" dirty="0" smtClean="0">
                <a:solidFill>
                  <a:srgbClr val="FF0066"/>
                </a:solidFill>
                <a:latin typeface="Times New Roman" pitchFamily="18" charset="0"/>
                <a:cs typeface="Times New Roman" pitchFamily="18" charset="0"/>
              </a:rPr>
              <a:t> Long </a:t>
            </a:r>
            <a:r>
              <a:rPr lang="en-US" sz="2800" b="1" dirty="0" err="1" smtClean="0">
                <a:solidFill>
                  <a:srgbClr val="FF0066"/>
                </a:solidFill>
                <a:latin typeface="Times New Roman" pitchFamily="18" charset="0"/>
                <a:cs typeface="Times New Roman" pitchFamily="18" charset="0"/>
              </a:rPr>
              <a:t>Biên</a:t>
            </a:r>
            <a:r>
              <a:rPr lang="en-US" sz="2800" b="1" dirty="0" smtClean="0">
                <a:solidFill>
                  <a:srgbClr val="FF0066"/>
                </a:solidFill>
                <a:latin typeface="Times New Roman" pitchFamily="18" charset="0"/>
                <a:cs typeface="Times New Roman" pitchFamily="18" charset="0"/>
              </a:rPr>
              <a:t/>
            </a:r>
            <a:br>
              <a:rPr lang="en-US" sz="2800" b="1" dirty="0" smtClean="0">
                <a:solidFill>
                  <a:srgbClr val="FF0066"/>
                </a:solidFill>
                <a:latin typeface="Times New Roman" pitchFamily="18" charset="0"/>
                <a:cs typeface="Times New Roman" pitchFamily="18" charset="0"/>
              </a:rPr>
            </a:br>
            <a:r>
              <a:rPr lang="en-US" sz="2800" b="1" dirty="0" err="1" smtClean="0">
                <a:solidFill>
                  <a:srgbClr val="FF0066"/>
                </a:solidFill>
                <a:latin typeface="Times New Roman" pitchFamily="18" charset="0"/>
                <a:cs typeface="Times New Roman" pitchFamily="18" charset="0"/>
              </a:rPr>
              <a:t>Trường</a:t>
            </a:r>
            <a:r>
              <a:rPr lang="en-US" sz="2800" b="1" dirty="0" smtClean="0">
                <a:solidFill>
                  <a:srgbClr val="FF0066"/>
                </a:solidFill>
                <a:latin typeface="Times New Roman" pitchFamily="18" charset="0"/>
                <a:cs typeface="Times New Roman" pitchFamily="18" charset="0"/>
              </a:rPr>
              <a:t> </a:t>
            </a:r>
            <a:r>
              <a:rPr lang="en-US" sz="2800" b="1" dirty="0" err="1" smtClean="0">
                <a:solidFill>
                  <a:srgbClr val="FF0066"/>
                </a:solidFill>
                <a:latin typeface="Times New Roman" pitchFamily="18" charset="0"/>
                <a:cs typeface="Times New Roman" pitchFamily="18" charset="0"/>
              </a:rPr>
              <a:t>mầm</a:t>
            </a:r>
            <a:r>
              <a:rPr lang="en-US" sz="2800" b="1" dirty="0" smtClean="0">
                <a:solidFill>
                  <a:srgbClr val="FF0066"/>
                </a:solidFill>
                <a:latin typeface="Times New Roman" pitchFamily="18" charset="0"/>
                <a:cs typeface="Times New Roman" pitchFamily="18" charset="0"/>
              </a:rPr>
              <a:t> non </a:t>
            </a:r>
            <a:r>
              <a:rPr lang="en-US" sz="2800" b="1" dirty="0" err="1" smtClean="0">
                <a:solidFill>
                  <a:srgbClr val="FF0066"/>
                </a:solidFill>
                <a:latin typeface="Times New Roman" pitchFamily="18" charset="0"/>
                <a:cs typeface="Times New Roman" pitchFamily="18" charset="0"/>
              </a:rPr>
              <a:t>Thạch</a:t>
            </a:r>
            <a:r>
              <a:rPr lang="en-US" sz="2800" b="1" dirty="0" smtClean="0">
                <a:solidFill>
                  <a:srgbClr val="FF0066"/>
                </a:solidFill>
                <a:latin typeface="Times New Roman" pitchFamily="18" charset="0"/>
                <a:cs typeface="Times New Roman" pitchFamily="18" charset="0"/>
              </a:rPr>
              <a:t> </a:t>
            </a:r>
            <a:r>
              <a:rPr lang="en-US" sz="2800" b="1" dirty="0" err="1" smtClean="0">
                <a:solidFill>
                  <a:srgbClr val="FF0066"/>
                </a:solidFill>
                <a:latin typeface="Times New Roman" pitchFamily="18" charset="0"/>
                <a:cs typeface="Times New Roman" pitchFamily="18" charset="0"/>
              </a:rPr>
              <a:t>Bàn</a:t>
            </a:r>
            <a:r>
              <a:rPr lang="en-US" sz="2800" dirty="0" smtClean="0">
                <a:latin typeface="Times New Roman" pitchFamily="18" charset="0"/>
                <a:cs typeface="Times New Roman" pitchFamily="18" charset="0"/>
              </a:rPr>
              <a:t>  </a:t>
            </a:r>
          </a:p>
        </p:txBody>
      </p:sp>
      <p:sp>
        <p:nvSpPr>
          <p:cNvPr id="2055" name="Rectangle 21"/>
          <p:cNvSpPr>
            <a:spLocks noGrp="1" noChangeArrowheads="1"/>
          </p:cNvSpPr>
          <p:nvPr>
            <p:ph type="subTitle" idx="1"/>
          </p:nvPr>
        </p:nvSpPr>
        <p:spPr>
          <a:xfrm>
            <a:off x="1143000" y="2133600"/>
            <a:ext cx="7315200" cy="1752600"/>
          </a:xfrm>
        </p:spPr>
        <p:txBody>
          <a:bodyPr>
            <a:noAutofit/>
          </a:bodyPr>
          <a:lstStyle/>
          <a:p>
            <a:pPr algn="ctr" eaLnBrk="1" hangingPunct="1">
              <a:lnSpc>
                <a:spcPct val="80000"/>
              </a:lnSpc>
            </a:pPr>
            <a:r>
              <a:rPr lang="en-US" sz="2000" b="1" i="1" u="sng" dirty="0" err="1" smtClean="0">
                <a:solidFill>
                  <a:srgbClr val="9933FF"/>
                </a:solidFill>
                <a:latin typeface="Times New Roman" pitchFamily="18" charset="0"/>
                <a:cs typeface="Times New Roman" pitchFamily="18" charset="0"/>
              </a:rPr>
              <a:t>Đề</a:t>
            </a:r>
            <a:r>
              <a:rPr lang="en-US" sz="2000" b="1" i="1" u="sng" dirty="0" smtClean="0">
                <a:solidFill>
                  <a:srgbClr val="9933FF"/>
                </a:solidFill>
                <a:latin typeface="Times New Roman" pitchFamily="18" charset="0"/>
                <a:cs typeface="Times New Roman" pitchFamily="18" charset="0"/>
              </a:rPr>
              <a:t> </a:t>
            </a:r>
            <a:r>
              <a:rPr lang="en-US" sz="2000" b="1" i="1" u="sng" dirty="0" err="1" smtClean="0">
                <a:solidFill>
                  <a:srgbClr val="9933FF"/>
                </a:solidFill>
                <a:latin typeface="Times New Roman" pitchFamily="18" charset="0"/>
                <a:cs typeface="Times New Roman" pitchFamily="18" charset="0"/>
              </a:rPr>
              <a:t>tài</a:t>
            </a:r>
            <a:r>
              <a:rPr lang="en-US" sz="2000" dirty="0" smtClean="0">
                <a:solidFill>
                  <a:srgbClr val="9933FF"/>
                </a:solidFill>
                <a:latin typeface="Times New Roman" pitchFamily="18" charset="0"/>
                <a:cs typeface="Times New Roman" pitchFamily="18" charset="0"/>
              </a:rPr>
              <a:t>: </a:t>
            </a:r>
            <a:r>
              <a:rPr lang="en-US" sz="2000" b="1" i="1" dirty="0" err="1" smtClean="0">
                <a:solidFill>
                  <a:srgbClr val="9933FF"/>
                </a:solidFill>
                <a:latin typeface="Times New Roman" pitchFamily="18" charset="0"/>
                <a:cs typeface="Times New Roman" pitchFamily="18" charset="0"/>
              </a:rPr>
              <a:t>Phát</a:t>
            </a:r>
            <a:r>
              <a:rPr lang="en-US" sz="2000" b="1" i="1" dirty="0" smtClean="0">
                <a:solidFill>
                  <a:srgbClr val="9933FF"/>
                </a:solidFill>
                <a:latin typeface="Times New Roman" pitchFamily="18" charset="0"/>
                <a:cs typeface="Times New Roman" pitchFamily="18" charset="0"/>
              </a:rPr>
              <a:t> </a:t>
            </a:r>
            <a:r>
              <a:rPr lang="en-US" sz="2000" b="1" i="1" dirty="0" err="1" smtClean="0">
                <a:solidFill>
                  <a:srgbClr val="9933FF"/>
                </a:solidFill>
                <a:latin typeface="Times New Roman" pitchFamily="18" charset="0"/>
                <a:cs typeface="Times New Roman" pitchFamily="18" charset="0"/>
              </a:rPr>
              <a:t>triển</a:t>
            </a:r>
            <a:r>
              <a:rPr lang="en-US" sz="2000" b="1" i="1" dirty="0" smtClean="0">
                <a:solidFill>
                  <a:srgbClr val="9933FF"/>
                </a:solidFill>
                <a:latin typeface="Times New Roman" pitchFamily="18" charset="0"/>
                <a:cs typeface="Times New Roman" pitchFamily="18" charset="0"/>
              </a:rPr>
              <a:t> </a:t>
            </a:r>
            <a:r>
              <a:rPr lang="en-US" sz="2000" b="1" i="1" dirty="0" err="1" smtClean="0">
                <a:solidFill>
                  <a:srgbClr val="9933FF"/>
                </a:solidFill>
                <a:latin typeface="Times New Roman" pitchFamily="18" charset="0"/>
                <a:cs typeface="Times New Roman" pitchFamily="18" charset="0"/>
              </a:rPr>
              <a:t>ngôn</a:t>
            </a:r>
            <a:r>
              <a:rPr lang="en-US" sz="2000" b="1" i="1" dirty="0" smtClean="0">
                <a:solidFill>
                  <a:srgbClr val="9933FF"/>
                </a:solidFill>
                <a:latin typeface="Times New Roman" pitchFamily="18" charset="0"/>
                <a:cs typeface="Times New Roman" pitchFamily="18" charset="0"/>
              </a:rPr>
              <a:t> </a:t>
            </a:r>
            <a:r>
              <a:rPr lang="en-US" sz="2000" b="1" i="1" dirty="0" err="1" smtClean="0">
                <a:solidFill>
                  <a:srgbClr val="9933FF"/>
                </a:solidFill>
                <a:latin typeface="Times New Roman" pitchFamily="18" charset="0"/>
                <a:cs typeface="Times New Roman" pitchFamily="18" charset="0"/>
              </a:rPr>
              <a:t>ngữ</a:t>
            </a:r>
            <a:endParaRPr lang="en-US" sz="2000" b="1" i="1" dirty="0">
              <a:solidFill>
                <a:srgbClr val="9933FF"/>
              </a:solidFill>
              <a:latin typeface="Times New Roman" pitchFamily="18" charset="0"/>
              <a:cs typeface="Times New Roman" pitchFamily="18" charset="0"/>
            </a:endParaRPr>
          </a:p>
          <a:p>
            <a:pPr algn="ctr" eaLnBrk="1" hangingPunct="1">
              <a:lnSpc>
                <a:spcPct val="80000"/>
              </a:lnSpc>
            </a:pPr>
            <a:r>
              <a:rPr lang="en-US" sz="2000" b="1" i="1" dirty="0" err="1" smtClean="0">
                <a:solidFill>
                  <a:srgbClr val="9933FF"/>
                </a:solidFill>
                <a:latin typeface="Times New Roman" pitchFamily="18" charset="0"/>
                <a:cs typeface="Times New Roman" pitchFamily="18" charset="0"/>
              </a:rPr>
              <a:t>Chủ</a:t>
            </a:r>
            <a:r>
              <a:rPr lang="en-US" sz="2000" b="1" i="1" dirty="0" smtClean="0">
                <a:solidFill>
                  <a:srgbClr val="9933FF"/>
                </a:solidFill>
                <a:latin typeface="Times New Roman" pitchFamily="18" charset="0"/>
                <a:cs typeface="Times New Roman" pitchFamily="18" charset="0"/>
              </a:rPr>
              <a:t> </a:t>
            </a:r>
            <a:r>
              <a:rPr lang="en-US" sz="2000" b="1" i="1" dirty="0" err="1" smtClean="0">
                <a:solidFill>
                  <a:srgbClr val="9933FF"/>
                </a:solidFill>
                <a:latin typeface="Times New Roman" pitchFamily="18" charset="0"/>
                <a:cs typeface="Times New Roman" pitchFamily="18" charset="0"/>
              </a:rPr>
              <a:t>đề</a:t>
            </a:r>
            <a:r>
              <a:rPr lang="en-US" sz="2000" b="1" i="1" dirty="0" smtClean="0">
                <a:solidFill>
                  <a:srgbClr val="9933FF"/>
                </a:solidFill>
                <a:latin typeface="Times New Roman" pitchFamily="18" charset="0"/>
                <a:cs typeface="Times New Roman" pitchFamily="18" charset="0"/>
              </a:rPr>
              <a:t> : </a:t>
            </a:r>
            <a:r>
              <a:rPr lang="en-US" sz="2000" b="1" i="1" dirty="0" err="1" smtClean="0">
                <a:solidFill>
                  <a:srgbClr val="9933FF"/>
                </a:solidFill>
                <a:latin typeface="Times New Roman" pitchFamily="18" charset="0"/>
                <a:cs typeface="Times New Roman" pitchFamily="18" charset="0"/>
              </a:rPr>
              <a:t>Phương</a:t>
            </a:r>
            <a:r>
              <a:rPr lang="en-US" sz="2000" b="1" i="1" dirty="0" smtClean="0">
                <a:solidFill>
                  <a:srgbClr val="9933FF"/>
                </a:solidFill>
                <a:latin typeface="Times New Roman" pitchFamily="18" charset="0"/>
                <a:cs typeface="Times New Roman" pitchFamily="18" charset="0"/>
              </a:rPr>
              <a:t> </a:t>
            </a:r>
            <a:r>
              <a:rPr lang="en-US" sz="2000" b="1" i="1" dirty="0" err="1" smtClean="0">
                <a:solidFill>
                  <a:srgbClr val="9933FF"/>
                </a:solidFill>
                <a:latin typeface="Times New Roman" pitchFamily="18" charset="0"/>
                <a:cs typeface="Times New Roman" pitchFamily="18" charset="0"/>
              </a:rPr>
              <a:t>tiện</a:t>
            </a:r>
            <a:r>
              <a:rPr lang="en-US" sz="2000" b="1" i="1" dirty="0" smtClean="0">
                <a:solidFill>
                  <a:srgbClr val="9933FF"/>
                </a:solidFill>
                <a:latin typeface="Times New Roman" pitchFamily="18" charset="0"/>
                <a:cs typeface="Times New Roman" pitchFamily="18" charset="0"/>
              </a:rPr>
              <a:t> </a:t>
            </a:r>
            <a:r>
              <a:rPr lang="en-US" sz="2000" b="1" i="1" dirty="0" err="1" smtClean="0">
                <a:solidFill>
                  <a:srgbClr val="9933FF"/>
                </a:solidFill>
                <a:latin typeface="Times New Roman" pitchFamily="18" charset="0"/>
                <a:cs typeface="Times New Roman" pitchFamily="18" charset="0"/>
              </a:rPr>
              <a:t>giao</a:t>
            </a:r>
            <a:r>
              <a:rPr lang="en-US" sz="2000" b="1" i="1" dirty="0" smtClean="0">
                <a:solidFill>
                  <a:srgbClr val="9933FF"/>
                </a:solidFill>
                <a:latin typeface="Times New Roman" pitchFamily="18" charset="0"/>
                <a:cs typeface="Times New Roman" pitchFamily="18" charset="0"/>
              </a:rPr>
              <a:t> </a:t>
            </a:r>
            <a:r>
              <a:rPr lang="en-US" sz="2000" b="1" i="1" dirty="0" err="1" smtClean="0">
                <a:solidFill>
                  <a:srgbClr val="9933FF"/>
                </a:solidFill>
                <a:latin typeface="Times New Roman" pitchFamily="18" charset="0"/>
                <a:cs typeface="Times New Roman" pitchFamily="18" charset="0"/>
              </a:rPr>
              <a:t>thông</a:t>
            </a:r>
            <a:endParaRPr lang="en-US" sz="2000" b="1" i="1" dirty="0" smtClean="0">
              <a:solidFill>
                <a:srgbClr val="9933FF"/>
              </a:solidFill>
              <a:latin typeface="Times New Roman" pitchFamily="18" charset="0"/>
              <a:cs typeface="Times New Roman" pitchFamily="18" charset="0"/>
            </a:endParaRPr>
          </a:p>
          <a:p>
            <a:pPr algn="ctr" eaLnBrk="1" hangingPunct="1">
              <a:lnSpc>
                <a:spcPct val="80000"/>
              </a:lnSpc>
            </a:pPr>
            <a:r>
              <a:rPr lang="en-US" sz="2000" b="1" i="1" dirty="0" err="1" smtClean="0">
                <a:solidFill>
                  <a:srgbClr val="9933FF"/>
                </a:solidFill>
                <a:latin typeface="Times New Roman" pitchFamily="18" charset="0"/>
                <a:cs typeface="Times New Roman" pitchFamily="18" charset="0"/>
              </a:rPr>
              <a:t>Thơ</a:t>
            </a:r>
            <a:r>
              <a:rPr lang="en-US" sz="2000" b="1" i="1" dirty="0" smtClean="0">
                <a:solidFill>
                  <a:srgbClr val="9933FF"/>
                </a:solidFill>
                <a:latin typeface="Times New Roman" pitchFamily="18" charset="0"/>
                <a:cs typeface="Times New Roman" pitchFamily="18" charset="0"/>
              </a:rPr>
              <a:t>: </a:t>
            </a:r>
            <a:r>
              <a:rPr lang="en-US" sz="2000" b="1" i="1" dirty="0" err="1" smtClean="0">
                <a:solidFill>
                  <a:srgbClr val="9933FF"/>
                </a:solidFill>
                <a:latin typeface="Times New Roman" pitchFamily="18" charset="0"/>
                <a:cs typeface="Times New Roman" pitchFamily="18" charset="0"/>
              </a:rPr>
              <a:t>Tiếng</a:t>
            </a:r>
            <a:r>
              <a:rPr lang="en-US" sz="2000" b="1" i="1" dirty="0" smtClean="0">
                <a:solidFill>
                  <a:srgbClr val="9933FF"/>
                </a:solidFill>
                <a:latin typeface="Times New Roman" pitchFamily="18" charset="0"/>
                <a:cs typeface="Times New Roman" pitchFamily="18" charset="0"/>
              </a:rPr>
              <a:t> </a:t>
            </a:r>
            <a:r>
              <a:rPr lang="en-US" sz="2000" b="1" i="1" dirty="0" err="1" smtClean="0">
                <a:solidFill>
                  <a:srgbClr val="9933FF"/>
                </a:solidFill>
                <a:latin typeface="Times New Roman" pitchFamily="18" charset="0"/>
                <a:cs typeface="Times New Roman" pitchFamily="18" charset="0"/>
              </a:rPr>
              <a:t>động</a:t>
            </a:r>
            <a:r>
              <a:rPr lang="en-US" sz="2000" b="1" i="1" dirty="0" smtClean="0">
                <a:solidFill>
                  <a:srgbClr val="9933FF"/>
                </a:solidFill>
                <a:latin typeface="Times New Roman" pitchFamily="18" charset="0"/>
                <a:cs typeface="Times New Roman" pitchFamily="18" charset="0"/>
              </a:rPr>
              <a:t> </a:t>
            </a:r>
            <a:r>
              <a:rPr lang="en-US" sz="2000" b="1" i="1" dirty="0" err="1" smtClean="0">
                <a:solidFill>
                  <a:srgbClr val="9933FF"/>
                </a:solidFill>
                <a:latin typeface="Times New Roman" pitchFamily="18" charset="0"/>
                <a:cs typeface="Times New Roman" pitchFamily="18" charset="0"/>
              </a:rPr>
              <a:t>quanh</a:t>
            </a:r>
            <a:r>
              <a:rPr lang="en-US" sz="2000" b="1" i="1" dirty="0" smtClean="0">
                <a:solidFill>
                  <a:srgbClr val="9933FF"/>
                </a:solidFill>
                <a:latin typeface="Times New Roman" pitchFamily="18" charset="0"/>
                <a:cs typeface="Times New Roman" pitchFamily="18" charset="0"/>
              </a:rPr>
              <a:t> </a:t>
            </a:r>
            <a:r>
              <a:rPr lang="en-US" sz="2000" b="1" i="1" dirty="0" err="1" smtClean="0">
                <a:solidFill>
                  <a:srgbClr val="9933FF"/>
                </a:solidFill>
                <a:latin typeface="Times New Roman" pitchFamily="18" charset="0"/>
                <a:cs typeface="Times New Roman" pitchFamily="18" charset="0"/>
              </a:rPr>
              <a:t>em</a:t>
            </a:r>
            <a:r>
              <a:rPr lang="en-US" sz="2000" i="1" dirty="0" smtClean="0">
                <a:solidFill>
                  <a:srgbClr val="0066FF"/>
                </a:solidFill>
                <a:latin typeface="Times New Roman" pitchFamily="18" charset="0"/>
                <a:cs typeface="Times New Roman" pitchFamily="18" charset="0"/>
              </a:rPr>
              <a:t> </a:t>
            </a:r>
          </a:p>
          <a:p>
            <a:pPr algn="ctr" eaLnBrk="1" hangingPunct="1">
              <a:lnSpc>
                <a:spcPct val="80000"/>
              </a:lnSpc>
            </a:pPr>
            <a:endParaRPr lang="en-US" sz="2000" i="1" dirty="0" smtClean="0">
              <a:solidFill>
                <a:srgbClr val="FF0066"/>
              </a:solidFill>
              <a:latin typeface="Times New Roman" pitchFamily="18" charset="0"/>
              <a:cs typeface="Times New Roman" pitchFamily="18" charset="0"/>
            </a:endParaRPr>
          </a:p>
          <a:p>
            <a:pPr algn="ctr" eaLnBrk="1" hangingPunct="1">
              <a:lnSpc>
                <a:spcPct val="80000"/>
              </a:lnSpc>
            </a:pPr>
            <a:r>
              <a:rPr lang="en-US" sz="2000" dirty="0" err="1" smtClean="0">
                <a:solidFill>
                  <a:srgbClr val="FF0066"/>
                </a:solidFill>
                <a:latin typeface="Times New Roman" pitchFamily="18" charset="0"/>
                <a:cs typeface="Times New Roman" pitchFamily="18" charset="0"/>
              </a:rPr>
              <a:t>Lứa</a:t>
            </a:r>
            <a:r>
              <a:rPr lang="en-US" sz="2000" dirty="0" smtClean="0">
                <a:solidFill>
                  <a:srgbClr val="FF0066"/>
                </a:solidFill>
                <a:latin typeface="Times New Roman" pitchFamily="18" charset="0"/>
                <a:cs typeface="Times New Roman" pitchFamily="18" charset="0"/>
              </a:rPr>
              <a:t> </a:t>
            </a:r>
            <a:r>
              <a:rPr lang="en-US" sz="2000" dirty="0" err="1" smtClean="0">
                <a:solidFill>
                  <a:srgbClr val="FF0066"/>
                </a:solidFill>
                <a:latin typeface="Times New Roman" pitchFamily="18" charset="0"/>
                <a:cs typeface="Times New Roman" pitchFamily="18" charset="0"/>
              </a:rPr>
              <a:t>tuổi</a:t>
            </a:r>
            <a:r>
              <a:rPr lang="en-US" sz="2000" dirty="0" smtClean="0">
                <a:solidFill>
                  <a:srgbClr val="FF0066"/>
                </a:solidFill>
                <a:latin typeface="Times New Roman" pitchFamily="18" charset="0"/>
                <a:cs typeface="Times New Roman" pitchFamily="18" charset="0"/>
              </a:rPr>
              <a:t>: </a:t>
            </a:r>
            <a:r>
              <a:rPr lang="en-US" sz="2000" dirty="0" err="1" smtClean="0">
                <a:solidFill>
                  <a:srgbClr val="FF0066"/>
                </a:solidFill>
                <a:latin typeface="Times New Roman" pitchFamily="18" charset="0"/>
                <a:cs typeface="Times New Roman" pitchFamily="18" charset="0"/>
              </a:rPr>
              <a:t>Mẫu</a:t>
            </a:r>
            <a:r>
              <a:rPr lang="en-US" sz="2000" dirty="0" smtClean="0">
                <a:solidFill>
                  <a:srgbClr val="FF0066"/>
                </a:solidFill>
                <a:latin typeface="Times New Roman" pitchFamily="18" charset="0"/>
                <a:cs typeface="Times New Roman" pitchFamily="18" charset="0"/>
              </a:rPr>
              <a:t> </a:t>
            </a:r>
            <a:r>
              <a:rPr lang="en-US" sz="2000" dirty="0" err="1" smtClean="0">
                <a:solidFill>
                  <a:srgbClr val="FF0066"/>
                </a:solidFill>
                <a:latin typeface="Times New Roman" pitchFamily="18" charset="0"/>
                <a:cs typeface="Times New Roman" pitchFamily="18" charset="0"/>
              </a:rPr>
              <a:t>giáo</a:t>
            </a:r>
            <a:r>
              <a:rPr lang="en-US" sz="2000" dirty="0" smtClean="0">
                <a:solidFill>
                  <a:srgbClr val="FF0066"/>
                </a:solidFill>
                <a:latin typeface="Times New Roman" pitchFamily="18" charset="0"/>
                <a:cs typeface="Times New Roman" pitchFamily="18" charset="0"/>
              </a:rPr>
              <a:t> </a:t>
            </a:r>
            <a:r>
              <a:rPr lang="en-US" sz="2000" dirty="0" err="1" smtClean="0">
                <a:solidFill>
                  <a:srgbClr val="FF0066"/>
                </a:solidFill>
                <a:latin typeface="Times New Roman" pitchFamily="18" charset="0"/>
                <a:cs typeface="Times New Roman" pitchFamily="18" charset="0"/>
              </a:rPr>
              <a:t>nhỡ</a:t>
            </a:r>
            <a:r>
              <a:rPr lang="en-US" sz="2000" dirty="0" smtClean="0">
                <a:solidFill>
                  <a:srgbClr val="FF0066"/>
                </a:solidFill>
                <a:latin typeface="Times New Roman" pitchFamily="18" charset="0"/>
                <a:cs typeface="Times New Roman" pitchFamily="18" charset="0"/>
              </a:rPr>
              <a:t> B1</a:t>
            </a:r>
            <a:endParaRPr lang="en-US" sz="2000" dirty="0" smtClean="0">
              <a:solidFill>
                <a:srgbClr val="FF0066"/>
              </a:solidFill>
              <a:latin typeface="Times New Roman" pitchFamily="18" charset="0"/>
              <a:cs typeface="Times New Roman" pitchFamily="18" charset="0"/>
            </a:endParaRPr>
          </a:p>
          <a:p>
            <a:pPr algn="ctr" eaLnBrk="1" hangingPunct="1">
              <a:lnSpc>
                <a:spcPct val="80000"/>
              </a:lnSpc>
            </a:pPr>
            <a:endParaRPr lang="en-US" sz="2000" dirty="0" smtClean="0"/>
          </a:p>
          <a:p>
            <a:pPr algn="ctr" eaLnBrk="1" hangingPunct="1">
              <a:lnSpc>
                <a:spcPct val="80000"/>
              </a:lnSpc>
            </a:pPr>
            <a:endParaRPr lang="en-US" sz="2000" dirty="0" smtClean="0"/>
          </a:p>
          <a:p>
            <a:pPr algn="ctr" eaLnBrk="1" hangingPunct="1">
              <a:lnSpc>
                <a:spcPct val="80000"/>
              </a:lnSpc>
            </a:pPr>
            <a:r>
              <a:rPr lang="en-US" sz="2000" b="1" i="1" dirty="0" smtClean="0">
                <a:solidFill>
                  <a:srgbClr val="0066FF"/>
                </a:solidFill>
                <a:latin typeface="Times New Roman" pitchFamily="18" charset="0"/>
                <a:cs typeface="Times New Roman" pitchFamily="18" charset="0"/>
              </a:rPr>
              <a:t>GV </a:t>
            </a:r>
            <a:r>
              <a:rPr lang="en-US" sz="2000" b="1" i="1" dirty="0" err="1" smtClean="0">
                <a:solidFill>
                  <a:srgbClr val="0066FF"/>
                </a:solidFill>
                <a:latin typeface="Times New Roman" pitchFamily="18" charset="0"/>
                <a:cs typeface="Times New Roman" pitchFamily="18" charset="0"/>
              </a:rPr>
              <a:t>thực</a:t>
            </a:r>
            <a:r>
              <a:rPr lang="en-US" sz="2000" b="1" i="1" dirty="0" smtClean="0">
                <a:solidFill>
                  <a:srgbClr val="0066FF"/>
                </a:solidFill>
                <a:latin typeface="Times New Roman" pitchFamily="18" charset="0"/>
                <a:cs typeface="Times New Roman" pitchFamily="18" charset="0"/>
              </a:rPr>
              <a:t> </a:t>
            </a:r>
            <a:r>
              <a:rPr lang="en-US" sz="2000" b="1" i="1" dirty="0" err="1" smtClean="0">
                <a:solidFill>
                  <a:srgbClr val="0066FF"/>
                </a:solidFill>
                <a:latin typeface="Times New Roman" pitchFamily="18" charset="0"/>
                <a:cs typeface="Times New Roman" pitchFamily="18" charset="0"/>
              </a:rPr>
              <a:t>hiện</a:t>
            </a:r>
            <a:r>
              <a:rPr lang="en-US" sz="2000" b="1" i="1" dirty="0" smtClean="0">
                <a:solidFill>
                  <a:srgbClr val="0066FF"/>
                </a:solidFill>
                <a:latin typeface="Times New Roman" pitchFamily="18" charset="0"/>
                <a:cs typeface="Times New Roman" pitchFamily="18" charset="0"/>
              </a:rPr>
              <a:t>: </a:t>
            </a:r>
            <a:r>
              <a:rPr lang="en-US" sz="2000" b="1" i="1" dirty="0" err="1" smtClean="0">
                <a:solidFill>
                  <a:srgbClr val="0066FF"/>
                </a:solidFill>
                <a:latin typeface="Times New Roman" pitchFamily="18" charset="0"/>
                <a:cs typeface="Times New Roman" pitchFamily="18" charset="0"/>
              </a:rPr>
              <a:t>Hoàng</a:t>
            </a:r>
            <a:r>
              <a:rPr lang="en-US" sz="2000" b="1" i="1" dirty="0" smtClean="0">
                <a:solidFill>
                  <a:srgbClr val="0066FF"/>
                </a:solidFill>
                <a:latin typeface="Times New Roman" pitchFamily="18" charset="0"/>
                <a:cs typeface="Times New Roman" pitchFamily="18" charset="0"/>
              </a:rPr>
              <a:t> </a:t>
            </a:r>
            <a:r>
              <a:rPr lang="en-US" sz="2000" b="1" i="1" dirty="0" err="1" smtClean="0">
                <a:solidFill>
                  <a:srgbClr val="0066FF"/>
                </a:solidFill>
                <a:latin typeface="Times New Roman" pitchFamily="18" charset="0"/>
                <a:cs typeface="Times New Roman" pitchFamily="18" charset="0"/>
              </a:rPr>
              <a:t>Thị</a:t>
            </a:r>
            <a:r>
              <a:rPr lang="en-US" sz="2000" b="1" i="1" dirty="0" smtClean="0">
                <a:solidFill>
                  <a:srgbClr val="0066FF"/>
                </a:solidFill>
                <a:latin typeface="Times New Roman" pitchFamily="18" charset="0"/>
                <a:cs typeface="Times New Roman" pitchFamily="18" charset="0"/>
              </a:rPr>
              <a:t> </a:t>
            </a:r>
            <a:r>
              <a:rPr lang="en-US" sz="2000" b="1" i="1" dirty="0" err="1" smtClean="0">
                <a:solidFill>
                  <a:srgbClr val="0066FF"/>
                </a:solidFill>
                <a:latin typeface="Times New Roman" pitchFamily="18" charset="0"/>
                <a:cs typeface="Times New Roman" pitchFamily="18" charset="0"/>
              </a:rPr>
              <a:t>Phương</a:t>
            </a:r>
            <a:r>
              <a:rPr lang="en-US" sz="2000" b="1" i="1" dirty="0" smtClean="0">
                <a:solidFill>
                  <a:srgbClr val="0066FF"/>
                </a:solidFill>
                <a:latin typeface="Times New Roman" pitchFamily="18" charset="0"/>
                <a:cs typeface="Times New Roman" pitchFamily="18" charset="0"/>
              </a:rPr>
              <a:t> </a:t>
            </a:r>
            <a:r>
              <a:rPr lang="en-US" sz="2000" b="1" i="1" dirty="0" err="1" smtClean="0">
                <a:solidFill>
                  <a:srgbClr val="0066FF"/>
                </a:solidFill>
                <a:latin typeface="Times New Roman" pitchFamily="18" charset="0"/>
                <a:cs typeface="Times New Roman" pitchFamily="18" charset="0"/>
              </a:rPr>
              <a:t>Hoa</a:t>
            </a:r>
            <a:endParaRPr lang="en-US" sz="2000" b="1" i="1" dirty="0" smtClean="0">
              <a:latin typeface="Times New Roman" pitchFamily="18" charset="0"/>
              <a:cs typeface="Times New Roman" pitchFamily="18" charset="0"/>
            </a:endParaRPr>
          </a:p>
        </p:txBody>
      </p:sp>
      <p:pic>
        <p:nvPicPr>
          <p:cNvPr id="2056" name="Picture 12" descr="hoa tim"/>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V="1">
            <a:off x="457200" y="5410200"/>
            <a:ext cx="457200"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7" name="Picture 17" descr="hoa tim"/>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V="1">
            <a:off x="3124200" y="5791200"/>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8" name="Picture 18" descr="hoa tim"/>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V="1">
            <a:off x="1295400" y="6172200"/>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9" name="Picture 20" descr="hoa huong duong"/>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324600" y="5410200"/>
            <a:ext cx="84296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22" descr="hoa tim"/>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V="1">
            <a:off x="4876800" y="5562600"/>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1" name="Picture 23" descr="hoa tim"/>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V="1">
            <a:off x="1524000" y="4953000"/>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504250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66FF"/>
        </a:solidFill>
        <a:effectLst/>
      </p:bgPr>
    </p:bg>
    <p:spTree>
      <p:nvGrpSpPr>
        <p:cNvPr id="1" name=""/>
        <p:cNvGrpSpPr/>
        <p:nvPr/>
      </p:nvGrpSpPr>
      <p:grpSpPr>
        <a:xfrm>
          <a:off x="0" y="0"/>
          <a:ext cx="0" cy="0"/>
          <a:chOff x="0" y="0"/>
          <a:chExt cx="0" cy="0"/>
        </a:xfrm>
      </p:grpSpPr>
      <p:pic>
        <p:nvPicPr>
          <p:cNvPr id="2051" name="Picture 4" descr="mat troi"/>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6200" y="-22482"/>
            <a:ext cx="1524000" cy="12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5" descr="hoa huong duong"/>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411025">
            <a:off x="8205213" y="5153972"/>
            <a:ext cx="762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6" descr="hoa huong duong"/>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601674">
            <a:off x="-76201" y="5348553"/>
            <a:ext cx="10668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12" descr="hoa tim"/>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V="1">
            <a:off x="457200" y="5410200"/>
            <a:ext cx="457200"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7" name="Picture 17" descr="hoa tim"/>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V="1">
            <a:off x="3124200" y="5791200"/>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8" name="Picture 18" descr="hoa tim"/>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V="1">
            <a:off x="1295400" y="6172200"/>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9" name="Picture 20" descr="hoa huong duong"/>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554256" y="5629090"/>
            <a:ext cx="84296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22" descr="hoa tim"/>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V="1">
            <a:off x="4876800" y="5562600"/>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1" name="Picture 23" descr="hoa tim"/>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V="1">
            <a:off x="1524000" y="4953000"/>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6" name="Picture 2" descr="C:\Users\Administrator\Desktop\ban-may-ca-no-cac-loai-2-6hp-5hp-8hp-outboard-motor-1c8125af87 (1).jpe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1115961"/>
            <a:ext cx="7467600" cy="44860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7195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1000"/>
                                        <p:tgtEl>
                                          <p:spTgt spid="6146"/>
                                        </p:tgtEl>
                                      </p:cBhvr>
                                    </p:animEffect>
                                    <p:anim calcmode="lin" valueType="num">
                                      <p:cBhvr>
                                        <p:cTn id="8" dur="1000" fill="hold"/>
                                        <p:tgtEl>
                                          <p:spTgt spid="6146"/>
                                        </p:tgtEl>
                                        <p:attrNameLst>
                                          <p:attrName>ppt_x</p:attrName>
                                        </p:attrNameLst>
                                      </p:cBhvr>
                                      <p:tavLst>
                                        <p:tav tm="0">
                                          <p:val>
                                            <p:strVal val="#ppt_x"/>
                                          </p:val>
                                        </p:tav>
                                        <p:tav tm="100000">
                                          <p:val>
                                            <p:strVal val="#ppt_x"/>
                                          </p:val>
                                        </p:tav>
                                      </p:tavLst>
                                    </p:anim>
                                    <p:anim calcmode="lin" valueType="num">
                                      <p:cBhvr>
                                        <p:cTn id="9" dur="1000" fill="hold"/>
                                        <p:tgtEl>
                                          <p:spTgt spid="61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66FF"/>
        </a:solidFill>
        <a:effectLst/>
      </p:bgPr>
    </p:bg>
    <p:spTree>
      <p:nvGrpSpPr>
        <p:cNvPr id="1" name=""/>
        <p:cNvGrpSpPr/>
        <p:nvPr/>
      </p:nvGrpSpPr>
      <p:grpSpPr>
        <a:xfrm>
          <a:off x="0" y="0"/>
          <a:ext cx="0" cy="0"/>
          <a:chOff x="0" y="0"/>
          <a:chExt cx="0" cy="0"/>
        </a:xfrm>
      </p:grpSpPr>
      <p:pic>
        <p:nvPicPr>
          <p:cNvPr id="2051" name="Picture 4" descr="mat troi"/>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6200" y="-22482"/>
            <a:ext cx="1524000" cy="12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5" descr="hoa huong duong"/>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411025">
            <a:off x="8205213" y="5153972"/>
            <a:ext cx="762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6" descr="hoa huong duong"/>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601674">
            <a:off x="-76201" y="5348553"/>
            <a:ext cx="10668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12" descr="hoa tim"/>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V="1">
            <a:off x="457200" y="5410200"/>
            <a:ext cx="457200"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7" name="Picture 17" descr="hoa tim"/>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V="1">
            <a:off x="3124200" y="5791200"/>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8" name="Picture 18" descr="hoa tim"/>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V="1">
            <a:off x="1295400" y="6172200"/>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9" name="Picture 20" descr="hoa huong duong"/>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554256" y="5629090"/>
            <a:ext cx="84296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22" descr="hoa tim"/>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V="1">
            <a:off x="4876800" y="5562600"/>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1" name="Picture 23" descr="hoa tim"/>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V="1">
            <a:off x="1524000" y="4953000"/>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0" name="Picture 2" descr="C:\Users\Administrator\Desktop\vongvieng.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399" y="1276093"/>
            <a:ext cx="7238999" cy="47056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0143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circle(in)">
                                      <p:cBhvr>
                                        <p:cTn id="7" dur="20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66FF"/>
        </a:solidFill>
        <a:effectLst/>
      </p:bgPr>
    </p:bg>
    <p:spTree>
      <p:nvGrpSpPr>
        <p:cNvPr id="1" name=""/>
        <p:cNvGrpSpPr/>
        <p:nvPr/>
      </p:nvGrpSpPr>
      <p:grpSpPr>
        <a:xfrm>
          <a:off x="0" y="0"/>
          <a:ext cx="0" cy="0"/>
          <a:chOff x="0" y="0"/>
          <a:chExt cx="0" cy="0"/>
        </a:xfrm>
      </p:grpSpPr>
      <p:pic>
        <p:nvPicPr>
          <p:cNvPr id="2050" name="Picture 3" descr="hình-nền-powpoint-đẹp-p1+(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8600"/>
            <a:ext cx="8686800"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4" descr="mat troi"/>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04800"/>
            <a:ext cx="1524000" cy="12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5" descr="hoa huong duong"/>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411025">
            <a:off x="8001000" y="5638800"/>
            <a:ext cx="762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6" descr="hoa huong duong"/>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601674">
            <a:off x="7086600" y="5029200"/>
            <a:ext cx="10668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5" name="Rectangle 21"/>
          <p:cNvSpPr>
            <a:spLocks noGrp="1" noChangeArrowheads="1"/>
          </p:cNvSpPr>
          <p:nvPr>
            <p:ph type="subTitle" idx="1"/>
          </p:nvPr>
        </p:nvSpPr>
        <p:spPr>
          <a:xfrm>
            <a:off x="1066800" y="2133600"/>
            <a:ext cx="7315200" cy="1752600"/>
          </a:xfrm>
        </p:spPr>
        <p:txBody>
          <a:bodyPr/>
          <a:lstStyle/>
          <a:p>
            <a:pPr eaLnBrk="1" hangingPunct="1">
              <a:lnSpc>
                <a:spcPct val="80000"/>
              </a:lnSpc>
            </a:pPr>
            <a:r>
              <a:rPr lang="en-US" sz="3600" b="1" i="1" u="sng" dirty="0" err="1" smtClean="0">
                <a:solidFill>
                  <a:srgbClr val="9933FF"/>
                </a:solidFill>
                <a:latin typeface="Times New Roman" pitchFamily="18" charset="0"/>
                <a:cs typeface="Times New Roman" pitchFamily="18" charset="0"/>
              </a:rPr>
              <a:t>Trò</a:t>
            </a:r>
            <a:r>
              <a:rPr lang="en-US" sz="3600" b="1" i="1" u="sng" dirty="0" smtClean="0">
                <a:solidFill>
                  <a:srgbClr val="9933FF"/>
                </a:solidFill>
                <a:latin typeface="Times New Roman" pitchFamily="18" charset="0"/>
                <a:cs typeface="Times New Roman" pitchFamily="18" charset="0"/>
              </a:rPr>
              <a:t> </a:t>
            </a:r>
            <a:r>
              <a:rPr lang="en-US" sz="3600" b="1" i="1" u="sng" dirty="0" err="1" smtClean="0">
                <a:solidFill>
                  <a:srgbClr val="9933FF"/>
                </a:solidFill>
                <a:latin typeface="Times New Roman" pitchFamily="18" charset="0"/>
                <a:cs typeface="Times New Roman" pitchFamily="18" charset="0"/>
              </a:rPr>
              <a:t>chơi</a:t>
            </a:r>
            <a:r>
              <a:rPr lang="en-US" sz="3600" b="1" i="1" u="sng" dirty="0" smtClean="0">
                <a:solidFill>
                  <a:srgbClr val="9933FF"/>
                </a:solidFill>
                <a:latin typeface="Times New Roman" pitchFamily="18" charset="0"/>
                <a:cs typeface="Times New Roman" pitchFamily="18" charset="0"/>
              </a:rPr>
              <a:t>: </a:t>
            </a:r>
            <a:r>
              <a:rPr lang="en-US" sz="3600" b="1" i="1" u="sng" dirty="0" err="1" smtClean="0">
                <a:solidFill>
                  <a:srgbClr val="9933FF"/>
                </a:solidFill>
                <a:latin typeface="Times New Roman" pitchFamily="18" charset="0"/>
                <a:cs typeface="Times New Roman" pitchFamily="18" charset="0"/>
              </a:rPr>
              <a:t>Ghép</a:t>
            </a:r>
            <a:r>
              <a:rPr lang="en-US" sz="3600" b="1" i="1" u="sng" dirty="0" smtClean="0">
                <a:solidFill>
                  <a:srgbClr val="9933FF"/>
                </a:solidFill>
                <a:latin typeface="Times New Roman" pitchFamily="18" charset="0"/>
                <a:cs typeface="Times New Roman" pitchFamily="18" charset="0"/>
              </a:rPr>
              <a:t> </a:t>
            </a:r>
            <a:r>
              <a:rPr lang="en-US" sz="3600" b="1" i="1" u="sng" dirty="0" err="1" smtClean="0">
                <a:solidFill>
                  <a:srgbClr val="9933FF"/>
                </a:solidFill>
                <a:latin typeface="Times New Roman" pitchFamily="18" charset="0"/>
                <a:cs typeface="Times New Roman" pitchFamily="18" charset="0"/>
              </a:rPr>
              <a:t>tranh</a:t>
            </a:r>
            <a:r>
              <a:rPr lang="en-US" sz="3600" b="1" i="1" u="sng" dirty="0" smtClean="0">
                <a:solidFill>
                  <a:srgbClr val="9933FF"/>
                </a:solidFill>
                <a:latin typeface="Times New Roman" pitchFamily="18" charset="0"/>
                <a:cs typeface="Times New Roman" pitchFamily="18" charset="0"/>
              </a:rPr>
              <a:t> </a:t>
            </a:r>
            <a:r>
              <a:rPr lang="en-US" sz="3600" b="1" i="1" u="sng" dirty="0" err="1" smtClean="0">
                <a:solidFill>
                  <a:srgbClr val="9933FF"/>
                </a:solidFill>
                <a:latin typeface="Times New Roman" pitchFamily="18" charset="0"/>
                <a:cs typeface="Times New Roman" pitchFamily="18" charset="0"/>
              </a:rPr>
              <a:t>theo</a:t>
            </a:r>
            <a:r>
              <a:rPr lang="en-US" sz="3600" b="1" i="1" u="sng" dirty="0" smtClean="0">
                <a:solidFill>
                  <a:srgbClr val="9933FF"/>
                </a:solidFill>
                <a:latin typeface="Times New Roman" pitchFamily="18" charset="0"/>
                <a:cs typeface="Times New Roman" pitchFamily="18" charset="0"/>
              </a:rPr>
              <a:t> </a:t>
            </a:r>
            <a:r>
              <a:rPr lang="en-US" sz="3600" b="1" i="1" u="sng" dirty="0" err="1" smtClean="0">
                <a:solidFill>
                  <a:srgbClr val="9933FF"/>
                </a:solidFill>
                <a:latin typeface="Times New Roman" pitchFamily="18" charset="0"/>
                <a:cs typeface="Times New Roman" pitchFamily="18" charset="0"/>
              </a:rPr>
              <a:t>lời</a:t>
            </a:r>
            <a:r>
              <a:rPr lang="en-US" sz="3600" b="1" i="1" u="sng" dirty="0" smtClean="0">
                <a:solidFill>
                  <a:srgbClr val="9933FF"/>
                </a:solidFill>
                <a:latin typeface="Times New Roman" pitchFamily="18" charset="0"/>
                <a:cs typeface="Times New Roman" pitchFamily="18" charset="0"/>
              </a:rPr>
              <a:t> </a:t>
            </a:r>
            <a:r>
              <a:rPr lang="en-US" sz="3600" b="1" i="1" u="sng" dirty="0" err="1" smtClean="0">
                <a:solidFill>
                  <a:srgbClr val="9933FF"/>
                </a:solidFill>
                <a:latin typeface="Times New Roman" pitchFamily="18" charset="0"/>
                <a:cs typeface="Times New Roman" pitchFamily="18" charset="0"/>
              </a:rPr>
              <a:t>bài</a:t>
            </a:r>
            <a:r>
              <a:rPr lang="en-US" sz="3600" b="1" i="1" u="sng" dirty="0" smtClean="0">
                <a:solidFill>
                  <a:srgbClr val="9933FF"/>
                </a:solidFill>
                <a:latin typeface="Times New Roman" pitchFamily="18" charset="0"/>
                <a:cs typeface="Times New Roman" pitchFamily="18" charset="0"/>
              </a:rPr>
              <a:t> </a:t>
            </a:r>
            <a:r>
              <a:rPr lang="en-US" sz="3600" b="1" i="1" u="sng" dirty="0" err="1" smtClean="0">
                <a:solidFill>
                  <a:srgbClr val="9933FF"/>
                </a:solidFill>
                <a:latin typeface="Times New Roman" pitchFamily="18" charset="0"/>
                <a:cs typeface="Times New Roman" pitchFamily="18" charset="0"/>
              </a:rPr>
              <a:t>thơ</a:t>
            </a:r>
            <a:r>
              <a:rPr lang="en-US" sz="3600" i="1" dirty="0" smtClean="0">
                <a:solidFill>
                  <a:srgbClr val="0066FF"/>
                </a:solidFill>
                <a:latin typeface="Times New Roman" pitchFamily="18" charset="0"/>
                <a:cs typeface="Times New Roman" pitchFamily="18" charset="0"/>
              </a:rPr>
              <a:t> </a:t>
            </a:r>
          </a:p>
          <a:p>
            <a:pPr eaLnBrk="1" hangingPunct="1">
              <a:lnSpc>
                <a:spcPct val="80000"/>
              </a:lnSpc>
            </a:pPr>
            <a:endParaRPr lang="en-US" sz="2400" i="1" dirty="0" smtClean="0">
              <a:solidFill>
                <a:srgbClr val="FF0066"/>
              </a:solidFill>
              <a:latin typeface="Times New Roman" pitchFamily="18" charset="0"/>
              <a:cs typeface="Times New Roman" pitchFamily="18" charset="0"/>
            </a:endParaRPr>
          </a:p>
          <a:p>
            <a:pPr eaLnBrk="1" hangingPunct="1">
              <a:lnSpc>
                <a:spcPct val="80000"/>
              </a:lnSpc>
            </a:pPr>
            <a:endParaRPr lang="en-US" sz="2400" dirty="0" smtClean="0"/>
          </a:p>
          <a:p>
            <a:pPr eaLnBrk="1" hangingPunct="1">
              <a:lnSpc>
                <a:spcPct val="80000"/>
              </a:lnSpc>
            </a:pPr>
            <a:endParaRPr lang="en-US" sz="2400" dirty="0" smtClean="0"/>
          </a:p>
        </p:txBody>
      </p:sp>
      <p:pic>
        <p:nvPicPr>
          <p:cNvPr id="2056" name="Picture 12" descr="hoa tim"/>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V="1">
            <a:off x="457200" y="5410200"/>
            <a:ext cx="457200"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7" name="Picture 17" descr="hoa tim"/>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V="1">
            <a:off x="3124200" y="5791200"/>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8" name="Picture 18" descr="hoa tim"/>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V="1">
            <a:off x="1295400" y="6172200"/>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9" name="Picture 20" descr="hoa huong duong"/>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324600" y="5410200"/>
            <a:ext cx="84296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22" descr="hoa tim"/>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V="1">
            <a:off x="4876800" y="5562600"/>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1" name="Picture 23" descr="hoa tim"/>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V="1">
            <a:off x="1524000" y="4953000"/>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512245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66FF"/>
        </a:solidFill>
        <a:effectLst/>
      </p:bgPr>
    </p:bg>
    <p:spTree>
      <p:nvGrpSpPr>
        <p:cNvPr id="1" name=""/>
        <p:cNvGrpSpPr/>
        <p:nvPr/>
      </p:nvGrpSpPr>
      <p:grpSpPr>
        <a:xfrm>
          <a:off x="0" y="0"/>
          <a:ext cx="0" cy="0"/>
          <a:chOff x="0" y="0"/>
          <a:chExt cx="0" cy="0"/>
        </a:xfrm>
      </p:grpSpPr>
      <p:pic>
        <p:nvPicPr>
          <p:cNvPr id="2050" name="Picture 3" descr="hình-nền-powpoint-đẹp-p1+(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0567"/>
            <a:ext cx="9126794" cy="6725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4" descr="mat troi"/>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6200" y="-95483"/>
            <a:ext cx="1524000" cy="12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5" descr="hoa huong duong"/>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411025">
            <a:off x="8001000" y="5638800"/>
            <a:ext cx="762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6" descr="hoa huong duong"/>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601674">
            <a:off x="7086600" y="5029200"/>
            <a:ext cx="10668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4" name="Rectangle 8"/>
          <p:cNvSpPr>
            <a:spLocks noGrp="1" noChangeArrowheads="1"/>
          </p:cNvSpPr>
          <p:nvPr>
            <p:ph type="ctrTitle"/>
          </p:nvPr>
        </p:nvSpPr>
        <p:spPr>
          <a:xfrm>
            <a:off x="1261182" y="3882288"/>
            <a:ext cx="7696200" cy="1470025"/>
          </a:xfrm>
        </p:spPr>
        <p:txBody>
          <a:bodyPr>
            <a:normAutofit fontScale="90000"/>
          </a:bodyPr>
          <a:lstStyle/>
          <a:p>
            <a:pPr algn="l" eaLnBrk="1" hangingPunct="1"/>
            <a:r>
              <a:rPr lang="en-US" sz="2800" dirty="0" smtClean="0">
                <a:latin typeface="Times New Roman" pitchFamily="18" charset="0"/>
                <a:cs typeface="Times New Roman" pitchFamily="18" charset="0"/>
              </a:rPr>
              <a:t/>
            </a:r>
            <a:br>
              <a:rPr lang="en-US" sz="2800" dirty="0" smtClean="0">
                <a:latin typeface="Times New Roman" pitchFamily="18" charset="0"/>
                <a:cs typeface="Times New Roman" pitchFamily="18" charset="0"/>
              </a:rPr>
            </a:br>
            <a:r>
              <a:rPr lang="en-US" sz="2800" dirty="0">
                <a:latin typeface="Times New Roman" pitchFamily="18" charset="0"/>
                <a:cs typeface="Times New Roman" pitchFamily="18" charset="0"/>
              </a:rPr>
              <a:t/>
            </a:r>
            <a:br>
              <a:rPr lang="en-US" sz="2800" dirty="0">
                <a:latin typeface="Times New Roman" pitchFamily="18" charset="0"/>
                <a:cs typeface="Times New Roman" pitchFamily="18" charset="0"/>
              </a:rPr>
            </a:br>
            <a:r>
              <a:rPr lang="en-US" sz="2800" dirty="0" smtClean="0">
                <a:latin typeface="Times New Roman" pitchFamily="18" charset="0"/>
                <a:cs typeface="Times New Roman" pitchFamily="18" charset="0"/>
              </a:rPr>
              <a:t/>
            </a:r>
            <a:br>
              <a:rPr lang="en-US" sz="2800" dirty="0" smtClean="0">
                <a:latin typeface="Times New Roman" pitchFamily="18" charset="0"/>
                <a:cs typeface="Times New Roman" pitchFamily="18" charset="0"/>
              </a:rPr>
            </a:br>
            <a:r>
              <a:rPr lang="en-US" sz="2800" dirty="0">
                <a:latin typeface="Times New Roman" pitchFamily="18" charset="0"/>
                <a:cs typeface="Times New Roman" pitchFamily="18" charset="0"/>
              </a:rPr>
              <a:t/>
            </a:r>
            <a:br>
              <a:rPr lang="en-US" sz="2800" dirty="0">
                <a:latin typeface="Times New Roman" pitchFamily="18" charset="0"/>
                <a:cs typeface="Times New Roman" pitchFamily="18" charset="0"/>
              </a:rPr>
            </a:br>
            <a:r>
              <a:rPr lang="en-US" sz="2800" dirty="0" smtClean="0">
                <a:latin typeface="Times New Roman" pitchFamily="18" charset="0"/>
                <a:cs typeface="Times New Roman" pitchFamily="18" charset="0"/>
              </a:rPr>
              <a:t/>
            </a:r>
            <a:br>
              <a:rPr lang="en-US" sz="2800" dirty="0" smtClean="0">
                <a:latin typeface="Times New Roman" pitchFamily="18" charset="0"/>
                <a:cs typeface="Times New Roman" pitchFamily="18" charset="0"/>
              </a:rPr>
            </a:br>
            <a:r>
              <a:rPr lang="en-US" sz="2800" dirty="0">
                <a:latin typeface="Times New Roman" pitchFamily="18" charset="0"/>
                <a:cs typeface="Times New Roman" pitchFamily="18" charset="0"/>
              </a:rPr>
              <a:t/>
            </a:r>
            <a:br>
              <a:rPr lang="en-US" sz="2800" dirty="0">
                <a:latin typeface="Times New Roman" pitchFamily="18" charset="0"/>
                <a:cs typeface="Times New Roman" pitchFamily="18" charset="0"/>
              </a:rPr>
            </a:br>
            <a:r>
              <a:rPr lang="en-US" sz="2800" dirty="0" smtClean="0">
                <a:latin typeface="Times New Roman" pitchFamily="18" charset="0"/>
                <a:cs typeface="Times New Roman" pitchFamily="18" charset="0"/>
              </a:rPr>
              <a:t>1. </a:t>
            </a:r>
            <a:r>
              <a:rPr lang="en-US" sz="2800" dirty="0" err="1" smtClean="0">
                <a:latin typeface="Times New Roman" pitchFamily="18" charset="0"/>
                <a:cs typeface="Times New Roman" pitchFamily="18" charset="0"/>
              </a:rPr>
              <a:t>Ổn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định</a:t>
            </a:r>
            <a:r>
              <a:rPr lang="en-US" sz="2800" dirty="0" smtClean="0">
                <a:latin typeface="Times New Roman" pitchFamily="18" charset="0"/>
                <a:cs typeface="Times New Roman" pitchFamily="18" charset="0"/>
              </a:rPr>
              <a:t/>
            </a:r>
            <a:br>
              <a:rPr lang="en-US" sz="2800" dirty="0" smtClean="0">
                <a:latin typeface="Times New Roman" pitchFamily="18" charset="0"/>
                <a:cs typeface="Times New Roman" pitchFamily="18" charset="0"/>
              </a:rPr>
            </a:b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Cô</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trẻ</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nghe</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âm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thanh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đoán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tên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phương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tiện</a:t>
            </a:r>
            <a:r>
              <a:rPr lang="en-US" sz="2800" dirty="0" smtClean="0">
                <a:latin typeface="Times New Roman" pitchFamily="18" charset="0"/>
                <a:cs typeface="Times New Roman" pitchFamily="18" charset="0"/>
              </a:rPr>
              <a:t/>
            </a:r>
            <a:br>
              <a:rPr lang="en-US" sz="2800" dirty="0" smtClean="0">
                <a:latin typeface="Times New Roman" pitchFamily="18" charset="0"/>
                <a:cs typeface="Times New Roman" pitchFamily="18" charset="0"/>
              </a:rPr>
            </a:br>
            <a:r>
              <a:rPr lang="en-US" sz="2800" dirty="0" smtClean="0">
                <a:latin typeface="Times New Roman" pitchFamily="18" charset="0"/>
                <a:cs typeface="Times New Roman" pitchFamily="18" charset="0"/>
              </a:rPr>
              <a:t>2. </a:t>
            </a:r>
            <a:r>
              <a:rPr lang="en-US" sz="2800" dirty="0" err="1" smtClean="0">
                <a:latin typeface="Times New Roman" pitchFamily="18" charset="0"/>
                <a:cs typeface="Times New Roman" pitchFamily="18" charset="0"/>
              </a:rPr>
              <a:t>Nội</a:t>
            </a:r>
            <a:r>
              <a:rPr lang="en-US" sz="2800" dirty="0" smtClean="0">
                <a:latin typeface="Times New Roman" pitchFamily="18" charset="0"/>
                <a:cs typeface="Times New Roman" pitchFamily="18" charset="0"/>
              </a:rPr>
              <a:t> dung </a:t>
            </a:r>
            <a:r>
              <a:rPr lang="en-US" sz="2800" dirty="0" err="1" smtClean="0">
                <a:latin typeface="Times New Roman" pitchFamily="18" charset="0"/>
                <a:cs typeface="Times New Roman" pitchFamily="18" charset="0"/>
              </a:rPr>
              <a:t>chính</a:t>
            </a:r>
            <a:r>
              <a:rPr lang="en-US" sz="2800" dirty="0" smtClean="0">
                <a:latin typeface="Times New Roman" pitchFamily="18" charset="0"/>
                <a:cs typeface="Times New Roman" pitchFamily="18" charset="0"/>
              </a:rPr>
              <a:t>:</a:t>
            </a:r>
            <a:br>
              <a:rPr lang="en-US" sz="2800" dirty="0" smtClean="0">
                <a:latin typeface="Times New Roman" pitchFamily="18" charset="0"/>
                <a:cs typeface="Times New Roman" pitchFamily="18" charset="0"/>
              </a:rPr>
            </a:b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Dạy</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trẻ</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đọc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thơ</a:t>
            </a:r>
            <a:r>
              <a:rPr lang="en-US" sz="2800" dirty="0" smtClean="0">
                <a:latin typeface="Times New Roman" pitchFamily="18" charset="0"/>
                <a:cs typeface="Times New Roman" pitchFamily="18" charset="0"/>
              </a:rPr>
              <a:t>: “ </a:t>
            </a:r>
            <a:r>
              <a:rPr lang="en-US" sz="2800" dirty="0" err="1" smtClean="0">
                <a:latin typeface="Times New Roman" pitchFamily="18" charset="0"/>
                <a:cs typeface="Times New Roman" pitchFamily="18" charset="0"/>
              </a:rPr>
              <a:t>Tiếng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động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quanh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em</a:t>
            </a:r>
            <a:r>
              <a:rPr lang="en-US" sz="2800" dirty="0" smtClean="0">
                <a:latin typeface="Times New Roman" pitchFamily="18" charset="0"/>
                <a:cs typeface="Times New Roman" pitchFamily="18" charset="0"/>
              </a:rPr>
              <a:t/>
            </a:r>
            <a:br>
              <a:rPr lang="en-US" sz="2800" dirty="0" smtClean="0">
                <a:latin typeface="Times New Roman" pitchFamily="18" charset="0"/>
                <a:cs typeface="Times New Roman" pitchFamily="18" charset="0"/>
              </a:rPr>
            </a:b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Lần</a:t>
            </a:r>
            <a:r>
              <a:rPr lang="en-US" sz="2800" dirty="0" smtClean="0">
                <a:latin typeface="Times New Roman" pitchFamily="18" charset="0"/>
                <a:cs typeface="Times New Roman" pitchFamily="18" charset="0"/>
              </a:rPr>
              <a:t> 1: </a:t>
            </a:r>
            <a:r>
              <a:rPr lang="en-US" sz="2800" dirty="0" err="1" smtClean="0">
                <a:latin typeface="Times New Roman" pitchFamily="18" charset="0"/>
                <a:cs typeface="Times New Roman" pitchFamily="18" charset="0"/>
              </a:rPr>
              <a:t>Cô</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đọc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thơ</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diễn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cảm</a:t>
            </a:r>
            <a:r>
              <a:rPr lang="en-US" sz="2800" dirty="0" smtClean="0">
                <a:latin typeface="Times New Roman" pitchFamily="18" charset="0"/>
                <a:cs typeface="Times New Roman" pitchFamily="18" charset="0"/>
              </a:rPr>
              <a:t/>
            </a:r>
            <a:br>
              <a:rPr lang="en-US" sz="2800" dirty="0" smtClean="0">
                <a:latin typeface="Times New Roman" pitchFamily="18" charset="0"/>
                <a:cs typeface="Times New Roman" pitchFamily="18" charset="0"/>
              </a:rPr>
            </a:b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Lần</a:t>
            </a:r>
            <a:r>
              <a:rPr lang="en-US" sz="2800" dirty="0" smtClean="0">
                <a:latin typeface="Times New Roman" pitchFamily="18" charset="0"/>
                <a:cs typeface="Times New Roman" pitchFamily="18" charset="0"/>
              </a:rPr>
              <a:t> 2: </a:t>
            </a:r>
            <a:r>
              <a:rPr lang="en-US" sz="2800" dirty="0" err="1" smtClean="0">
                <a:latin typeface="Times New Roman" pitchFamily="18" charset="0"/>
                <a:cs typeface="Times New Roman" pitchFamily="18" charset="0"/>
              </a:rPr>
              <a:t>Cô</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đọc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thơ</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kết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hợp</a:t>
            </a:r>
            <a:r>
              <a:rPr lang="en-US" sz="2800" dirty="0" smtClean="0">
                <a:latin typeface="Times New Roman" pitchFamily="18" charset="0"/>
                <a:cs typeface="Times New Roman" pitchFamily="18" charset="0"/>
              </a:rPr>
              <a:t> PP</a:t>
            </a:r>
            <a:r>
              <a:rPr lang="en-US" sz="2800" dirty="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và</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đàm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thoại</a:t>
            </a:r>
            <a:r>
              <a:rPr lang="en-US" sz="2800" dirty="0" smtClean="0">
                <a:latin typeface="Times New Roman" pitchFamily="18" charset="0"/>
                <a:cs typeface="Times New Roman" pitchFamily="18" charset="0"/>
              </a:rPr>
              <a:t/>
            </a:r>
            <a:br>
              <a:rPr lang="en-US" sz="2800" dirty="0" smtClean="0">
                <a:latin typeface="Times New Roman" pitchFamily="18" charset="0"/>
                <a:cs typeface="Times New Roman" pitchFamily="18" charset="0"/>
              </a:rPr>
            </a:b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Lần</a:t>
            </a:r>
            <a:r>
              <a:rPr lang="en-US" sz="2800" dirty="0" smtClean="0">
                <a:latin typeface="Times New Roman" pitchFamily="18" charset="0"/>
                <a:cs typeface="Times New Roman" pitchFamily="18" charset="0"/>
              </a:rPr>
              <a:t> 3: </a:t>
            </a:r>
            <a:r>
              <a:rPr lang="en-US" sz="2800" dirty="0" err="1" smtClean="0">
                <a:latin typeface="Times New Roman" pitchFamily="18" charset="0"/>
                <a:cs typeface="Times New Roman" pitchFamily="18" charset="0"/>
              </a:rPr>
              <a:t>Cô</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đọc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kết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hợp</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bàn</a:t>
            </a:r>
            <a:r>
              <a:rPr lang="en-US" sz="2800" dirty="0" smtClean="0">
                <a:latin typeface="Times New Roman" pitchFamily="18" charset="0"/>
                <a:cs typeface="Times New Roman" pitchFamily="18" charset="0"/>
              </a:rPr>
              <a:t/>
            </a:r>
            <a:br>
              <a:rPr lang="en-US" sz="2800" dirty="0" smtClean="0">
                <a:latin typeface="Times New Roman" pitchFamily="18" charset="0"/>
                <a:cs typeface="Times New Roman" pitchFamily="18" charset="0"/>
              </a:rPr>
            </a:b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Trẻ</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đọc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thơ</a:t>
            </a:r>
            <a:r>
              <a:rPr lang="en-US" sz="2800" dirty="0" smtClean="0">
                <a:latin typeface="Times New Roman" pitchFamily="18" charset="0"/>
                <a:cs typeface="Times New Roman" pitchFamily="18" charset="0"/>
              </a:rPr>
              <a:t/>
            </a:r>
            <a:br>
              <a:rPr lang="en-US" sz="2800" dirty="0" smtClean="0">
                <a:latin typeface="Times New Roman" pitchFamily="18" charset="0"/>
                <a:cs typeface="Times New Roman" pitchFamily="18" charset="0"/>
              </a:rPr>
            </a:b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Cô</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cả</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lớp</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đọc</a:t>
            </a:r>
            <a:r>
              <a:rPr lang="en-US" sz="2800" dirty="0" smtClean="0">
                <a:latin typeface="Times New Roman" pitchFamily="18" charset="0"/>
                <a:cs typeface="Times New Roman" pitchFamily="18" charset="0"/>
              </a:rPr>
              <a:t> 2 – 3 </a:t>
            </a:r>
            <a:r>
              <a:rPr lang="en-US" sz="2800" dirty="0" err="1" smtClean="0">
                <a:latin typeface="Times New Roman" pitchFamily="18" charset="0"/>
                <a:cs typeface="Times New Roman" pitchFamily="18" charset="0"/>
              </a:rPr>
              <a:t>lần</a:t>
            </a:r>
            <a:r>
              <a:rPr lang="en-US" sz="2800" dirty="0" smtClean="0">
                <a:latin typeface="Times New Roman" pitchFamily="18" charset="0"/>
                <a:cs typeface="Times New Roman" pitchFamily="18" charset="0"/>
              </a:rPr>
              <a:t/>
            </a:r>
            <a:br>
              <a:rPr lang="en-US" sz="2800" dirty="0" smtClean="0">
                <a:latin typeface="Times New Roman" pitchFamily="18" charset="0"/>
                <a:cs typeface="Times New Roman" pitchFamily="18" charset="0"/>
              </a:rPr>
            </a:b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Mời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tổ</a:t>
            </a:r>
            <a:r>
              <a:rPr lang="en-US" sz="2800" dirty="0" smtClean="0">
                <a:latin typeface="Times New Roman" pitchFamily="18" charset="0"/>
                <a:cs typeface="Times New Roman" pitchFamily="18" charset="0"/>
              </a:rPr>
              <a:t> , </a:t>
            </a:r>
            <a:r>
              <a:rPr lang="en-US" sz="2800" dirty="0" err="1" smtClean="0">
                <a:latin typeface="Times New Roman" pitchFamily="18" charset="0"/>
                <a:cs typeface="Times New Roman" pitchFamily="18" charset="0"/>
              </a:rPr>
              <a:t>nhóm</a:t>
            </a:r>
            <a:r>
              <a:rPr lang="en-US" sz="2800" dirty="0" smtClean="0">
                <a:latin typeface="Times New Roman" pitchFamily="18" charset="0"/>
                <a:cs typeface="Times New Roman" pitchFamily="18" charset="0"/>
              </a:rPr>
              <a:t> , </a:t>
            </a:r>
            <a:r>
              <a:rPr lang="en-US" sz="2800" dirty="0" err="1" smtClean="0">
                <a:latin typeface="Times New Roman" pitchFamily="18" charset="0"/>
                <a:cs typeface="Times New Roman" pitchFamily="18" charset="0"/>
              </a:rPr>
              <a:t>cá</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nhân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lên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đọc</a:t>
            </a:r>
            <a:r>
              <a:rPr lang="en-US" sz="2800" dirty="0" smtClean="0">
                <a:latin typeface="Times New Roman" pitchFamily="18" charset="0"/>
                <a:cs typeface="Times New Roman" pitchFamily="18" charset="0"/>
              </a:rPr>
              <a:t/>
            </a:r>
            <a:br>
              <a:rPr lang="en-US" sz="2800" dirty="0" smtClean="0">
                <a:latin typeface="Times New Roman" pitchFamily="18" charset="0"/>
                <a:cs typeface="Times New Roman" pitchFamily="18" charset="0"/>
              </a:rPr>
            </a:b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Cả</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lớp</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đọc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lại</a:t>
            </a:r>
            <a:r>
              <a:rPr lang="en-US" sz="2800" dirty="0" smtClean="0">
                <a:latin typeface="Times New Roman" pitchFamily="18" charset="0"/>
                <a:cs typeface="Times New Roman" pitchFamily="18" charset="0"/>
              </a:rPr>
              <a:t> 1 – 2 </a:t>
            </a:r>
            <a:r>
              <a:rPr lang="en-US" sz="2800" dirty="0" err="1" smtClean="0">
                <a:latin typeface="Times New Roman" pitchFamily="18" charset="0"/>
                <a:cs typeface="Times New Roman" pitchFamily="18" charset="0"/>
              </a:rPr>
              <a:t>lần</a:t>
            </a:r>
            <a:r>
              <a:rPr lang="en-US" sz="2800" dirty="0" smtClean="0">
                <a:latin typeface="Times New Roman" pitchFamily="18" charset="0"/>
                <a:cs typeface="Times New Roman" pitchFamily="18" charset="0"/>
              </a:rPr>
              <a:t/>
            </a:r>
            <a:br>
              <a:rPr lang="en-US" sz="2800" dirty="0" smtClean="0">
                <a:latin typeface="Times New Roman" pitchFamily="18" charset="0"/>
                <a:cs typeface="Times New Roman" pitchFamily="18" charset="0"/>
              </a:rPr>
            </a:b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Trò</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chơi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Ghép</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tranh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theo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lời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thơ</a:t>
            </a:r>
            <a:r>
              <a:rPr lang="en-US" sz="2800" dirty="0" smtClean="0">
                <a:latin typeface="Times New Roman" pitchFamily="18" charset="0"/>
                <a:cs typeface="Times New Roman" pitchFamily="18" charset="0"/>
              </a:rPr>
              <a:t/>
            </a:r>
            <a:br>
              <a:rPr lang="en-US" sz="2800" dirty="0" smtClean="0">
                <a:latin typeface="Times New Roman" pitchFamily="18" charset="0"/>
                <a:cs typeface="Times New Roman" pitchFamily="18" charset="0"/>
              </a:rPr>
            </a:br>
            <a:endParaRPr lang="en-US" sz="2800" dirty="0" smtClean="0">
              <a:latin typeface="Times New Roman" pitchFamily="18" charset="0"/>
              <a:cs typeface="Times New Roman" pitchFamily="18" charset="0"/>
            </a:endParaRPr>
          </a:p>
        </p:txBody>
      </p:sp>
      <p:sp>
        <p:nvSpPr>
          <p:cNvPr id="2055" name="Rectangle 21"/>
          <p:cNvSpPr>
            <a:spLocks noGrp="1" noChangeArrowheads="1"/>
          </p:cNvSpPr>
          <p:nvPr>
            <p:ph type="subTitle" idx="1"/>
          </p:nvPr>
        </p:nvSpPr>
        <p:spPr>
          <a:xfrm>
            <a:off x="1371600" y="2133600"/>
            <a:ext cx="6400800" cy="1752600"/>
          </a:xfrm>
        </p:spPr>
        <p:txBody>
          <a:bodyPr/>
          <a:lstStyle/>
          <a:p>
            <a:pPr eaLnBrk="1" hangingPunct="1">
              <a:lnSpc>
                <a:spcPct val="80000"/>
              </a:lnSpc>
            </a:pPr>
            <a:endParaRPr lang="en-US" sz="2400" dirty="0" smtClean="0"/>
          </a:p>
          <a:p>
            <a:pPr eaLnBrk="1" hangingPunct="1">
              <a:lnSpc>
                <a:spcPct val="80000"/>
              </a:lnSpc>
            </a:pPr>
            <a:endParaRPr lang="en-US" sz="2400" dirty="0"/>
          </a:p>
          <a:p>
            <a:pPr eaLnBrk="1" hangingPunct="1">
              <a:lnSpc>
                <a:spcPct val="80000"/>
              </a:lnSpc>
            </a:pPr>
            <a:endParaRPr lang="en-US" sz="2400" dirty="0" smtClean="0"/>
          </a:p>
          <a:p>
            <a:pPr eaLnBrk="1" hangingPunct="1">
              <a:lnSpc>
                <a:spcPct val="80000"/>
              </a:lnSpc>
            </a:pPr>
            <a:endParaRPr lang="en-US" sz="2400" dirty="0" smtClean="0"/>
          </a:p>
        </p:txBody>
      </p:sp>
      <p:pic>
        <p:nvPicPr>
          <p:cNvPr id="2056" name="Picture 12" descr="hoa tim"/>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V="1">
            <a:off x="457200" y="5410200"/>
            <a:ext cx="457200"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7" name="Picture 17" descr="hoa tim"/>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V="1">
            <a:off x="3124200" y="5791200"/>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8" name="Picture 18" descr="hoa tim"/>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V="1">
            <a:off x="1295400" y="6172200"/>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9" name="Picture 20" descr="hoa huong duong"/>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324600" y="5410200"/>
            <a:ext cx="84296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22" descr="hoa tim"/>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V="1">
            <a:off x="4876800" y="5562600"/>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1" name="Picture 23" descr="hoa tim"/>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V="1">
            <a:off x="1300316" y="4988519"/>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504250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514600"/>
            <a:ext cx="8229600" cy="1143000"/>
          </a:xfrm>
        </p:spPr>
        <p:txBody>
          <a:bodyPr>
            <a:normAutofit fontScale="90000"/>
          </a:bodyPr>
          <a:lstStyle/>
          <a:p>
            <a:pPr algn="l"/>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Thơ</a:t>
            </a:r>
            <a:r>
              <a:rPr lang="en-US" dirty="0" smtClean="0">
                <a:latin typeface="Times New Roman" pitchFamily="18" charset="0"/>
                <a:cs typeface="Times New Roman" pitchFamily="18" charset="0"/>
              </a:rPr>
              <a:t>:</a:t>
            </a:r>
            <a:r>
              <a:rPr lang="en-US" dirty="0" smtClean="0"/>
              <a:t> </a:t>
            </a:r>
            <a:r>
              <a:rPr lang="en-US" dirty="0" err="1" smtClean="0">
                <a:latin typeface="Times New Roman" pitchFamily="18" charset="0"/>
                <a:cs typeface="Times New Roman" pitchFamily="18" charset="0"/>
              </a:rPr>
              <a:t>Tiếng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động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quanh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em</a:t>
            </a: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sz="2000" dirty="0" err="1" smtClean="0">
                <a:latin typeface="Times New Roman" pitchFamily="18" charset="0"/>
                <a:cs typeface="Times New Roman" pitchFamily="18" charset="0"/>
              </a:rPr>
              <a:t>Kính</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kong</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kính</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kong</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Tu</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tu</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đầu</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sóng</a:t>
            </a:r>
            <a:r>
              <a:rPr lang="en-US" sz="2000" dirty="0" smtClean="0">
                <a:latin typeface="Times New Roman" pitchFamily="18" charset="0"/>
                <a:cs typeface="Times New Roman" pitchFamily="18" charset="0"/>
              </a:rPr>
              <a:t/>
            </a:r>
            <a:br>
              <a:rPr lang="en-US" sz="2000" dirty="0" smtClean="0">
                <a:latin typeface="Times New Roman" pitchFamily="18" charset="0"/>
                <a:cs typeface="Times New Roman" pitchFamily="18" charset="0"/>
              </a:rPr>
            </a:br>
            <a:r>
              <a:rPr lang="en-US" sz="2000" dirty="0" err="1" smtClean="0">
                <a:latin typeface="Times New Roman" pitchFamily="18" charset="0"/>
                <a:cs typeface="Times New Roman" pitchFamily="18" charset="0"/>
              </a:rPr>
              <a:t>Là</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tiếng</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xe</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đạp</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Là</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tàu</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thủy</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cơ</a:t>
            </a:r>
            <a:r>
              <a:rPr lang="en-US" sz="2000" dirty="0" smtClean="0">
                <a:latin typeface="Times New Roman" pitchFamily="18" charset="0"/>
                <a:cs typeface="Times New Roman" pitchFamily="18" charset="0"/>
              </a:rPr>
              <a:t/>
            </a:r>
            <a:br>
              <a:rPr lang="en-US" sz="2000" dirty="0" smtClean="0">
                <a:latin typeface="Times New Roman" pitchFamily="18" charset="0"/>
                <a:cs typeface="Times New Roman" pitchFamily="18" charset="0"/>
              </a:rPr>
            </a:br>
            <a:r>
              <a:rPr lang="en-US" sz="2000" dirty="0" smtClean="0">
                <a:latin typeface="Times New Roman" pitchFamily="18" charset="0"/>
                <a:cs typeface="Times New Roman" pitchFamily="18" charset="0"/>
              </a:rPr>
              <a:t>Pin </a:t>
            </a:r>
            <a:r>
              <a:rPr lang="en-US" sz="2000" dirty="0" err="1" smtClean="0">
                <a:latin typeface="Times New Roman" pitchFamily="18" charset="0"/>
                <a:cs typeface="Times New Roman" pitchFamily="18" charset="0"/>
              </a:rPr>
              <a:t>pin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pin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pin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Phành</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phạch</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phành</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phạch</a:t>
            </a:r>
            <a:r>
              <a:rPr lang="en-US" sz="2000" dirty="0" smtClean="0">
                <a:latin typeface="Times New Roman" pitchFamily="18" charset="0"/>
                <a:cs typeface="Times New Roman" pitchFamily="18" charset="0"/>
              </a:rPr>
              <a:t/>
            </a:r>
            <a:br>
              <a:rPr lang="en-US" sz="2000" dirty="0" smtClean="0">
                <a:latin typeface="Times New Roman" pitchFamily="18" charset="0"/>
                <a:cs typeface="Times New Roman" pitchFamily="18" charset="0"/>
              </a:rPr>
            </a:br>
            <a:r>
              <a:rPr lang="en-US" sz="2000" dirty="0" err="1" smtClean="0">
                <a:latin typeface="Times New Roman" pitchFamily="18" charset="0"/>
                <a:cs typeface="Times New Roman" pitchFamily="18" charset="0"/>
              </a:rPr>
              <a:t>Là</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tiếng</a:t>
            </a:r>
            <a:r>
              <a:rPr lang="en-US" sz="2000" dirty="0" smtClean="0">
                <a:latin typeface="Times New Roman" pitchFamily="18" charset="0"/>
                <a:cs typeface="Times New Roman" pitchFamily="18" charset="0"/>
              </a:rPr>
              <a:t> ô </a:t>
            </a:r>
            <a:r>
              <a:rPr lang="en-US" sz="2000" dirty="0" err="1" smtClean="0">
                <a:latin typeface="Times New Roman" pitchFamily="18" charset="0"/>
                <a:cs typeface="Times New Roman" pitchFamily="18" charset="0"/>
              </a:rPr>
              <a:t>tô</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Ca</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nô</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rẽ</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nước</a:t>
            </a:r>
            <a:r>
              <a:rPr lang="en-US" sz="2000" dirty="0" smtClean="0">
                <a:latin typeface="Times New Roman" pitchFamily="18" charset="0"/>
                <a:cs typeface="Times New Roman" pitchFamily="18" charset="0"/>
              </a:rPr>
              <a:t/>
            </a:r>
            <a:br>
              <a:rPr lang="en-US" sz="2000" dirty="0" smtClean="0">
                <a:latin typeface="Times New Roman" pitchFamily="18" charset="0"/>
                <a:cs typeface="Times New Roman" pitchFamily="18" charset="0"/>
              </a:rPr>
            </a:br>
            <a:r>
              <a:rPr lang="en-US" sz="2000" dirty="0" err="1" smtClean="0">
                <a:latin typeface="Times New Roman" pitchFamily="18" charset="0"/>
                <a:cs typeface="Times New Roman" pitchFamily="18" charset="0"/>
              </a:rPr>
              <a:t>Píp</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píp</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nhỏ</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hơn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Tiếng</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khua</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trong</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nước</a:t>
            </a:r>
            <a:r>
              <a:rPr lang="en-US" sz="2000" dirty="0" smtClean="0">
                <a:latin typeface="Times New Roman" pitchFamily="18" charset="0"/>
                <a:cs typeface="Times New Roman" pitchFamily="18" charset="0"/>
              </a:rPr>
              <a:t/>
            </a:r>
            <a:br>
              <a:rPr lang="en-US" sz="2000" dirty="0" smtClean="0">
                <a:latin typeface="Times New Roman" pitchFamily="18" charset="0"/>
                <a:cs typeface="Times New Roman" pitchFamily="18" charset="0"/>
              </a:rPr>
            </a:br>
            <a:r>
              <a:rPr lang="en-US" sz="2000" dirty="0" err="1" smtClean="0">
                <a:latin typeface="Times New Roman" pitchFamily="18" charset="0"/>
                <a:cs typeface="Times New Roman" pitchFamily="18" charset="0"/>
              </a:rPr>
              <a:t>Là</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xe</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máy</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đấy</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Là</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tiếng</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thuyền</a:t>
            </a:r>
            <a:r>
              <a:rPr lang="en-US" sz="2000" dirty="0" smtClean="0">
                <a:latin typeface="Times New Roman" pitchFamily="18" charset="0"/>
                <a:cs typeface="Times New Roman" pitchFamily="18" charset="0"/>
              </a:rPr>
              <a:t> nan</a:t>
            </a:r>
            <a:br>
              <a:rPr lang="en-US" sz="2000" dirty="0" smtClean="0">
                <a:latin typeface="Times New Roman" pitchFamily="18" charset="0"/>
                <a:cs typeface="Times New Roman" pitchFamily="18" charset="0"/>
              </a:rPr>
            </a:br>
            <a:r>
              <a:rPr lang="en-US" sz="2000" dirty="0" err="1" smtClean="0">
                <a:latin typeface="Times New Roman" pitchFamily="18" charset="0"/>
                <a:cs typeface="Times New Roman" pitchFamily="18" charset="0"/>
              </a:rPr>
              <a:t>Tu</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tu</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xình</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xịch</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Tiếng</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cười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vang</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ròn</a:t>
            </a:r>
            <a:r>
              <a:rPr lang="en-US" sz="2000" dirty="0" smtClean="0">
                <a:latin typeface="Times New Roman" pitchFamily="18" charset="0"/>
                <a:cs typeface="Times New Roman" pitchFamily="18" charset="0"/>
              </a:rPr>
              <a:t>           </a:t>
            </a:r>
            <a:br>
              <a:rPr lang="en-US" sz="2000" dirty="0" smtClean="0">
                <a:latin typeface="Times New Roman" pitchFamily="18" charset="0"/>
                <a:cs typeface="Times New Roman" pitchFamily="18" charset="0"/>
              </a:rPr>
            </a:br>
            <a:r>
              <a:rPr lang="en-US" sz="2000" dirty="0" err="1" smtClean="0">
                <a:latin typeface="Times New Roman" pitchFamily="18" charset="0"/>
                <a:cs typeface="Times New Roman" pitchFamily="18" charset="0"/>
              </a:rPr>
              <a:t>Là</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tàu</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hỏa</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đi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Khi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em</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vui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đấy</a:t>
            </a:r>
            <a:r>
              <a:rPr lang="en-US" sz="2000" dirty="0" smtClean="0">
                <a:latin typeface="Times New Roman" pitchFamily="18" charset="0"/>
                <a:cs typeface="Times New Roman" pitchFamily="18" charset="0"/>
              </a:rPr>
              <a:t/>
            </a:r>
            <a:br>
              <a:rPr lang="en-US" sz="2000" dirty="0" smtClean="0">
                <a:latin typeface="Times New Roman" pitchFamily="18" charset="0"/>
                <a:cs typeface="Times New Roman" pitchFamily="18" charset="0"/>
              </a:rPr>
            </a:br>
            <a:r>
              <a:rPr lang="en-US" sz="2000" dirty="0" err="1" smtClean="0">
                <a:latin typeface="Times New Roman" pitchFamily="18" charset="0"/>
                <a:cs typeface="Times New Roman" pitchFamily="18" charset="0"/>
              </a:rPr>
              <a:t>Tiếng</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vang</a:t>
            </a:r>
            <a:r>
              <a:rPr lang="en-US" sz="2000" dirty="0" smtClean="0">
                <a:latin typeface="Times New Roman" pitchFamily="18" charset="0"/>
                <a:cs typeface="Times New Roman" pitchFamily="18" charset="0"/>
              </a:rPr>
              <a:t> ù </a:t>
            </a:r>
            <a:r>
              <a:rPr lang="en-US" sz="2000" dirty="0" err="1" smtClean="0">
                <a:latin typeface="Times New Roman" pitchFamily="18" charset="0"/>
                <a:cs typeface="Times New Roman" pitchFamily="18" charset="0"/>
              </a:rPr>
              <a:t>ù</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Em</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yêu</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biết</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mấy</a:t>
            </a:r>
            <a:r>
              <a:rPr lang="en-US" sz="2000" dirty="0" smtClean="0">
                <a:latin typeface="Times New Roman" pitchFamily="18" charset="0"/>
                <a:cs typeface="Times New Roman" pitchFamily="18" charset="0"/>
              </a:rPr>
              <a:t/>
            </a:r>
            <a:br>
              <a:rPr lang="en-US" sz="2000" dirty="0" smtClean="0">
                <a:latin typeface="Times New Roman" pitchFamily="18" charset="0"/>
                <a:cs typeface="Times New Roman" pitchFamily="18" charset="0"/>
              </a:rPr>
            </a:br>
            <a:r>
              <a:rPr lang="en-US" sz="2000" dirty="0" err="1" smtClean="0">
                <a:latin typeface="Times New Roman" pitchFamily="18" charset="0"/>
                <a:cs typeface="Times New Roman" pitchFamily="18" charset="0"/>
              </a:rPr>
              <a:t>Là</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máy</a:t>
            </a:r>
            <a:r>
              <a:rPr lang="en-US" sz="2000" dirty="0" smtClean="0">
                <a:latin typeface="Times New Roman" pitchFamily="18" charset="0"/>
                <a:cs typeface="Times New Roman" pitchFamily="18" charset="0"/>
              </a:rPr>
              <a:t> bay </a:t>
            </a:r>
            <a:r>
              <a:rPr lang="en-US" sz="2000" dirty="0" err="1" smtClean="0">
                <a:latin typeface="Times New Roman" pitchFamily="18" charset="0"/>
                <a:cs typeface="Times New Roman" pitchFamily="18" charset="0"/>
              </a:rPr>
              <a:t>nhé</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Tiếng</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động</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quanh</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em</a:t>
            </a:r>
            <a:r>
              <a:rPr lang="en-US" sz="2000" dirty="0" smtClean="0">
                <a:latin typeface="Times New Roman" pitchFamily="18" charset="0"/>
                <a:cs typeface="Times New Roman" pitchFamily="18" charset="0"/>
              </a:rPr>
              <a:t/>
            </a:r>
            <a:br>
              <a:rPr lang="en-US" sz="2000" dirty="0" smtClean="0">
                <a:latin typeface="Times New Roman" pitchFamily="18" charset="0"/>
                <a:cs typeface="Times New Roman" pitchFamily="18" charset="0"/>
              </a:rPr>
            </a:br>
            <a:endParaRPr lang="en-US" sz="20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4930874"/>
            <a:ext cx="1317625" cy="169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70737" y="5344495"/>
            <a:ext cx="865187" cy="100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67149" y="5173200"/>
            <a:ext cx="841375"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59612" y="29497"/>
            <a:ext cx="1524000" cy="1298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993468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66FF"/>
        </a:solidFill>
        <a:effectLst/>
      </p:bgPr>
    </p:bg>
    <p:spTree>
      <p:nvGrpSpPr>
        <p:cNvPr id="1" name=""/>
        <p:cNvGrpSpPr/>
        <p:nvPr/>
      </p:nvGrpSpPr>
      <p:grpSpPr>
        <a:xfrm>
          <a:off x="0" y="0"/>
          <a:ext cx="0" cy="0"/>
          <a:chOff x="0" y="0"/>
          <a:chExt cx="0" cy="0"/>
        </a:xfrm>
      </p:grpSpPr>
      <p:pic>
        <p:nvPicPr>
          <p:cNvPr id="2051" name="Picture 4" descr="mat troi"/>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04800"/>
            <a:ext cx="1524000" cy="12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5" descr="hoa huong duong"/>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411025">
            <a:off x="8001000" y="5638800"/>
            <a:ext cx="762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6" descr="hoa huong duong"/>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601674">
            <a:off x="7086600" y="5029200"/>
            <a:ext cx="10668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12" descr="hoa tim"/>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V="1">
            <a:off x="457200" y="5410200"/>
            <a:ext cx="457200"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7" name="Picture 17" descr="hoa tim"/>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V="1">
            <a:off x="3124200" y="5791200"/>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8" name="Picture 18" descr="hoa tim"/>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V="1">
            <a:off x="1295400" y="6172200"/>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9" name="Picture 20" descr="hoa huong duong"/>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5410200"/>
            <a:ext cx="84296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22" descr="hoa tim"/>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V="1">
            <a:off x="4876800" y="5562600"/>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1" name="Picture 23" descr="hoa tim"/>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V="1">
            <a:off x="1524000" y="4953000"/>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C:\Users\Administrator\Desktop\10105017_2013.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1603375"/>
            <a:ext cx="6095999" cy="3806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0425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66FF"/>
        </a:solidFill>
        <a:effectLst/>
      </p:bgPr>
    </p:bg>
    <p:spTree>
      <p:nvGrpSpPr>
        <p:cNvPr id="1" name=""/>
        <p:cNvGrpSpPr/>
        <p:nvPr/>
      </p:nvGrpSpPr>
      <p:grpSpPr>
        <a:xfrm>
          <a:off x="0" y="0"/>
          <a:ext cx="0" cy="0"/>
          <a:chOff x="0" y="0"/>
          <a:chExt cx="0" cy="0"/>
        </a:xfrm>
      </p:grpSpPr>
      <p:pic>
        <p:nvPicPr>
          <p:cNvPr id="2051" name="Picture 4" descr="mat troi"/>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6200" y="-22482"/>
            <a:ext cx="1524000" cy="12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5" descr="hoa huong duong"/>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411025">
            <a:off x="8129014" y="5795280"/>
            <a:ext cx="762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6" descr="hoa huong duong"/>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601674">
            <a:off x="7086600" y="5347396"/>
            <a:ext cx="10668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12" descr="hoa tim"/>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V="1">
            <a:off x="457200" y="5410200"/>
            <a:ext cx="457200"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7" name="Picture 17" descr="hoa tim"/>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V="1">
            <a:off x="3124200" y="5791200"/>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8" name="Picture 18" descr="hoa tim"/>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V="1">
            <a:off x="1295400" y="6172200"/>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9" name="Picture 20" descr="hoa huong duong"/>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5457297"/>
            <a:ext cx="84296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22" descr="hoa tim"/>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V="1">
            <a:off x="4876800" y="5562600"/>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1" name="Picture 23" descr="hoa tim"/>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V="1">
            <a:off x="1524000" y="4953000"/>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descr="C:\Users\Administrator\Desktop\o_to.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1295400"/>
            <a:ext cx="6806186" cy="42290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26683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66FF"/>
        </a:solidFill>
        <a:effectLst/>
      </p:bgPr>
    </p:bg>
    <p:spTree>
      <p:nvGrpSpPr>
        <p:cNvPr id="1" name=""/>
        <p:cNvGrpSpPr/>
        <p:nvPr/>
      </p:nvGrpSpPr>
      <p:grpSpPr>
        <a:xfrm>
          <a:off x="0" y="0"/>
          <a:ext cx="0" cy="0"/>
          <a:chOff x="0" y="0"/>
          <a:chExt cx="0" cy="0"/>
        </a:xfrm>
      </p:grpSpPr>
      <p:pic>
        <p:nvPicPr>
          <p:cNvPr id="2051" name="Picture 4" descr="mat troi"/>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6200" y="-22482"/>
            <a:ext cx="1524000" cy="12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5" descr="hoa huong duong"/>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411025">
            <a:off x="8129014" y="5795280"/>
            <a:ext cx="762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6" descr="hoa huong duong"/>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601674">
            <a:off x="7086600" y="5347396"/>
            <a:ext cx="10668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12" descr="hoa tim"/>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V="1">
            <a:off x="457200" y="5410200"/>
            <a:ext cx="457200"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7" name="Picture 17" descr="hoa tim"/>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V="1">
            <a:off x="3124200" y="5791200"/>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8" name="Picture 18" descr="hoa tim"/>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V="1">
            <a:off x="1295400" y="6172200"/>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9" name="Picture 20" descr="hoa huong duong"/>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5457297"/>
            <a:ext cx="84296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22" descr="hoa tim"/>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V="1">
            <a:off x="4876800" y="5562600"/>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1" name="Picture 23" descr="hoa tim"/>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V="1">
            <a:off x="1524000" y="4953000"/>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 name="Picture 2" descr="C:\Users\Administrator\Desktop\tinmoi-honda-lead-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5400" y="943504"/>
            <a:ext cx="7439736" cy="44666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3505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circle(in)">
                                      <p:cBhvr>
                                        <p:cTn id="7" dur="2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66FF"/>
        </a:solidFill>
        <a:effectLst/>
      </p:bgPr>
    </p:bg>
    <p:spTree>
      <p:nvGrpSpPr>
        <p:cNvPr id="1" name=""/>
        <p:cNvGrpSpPr/>
        <p:nvPr/>
      </p:nvGrpSpPr>
      <p:grpSpPr>
        <a:xfrm>
          <a:off x="0" y="0"/>
          <a:ext cx="0" cy="0"/>
          <a:chOff x="0" y="0"/>
          <a:chExt cx="0" cy="0"/>
        </a:xfrm>
      </p:grpSpPr>
      <p:pic>
        <p:nvPicPr>
          <p:cNvPr id="2051" name="Picture 4" descr="mat troi"/>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6200" y="-22482"/>
            <a:ext cx="1524000" cy="12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5" descr="hoa huong duong"/>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411025">
            <a:off x="8129014" y="5795280"/>
            <a:ext cx="762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6" descr="hoa huong duong"/>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601674">
            <a:off x="7086600" y="5347396"/>
            <a:ext cx="10668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12" descr="hoa tim"/>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V="1">
            <a:off x="457200" y="5410200"/>
            <a:ext cx="457200"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7" name="Picture 17" descr="hoa tim"/>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V="1">
            <a:off x="3124200" y="5791200"/>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8" name="Picture 18" descr="hoa tim"/>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V="1">
            <a:off x="1295400" y="6172200"/>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9" name="Picture 20" descr="hoa huong duong"/>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5457297"/>
            <a:ext cx="84296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22" descr="hoa tim"/>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V="1">
            <a:off x="4876800" y="5562600"/>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1" name="Picture 23" descr="hoa tim"/>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V="1">
            <a:off x="1524000" y="4953000"/>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C:\Users\Administrator\Desktop\ACC3510.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1276093"/>
            <a:ext cx="7363536" cy="426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7693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heel(1)">
                                      <p:cBhvr>
                                        <p:cTn id="7"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66FF"/>
        </a:solidFill>
        <a:effectLst/>
      </p:bgPr>
    </p:bg>
    <p:spTree>
      <p:nvGrpSpPr>
        <p:cNvPr id="1" name=""/>
        <p:cNvGrpSpPr/>
        <p:nvPr/>
      </p:nvGrpSpPr>
      <p:grpSpPr>
        <a:xfrm>
          <a:off x="0" y="0"/>
          <a:ext cx="0" cy="0"/>
          <a:chOff x="0" y="0"/>
          <a:chExt cx="0" cy="0"/>
        </a:xfrm>
      </p:grpSpPr>
      <p:pic>
        <p:nvPicPr>
          <p:cNvPr id="2051" name="Picture 4" descr="mat troi"/>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6200" y="-22482"/>
            <a:ext cx="1524000" cy="12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5" descr="hoa huong duong"/>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411025">
            <a:off x="8129014" y="5795280"/>
            <a:ext cx="762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6" descr="hoa huong duong"/>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601674">
            <a:off x="7086600" y="5347396"/>
            <a:ext cx="10668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12" descr="hoa tim"/>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V="1">
            <a:off x="457200" y="5410200"/>
            <a:ext cx="457200"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7" name="Picture 17" descr="hoa tim"/>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V="1">
            <a:off x="3124200" y="5791200"/>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8" name="Picture 18" descr="hoa tim"/>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V="1">
            <a:off x="1295400" y="6172200"/>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9" name="Picture 20" descr="hoa huong duong"/>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5457297"/>
            <a:ext cx="84296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22" descr="hoa tim"/>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V="1">
            <a:off x="4876800" y="5562600"/>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1" name="Picture 23" descr="hoa tim"/>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V="1">
            <a:off x="1524000" y="4953000"/>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8" name="Picture 2" descr="C:\Users\Administrator\Desktop\hinh-nen-may-bay-dep-15.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5400" y="952500"/>
            <a:ext cx="6781800" cy="4610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0674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additive="base">
                                        <p:cTn id="7" dur="500" fill="hold"/>
                                        <p:tgtEl>
                                          <p:spTgt spid="4098"/>
                                        </p:tgtEl>
                                        <p:attrNameLst>
                                          <p:attrName>ppt_x</p:attrName>
                                        </p:attrNameLst>
                                      </p:cBhvr>
                                      <p:tavLst>
                                        <p:tav tm="0">
                                          <p:val>
                                            <p:strVal val="#ppt_x"/>
                                          </p:val>
                                        </p:tav>
                                        <p:tav tm="100000">
                                          <p:val>
                                            <p:strVal val="#ppt_x"/>
                                          </p:val>
                                        </p:tav>
                                      </p:tavLst>
                                    </p:anim>
                                    <p:anim calcmode="lin" valueType="num">
                                      <p:cBhvr additive="base">
                                        <p:cTn id="8"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66FF"/>
        </a:solidFill>
        <a:effectLst/>
      </p:bgPr>
    </p:bg>
    <p:spTree>
      <p:nvGrpSpPr>
        <p:cNvPr id="1" name=""/>
        <p:cNvGrpSpPr/>
        <p:nvPr/>
      </p:nvGrpSpPr>
      <p:grpSpPr>
        <a:xfrm>
          <a:off x="0" y="0"/>
          <a:ext cx="0" cy="0"/>
          <a:chOff x="0" y="0"/>
          <a:chExt cx="0" cy="0"/>
        </a:xfrm>
      </p:grpSpPr>
      <p:pic>
        <p:nvPicPr>
          <p:cNvPr id="2051" name="Picture 4" descr="mat troi"/>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6200" y="-22482"/>
            <a:ext cx="1524000" cy="12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5" descr="hoa huong duong"/>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411025">
            <a:off x="8205213" y="5153972"/>
            <a:ext cx="762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6" descr="hoa huong duong"/>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601674">
            <a:off x="261964" y="5410200"/>
            <a:ext cx="10668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12" descr="hoa tim"/>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V="1">
            <a:off x="457200" y="5410200"/>
            <a:ext cx="457200"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7" name="Picture 17" descr="hoa tim"/>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V="1">
            <a:off x="3124200" y="5791200"/>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8" name="Picture 18" descr="hoa tim"/>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V="1">
            <a:off x="1295400" y="6172200"/>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9" name="Picture 20" descr="hoa huong duong"/>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554256" y="5629090"/>
            <a:ext cx="84296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22" descr="hoa tim"/>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V="1">
            <a:off x="4876800" y="5562600"/>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1" name="Picture 23" descr="hoa tim"/>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V="1">
            <a:off x="1524000" y="4953000"/>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2" name="Picture 2" descr="C:\Users\Administrator\Desktop\tn_11-3219f.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2999" y="1288382"/>
            <a:ext cx="7134937" cy="4912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9714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barn(inVertical)">
                                      <p:cBhvr>
                                        <p:cTn id="7"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84</TotalTime>
  <Words>58</Words>
  <Application>Microsoft Office PowerPoint</Application>
  <PresentationFormat>On-screen Show (4:3)</PresentationFormat>
  <Paragraphs>15</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Concourse</vt:lpstr>
      <vt:lpstr>Phòng GD &amp; ĐT Quận Long Biên Trường mầm non Thạch Bàn  </vt:lpstr>
      <vt:lpstr>      1. Ổn định - Cô cho trẻ nghe âm thanh đoán tên phương tiện 2. Nội dung chính: * Dạy trẻ đọc thơ: “ Tiếng động quanh em - Lần 1: Cô đọc thơ diễn cảm - Lần 2: Cô đọc thơ kết hợp PP và đàm thoại - Lần 3: Cô đọc kết hợp sa bàn * Trẻ đọc thơ - Cô cho cả lớp đọc 2 – 3 lần - Mời tổ , nhóm , cá nhân lên đọc - Cả lớp đọc lại 1 – 2 lần * Trò chơi: Ghép tranh theo lời thơ </vt:lpstr>
      <vt:lpstr>    Thơ: Tiếng động quanh em Kính kong kính kong                                               Tu tu đầu sóng Là tiếng xe đạp                                                         Là tàu thủy cơ Pin pin pin pin                                                          Phành phạch, phành phạch Là tiếng ô tô                                                              Ca nô rẽ nước Píp píp nhỏ hơn                                                        Tiếng khua trong nước Là xe máy đấy                                                          Là tiếng thuyền nan Tu tu xình xịch                                                         Tiếng cười vang ròn            Là tàu hỏa đi                                                            Khi em vui đấy Tiếng vang ù ù                                                          Em yêu biết mấy Là máy bay nhé                                                        Tiếng động quanh em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Phan Danh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Phòng GD &amp; ĐT Quận Long Biên Trường mầm non Thạch Bàn  </dc:title>
  <dc:creator>Tommy_Phan</dc:creator>
  <cp:lastModifiedBy>AutoBVT</cp:lastModifiedBy>
  <cp:revision>13</cp:revision>
  <dcterms:created xsi:type="dcterms:W3CDTF">2016-03-15T04:52:07Z</dcterms:created>
  <dcterms:modified xsi:type="dcterms:W3CDTF">2018-10-23T09:17:24Z</dcterms:modified>
</cp:coreProperties>
</file>