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09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3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91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2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07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8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45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47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49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8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82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0CB0E-D31B-4EEB-AB09-10607DCC80C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C77A3-E1F1-4626-B3FC-A963BC70D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12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esktop\blue-nature-wallpaper-10-1024x6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8981" y="1064455"/>
            <a:ext cx="77660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THẠCH BÀN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295" y="2551837"/>
            <a:ext cx="809741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KHÁM PHÁ KHOA HỌC</a:t>
            </a:r>
          </a:p>
          <a:p>
            <a:pPr algn="ctr"/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endParaRPr lang="en-US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5200" y="5029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0" y="4800600"/>
            <a:ext cx="382649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solidFill>
                  <a:srgbClr val="FF0000"/>
                </a:solidFill>
              </a:rPr>
              <a:t>Giáo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viên</a:t>
            </a:r>
            <a:r>
              <a:rPr lang="en-US" sz="3200" i="1" dirty="0" smtClean="0">
                <a:solidFill>
                  <a:srgbClr val="FF0000"/>
                </a:solidFill>
              </a:rPr>
              <a:t>: </a:t>
            </a:r>
            <a:r>
              <a:rPr lang="en-US" sz="3200" i="1" dirty="0" err="1" smtClean="0">
                <a:solidFill>
                  <a:srgbClr val="FF0000"/>
                </a:solidFill>
              </a:rPr>
              <a:t>Lê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Việt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Nga</a:t>
            </a:r>
            <a:endParaRPr lang="en-US" sz="3200" i="1" dirty="0" smtClean="0">
              <a:solidFill>
                <a:srgbClr val="FF0000"/>
              </a:solidFill>
            </a:endParaRPr>
          </a:p>
          <a:p>
            <a:r>
              <a:rPr lang="en-US" sz="3200" i="1" dirty="0" err="1" smtClean="0">
                <a:solidFill>
                  <a:srgbClr val="FF0000"/>
                </a:solidFill>
              </a:rPr>
              <a:t>Lớp</a:t>
            </a:r>
            <a:r>
              <a:rPr lang="en-US" sz="3200" i="1" dirty="0" smtClean="0">
                <a:solidFill>
                  <a:srgbClr val="FF0000"/>
                </a:solidFill>
              </a:rPr>
              <a:t> MGN B1</a:t>
            </a:r>
            <a:endParaRPr lang="en-US" sz="3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3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3" name="Picture 3" descr="C:\Users\Administrator\Desktop\300px-Oryza_sativa_-_Köhler–s_Medizinal-Pflanzen-23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9154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219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món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endParaRPr lang="en-US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C:\Users\Administrator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38862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:\Users\Administrator\Desktop\tải xuống (1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600200"/>
            <a:ext cx="37719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C:\Users\Administrator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4114800"/>
            <a:ext cx="46863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94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C:\Users\Administrator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35814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C:\Users\Administrator\Desktop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371600"/>
            <a:ext cx="4114800" cy="281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C:\Users\Administrator\Desktop\images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43400"/>
            <a:ext cx="4038600" cy="251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55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Hạt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thóc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2050" name="Picture 2" descr="C:\Users\Administrator\Desktop\16050264-grains-of-wheat-Stock-Phot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6691"/>
            <a:ext cx="9144000" cy="6091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903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Administrator\Desktop\mam-thoc-lu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896" y="762000"/>
            <a:ext cx="9185895" cy="6083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93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mạ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Administrator\Desktop\tải xuống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9144000" cy="6153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566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Administrator\Desktop\02_trobo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9392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trỗ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Administrator\Desktop\tải xuố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3" y="685800"/>
            <a:ext cx="9144000" cy="617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479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Administrator\Desktop\tải xuống (2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62000"/>
            <a:ext cx="9140761" cy="6110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5050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Thu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Administrator\Desktop\nong-thon-mo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1"/>
            <a:ext cx="91440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997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Administrator\Desktop\U3327P704DT2010012618195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2" y="838200"/>
            <a:ext cx="9107658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772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60</Words>
  <Application>Microsoft Office PowerPoint</Application>
  <PresentationFormat>On-screen Show (4:3)</PresentationFormat>
  <Paragraphs>15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Hạt thóc</vt:lpstr>
      <vt:lpstr>Nảy mầm</vt:lpstr>
      <vt:lpstr>Lên mạ</vt:lpstr>
      <vt:lpstr>PowerPoint Presentation</vt:lpstr>
      <vt:lpstr>Lúa trỗ bông</vt:lpstr>
      <vt:lpstr>Lúa chín</vt:lpstr>
      <vt:lpstr>Thu hoạch lúa</vt:lpstr>
      <vt:lpstr>Gạo</vt:lpstr>
      <vt:lpstr>Cấu tạo của cây lúa</vt:lpstr>
      <vt:lpstr>Một số món ăn làm từ gạo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AutoBVT</cp:lastModifiedBy>
  <cp:revision>4</cp:revision>
  <dcterms:created xsi:type="dcterms:W3CDTF">2018-01-10T12:10:13Z</dcterms:created>
  <dcterms:modified xsi:type="dcterms:W3CDTF">2018-10-23T09:21:14Z</dcterms:modified>
</cp:coreProperties>
</file>