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07/11/2016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89538" y="1143000"/>
            <a:ext cx="6324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THẠCH BÀN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tài:Khám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( 4-5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Tommy_Phan</cp:lastModifiedBy>
  <cp:revision>45</cp:revision>
  <dcterms:created xsi:type="dcterms:W3CDTF">2016-11-04T06:00:36Z</dcterms:created>
  <dcterms:modified xsi:type="dcterms:W3CDTF">2016-11-07T03:12:17Z</dcterms:modified>
</cp:coreProperties>
</file>