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6" r:id="rId4"/>
    <p:sldId id="258" r:id="rId5"/>
    <p:sldId id="262" r:id="rId6"/>
    <p:sldId id="265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00FF00"/>
    <a:srgbClr val="0099FF"/>
    <a:srgbClr val="AE5DFF"/>
    <a:srgbClr val="FF99FF"/>
    <a:srgbClr val="6DD9FF"/>
    <a:srgbClr val="9900FF"/>
    <a:srgbClr val="E4F04E"/>
    <a:srgbClr val="43CEFF"/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15" autoAdjust="0"/>
  </p:normalViewPr>
  <p:slideViewPr>
    <p:cSldViewPr>
      <p:cViewPr>
        <p:scale>
          <a:sx n="60" d="100"/>
          <a:sy n="60" d="100"/>
        </p:scale>
        <p:origin x="-70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6152-5928-454D-9D71-21A0DF51C788}" type="datetimeFigureOut">
              <a:rPr lang="en-US" smtClean="0"/>
              <a:pPr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C1A1-B6AF-45A1-ADFC-D51EF16FC3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6152-5928-454D-9D71-21A0DF51C788}" type="datetimeFigureOut">
              <a:rPr lang="en-US" smtClean="0"/>
              <a:pPr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C1A1-B6AF-45A1-ADFC-D51EF16FC3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6152-5928-454D-9D71-21A0DF51C788}" type="datetimeFigureOut">
              <a:rPr lang="en-US" smtClean="0"/>
              <a:pPr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C1A1-B6AF-45A1-ADFC-D51EF16FC3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6152-5928-454D-9D71-21A0DF51C788}" type="datetimeFigureOut">
              <a:rPr lang="en-US" smtClean="0"/>
              <a:pPr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C1A1-B6AF-45A1-ADFC-D51EF16FC3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6152-5928-454D-9D71-21A0DF51C788}" type="datetimeFigureOut">
              <a:rPr lang="en-US" smtClean="0"/>
              <a:pPr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C1A1-B6AF-45A1-ADFC-D51EF16FC3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6152-5928-454D-9D71-21A0DF51C788}" type="datetimeFigureOut">
              <a:rPr lang="en-US" smtClean="0"/>
              <a:pPr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C1A1-B6AF-45A1-ADFC-D51EF16FC3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6152-5928-454D-9D71-21A0DF51C788}" type="datetimeFigureOut">
              <a:rPr lang="en-US" smtClean="0"/>
              <a:pPr/>
              <a:t>7/13/2018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C1A1-B6AF-45A1-ADFC-D51EF16FC3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6152-5928-454D-9D71-21A0DF51C788}" type="datetimeFigureOut">
              <a:rPr lang="en-US" smtClean="0"/>
              <a:pPr/>
              <a:t>7/13/2018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C1A1-B6AF-45A1-ADFC-D51EF16FC3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6152-5928-454D-9D71-21A0DF51C788}" type="datetimeFigureOut">
              <a:rPr lang="en-US" smtClean="0"/>
              <a:pPr/>
              <a:t>7/13/2018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C1A1-B6AF-45A1-ADFC-D51EF16FC3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6152-5928-454D-9D71-21A0DF51C788}" type="datetimeFigureOut">
              <a:rPr lang="en-US" smtClean="0"/>
              <a:pPr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C1A1-B6AF-45A1-ADFC-D51EF16FC3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6152-5928-454D-9D71-21A0DF51C788}" type="datetimeFigureOut">
              <a:rPr lang="en-US" smtClean="0"/>
              <a:pPr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C1A1-B6AF-45A1-ADFC-D51EF16FC3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16152-5928-454D-9D71-21A0DF51C788}" type="datetimeFigureOut">
              <a:rPr lang="en-US" smtClean="0"/>
              <a:pPr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5C1A1-B6AF-45A1-ADFC-D51EF16FC3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oi%20giang\Ti&#7871;ng%20G&#224;%20Tr&#7889;ng%20G&#225;y%20Bu&#7893;i%20S&#225;ng%20&#210;%20&#243;%20O%20o.wav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audio" Target="file:///D:\Hoi%20giang\Mot%20con%20vit.mp3" TargetMode="External"/><Relationship Id="rId21" Type="http://schemas.openxmlformats.org/officeDocument/2006/relationships/image" Target="../media/image18.png"/><Relationship Id="rId7" Type="http://schemas.openxmlformats.org/officeDocument/2006/relationships/audio" Target="../media/audio4.wav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audio" Target="file:///D:\Hoi%20giang\Ch&#250;%20Voi%20Con%20&#7902;%20B&#7843;n%20&#272;&#244;n.mp3" TargetMode="External"/><Relationship Id="rId16" Type="http://schemas.openxmlformats.org/officeDocument/2006/relationships/image" Target="../media/image14.png"/><Relationship Id="rId20" Type="http://schemas.openxmlformats.org/officeDocument/2006/relationships/image" Target="../media/image10.png"/><Relationship Id="rId1" Type="http://schemas.openxmlformats.org/officeDocument/2006/relationships/audio" Target="file:///D:\Hoi%20giang\R&#7917;a%20M&#7863;t%20Nh&#432;%20M&#232;o.mp3" TargetMode="External"/><Relationship Id="rId6" Type="http://schemas.openxmlformats.org/officeDocument/2006/relationships/audio" Target="../media/audio3.wav"/><Relationship Id="rId11" Type="http://schemas.openxmlformats.org/officeDocument/2006/relationships/audio" Target="../media/audio8.wav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9.png"/><Relationship Id="rId23" Type="http://schemas.openxmlformats.org/officeDocument/2006/relationships/image" Target="../media/image7.png"/><Relationship Id="rId10" Type="http://schemas.openxmlformats.org/officeDocument/2006/relationships/audio" Target="../media/audio7.wav"/><Relationship Id="rId19" Type="http://schemas.openxmlformats.org/officeDocument/2006/relationships/image" Target="../media/image17.png"/><Relationship Id="rId4" Type="http://schemas.openxmlformats.org/officeDocument/2006/relationships/audio" Target="file:///D:\Hoi%20giang\Ca%20nh&#7841;c%20thi&#7871;u%20nhi%20-%20B&#233;%20Ng&#7885;c%20Ng&#226;n%20-%20G&#224;%20Tr&#7889;ng%20Th&#7893;i%20K&#232;n.mp3" TargetMode="External"/><Relationship Id="rId9" Type="http://schemas.openxmlformats.org/officeDocument/2006/relationships/audio" Target="../media/audio6.wav"/><Relationship Id="rId14" Type="http://schemas.openxmlformats.org/officeDocument/2006/relationships/image" Target="../media/image13.png"/><Relationship Id="rId2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Hoi%20giang%20huong\CoLa-DanCa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074" name="AutoShape 2" descr="Kết quả hình ảnh cho hình nề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Kết quả hình ảnh cho hình nề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Kết quả hình ảnh cho hình nề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5300" y="0"/>
            <a:ext cx="9269300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762000"/>
            <a:ext cx="6400800" cy="60960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 ÂM NHẠC</a:t>
            </a:r>
          </a:p>
          <a:p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: - VĐTN: </a:t>
            </a:r>
            <a:r>
              <a:rPr lang="en-US" sz="2000" b="1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000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000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000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kèn</a:t>
            </a:r>
            <a:r>
              <a:rPr lang="en-US" sz="2000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000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2000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sz="2000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              - </a:t>
            </a:r>
            <a:r>
              <a:rPr lang="en-US" sz="2000" b="1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000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lả</a:t>
            </a:r>
            <a:r>
              <a:rPr lang="en-US" sz="2000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000" b="1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sz="2000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              - TCÂN: </a:t>
            </a:r>
            <a:r>
              <a:rPr lang="en-US" sz="2000" b="1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sz="2000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000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2000" b="1" dirty="0" smtClean="0">
              <a:solidFill>
                <a:srgbClr val="0099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: 5 – 6 </a:t>
            </a:r>
            <a:r>
              <a:rPr lang="en-US" sz="2000" b="1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000" b="1" dirty="0" smtClean="0">
              <a:solidFill>
                <a:srgbClr val="0099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b="1" dirty="0" smtClean="0">
                <a:solidFill>
                  <a:srgbClr val="00CC66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000" b="1" dirty="0" err="1" smtClean="0">
                <a:solidFill>
                  <a:srgbClr val="00CC66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 smtClean="0">
                <a:solidFill>
                  <a:srgbClr val="00CC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CC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rgbClr val="00CC66"/>
                </a:solidFill>
                <a:latin typeface="Times New Roman" pitchFamily="18" charset="0"/>
                <a:cs typeface="Times New Roman" pitchFamily="18" charset="0"/>
              </a:rPr>
              <a:t> 2016 - 2017</a:t>
            </a:r>
            <a:endParaRPr lang="en-US" sz="2000" b="1" dirty="0">
              <a:solidFill>
                <a:srgbClr val="00CC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Tiếng Gà Trống Gáy Buổi Sáng Ò ó O o.wav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  <p:pic>
        <p:nvPicPr>
          <p:cNvPr id="7170" name="Picture 2" descr="Kết quả hình ảnh cho con gà trố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936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Kết quả hình ảnh cho hình nền powerpoint đơn giả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0" y="0"/>
            <a:ext cx="9982200" cy="716279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903513" y="838200"/>
            <a:ext cx="5411687" cy="32624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CC66"/>
                </a:solidFill>
              </a:rPr>
              <a:t>Phần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CC66"/>
                </a:solidFill>
              </a:rPr>
              <a:t> 1:</a:t>
            </a:r>
          </a:p>
          <a:p>
            <a:pPr algn="ctr"/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Những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vũ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công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Tài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năng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 descr="Kết quả hình ảnh cho hình nề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8839200"/>
            <a:ext cx="9144000" cy="7086600"/>
          </a:xfrm>
          <a:prstGeom prst="rect">
            <a:avLst/>
          </a:prstGeom>
          <a:noFill/>
        </p:spPr>
      </p:pic>
      <p:pic>
        <p:nvPicPr>
          <p:cNvPr id="5125" name="Picture 5" descr="C:\Users\admin\Desktop\Untitl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399" y="0"/>
            <a:ext cx="9296399" cy="7010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066800" y="1752600"/>
            <a:ext cx="7119513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pekoi\Downloads\Hoi giang Huong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5069" y="457200"/>
            <a:ext cx="2905531" cy="2676899"/>
          </a:xfrm>
          <a:prstGeom prst="rect">
            <a:avLst/>
          </a:prstGeom>
          <a:noFill/>
        </p:spPr>
      </p:pic>
      <p:pic>
        <p:nvPicPr>
          <p:cNvPr id="12" name="Picture 3" descr="C:\Users\pekoi\Downloads\Hoi giang Huong\xan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869" y="3733800"/>
            <a:ext cx="2915057" cy="2686425"/>
          </a:xfrm>
          <a:prstGeom prst="rect">
            <a:avLst/>
          </a:prstGeom>
          <a:noFill/>
        </p:spPr>
      </p:pic>
      <p:pic>
        <p:nvPicPr>
          <p:cNvPr id="13" name="Picture 4" descr="C:\Users\pekoi\Downloads\Hoi giang Huong\d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8869" y="3733800"/>
            <a:ext cx="2905125" cy="2676525"/>
          </a:xfrm>
          <a:prstGeom prst="rect">
            <a:avLst/>
          </a:prstGeom>
          <a:noFill/>
        </p:spPr>
      </p:pic>
      <p:pic>
        <p:nvPicPr>
          <p:cNvPr id="14" name="Picture 5" descr="C:\Users\pekoi\Downloads\Hoi giang Huong\Untitl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5869" y="457200"/>
            <a:ext cx="2905531" cy="2676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pekoi\Downloads\Hoi giang Huong\ne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0" y="457200"/>
            <a:ext cx="2895600" cy="2676525"/>
          </a:xfrm>
          <a:prstGeom prst="rect">
            <a:avLst/>
          </a:prstGeom>
          <a:noFill/>
        </p:spPr>
      </p:pic>
      <p:pic>
        <p:nvPicPr>
          <p:cNvPr id="3079" name="Picture 7" descr="C:\Users\pekoi\Downloads\Hoi giang Huong\ne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52364" y="447675"/>
            <a:ext cx="3134435" cy="2676525"/>
          </a:xfrm>
          <a:prstGeom prst="rect">
            <a:avLst/>
          </a:prstGeom>
          <a:noFill/>
        </p:spPr>
      </p:pic>
      <p:pic>
        <p:nvPicPr>
          <p:cNvPr id="3080" name="Picture 8" descr="C:\Users\pekoi\Downloads\Hoi giang Huong\ne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0" y="3733800"/>
            <a:ext cx="2895600" cy="2676525"/>
          </a:xfrm>
          <a:prstGeom prst="rect">
            <a:avLst/>
          </a:prstGeom>
          <a:noFill/>
        </p:spPr>
      </p:pic>
      <p:pic>
        <p:nvPicPr>
          <p:cNvPr id="3081" name="Picture 9" descr="C:\Users\pekoi\Downloads\Hoi giang Huong\ne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62599" y="3733800"/>
            <a:ext cx="3134435" cy="2676525"/>
          </a:xfrm>
          <a:prstGeom prst="rect">
            <a:avLst/>
          </a:prstGeom>
          <a:noFill/>
        </p:spPr>
      </p:pic>
      <p:sp>
        <p:nvSpPr>
          <p:cNvPr id="37" name="AutoShape 96"/>
          <p:cNvSpPr>
            <a:spLocks noChangeArrowheads="1"/>
          </p:cNvSpPr>
          <p:nvPr/>
        </p:nvSpPr>
        <p:spPr bwMode="auto">
          <a:xfrm>
            <a:off x="4038600" y="2895600"/>
            <a:ext cx="12954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WordArt 97"/>
          <p:cNvSpPr>
            <a:spLocks noChangeArrowheads="1" noChangeShapeType="1" noTextEdit="1"/>
          </p:cNvSpPr>
          <p:nvPr/>
        </p:nvSpPr>
        <p:spPr bwMode="auto">
          <a:xfrm>
            <a:off x="4495800" y="3048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01</a:t>
            </a:r>
          </a:p>
        </p:txBody>
      </p:sp>
      <p:sp>
        <p:nvSpPr>
          <p:cNvPr id="39" name="WordArt 100"/>
          <p:cNvSpPr>
            <a:spLocks noChangeArrowheads="1" noChangeShapeType="1" noTextEdit="1"/>
          </p:cNvSpPr>
          <p:nvPr/>
        </p:nvSpPr>
        <p:spPr bwMode="auto">
          <a:xfrm>
            <a:off x="4495800" y="3048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02</a:t>
            </a:r>
          </a:p>
        </p:txBody>
      </p:sp>
      <p:sp>
        <p:nvSpPr>
          <p:cNvPr id="40" name="WordArt 98"/>
          <p:cNvSpPr>
            <a:spLocks noChangeArrowheads="1" noChangeShapeType="1" noTextEdit="1"/>
          </p:cNvSpPr>
          <p:nvPr/>
        </p:nvSpPr>
        <p:spPr bwMode="auto">
          <a:xfrm>
            <a:off x="4495800" y="3048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03</a:t>
            </a:r>
          </a:p>
        </p:txBody>
      </p:sp>
      <p:sp>
        <p:nvSpPr>
          <p:cNvPr id="41" name="WordArt 101"/>
          <p:cNvSpPr>
            <a:spLocks noChangeArrowheads="1" noChangeShapeType="1" noTextEdit="1"/>
          </p:cNvSpPr>
          <p:nvPr/>
        </p:nvSpPr>
        <p:spPr bwMode="auto">
          <a:xfrm>
            <a:off x="4495800" y="3048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04</a:t>
            </a:r>
          </a:p>
        </p:txBody>
      </p:sp>
      <p:sp>
        <p:nvSpPr>
          <p:cNvPr id="42" name="WordArt 99"/>
          <p:cNvSpPr>
            <a:spLocks noChangeArrowheads="1" noChangeShapeType="1" noTextEdit="1"/>
          </p:cNvSpPr>
          <p:nvPr/>
        </p:nvSpPr>
        <p:spPr bwMode="auto">
          <a:xfrm>
            <a:off x="4495800" y="3048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05</a:t>
            </a:r>
          </a:p>
        </p:txBody>
      </p:sp>
      <p:sp>
        <p:nvSpPr>
          <p:cNvPr id="43" name="AutoShape 102"/>
          <p:cNvSpPr>
            <a:spLocks noChangeArrowheads="1"/>
          </p:cNvSpPr>
          <p:nvPr/>
        </p:nvSpPr>
        <p:spPr bwMode="auto">
          <a:xfrm>
            <a:off x="3352800" y="2209800"/>
            <a:ext cx="2819400" cy="22098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WordArt 103"/>
          <p:cNvSpPr>
            <a:spLocks noChangeArrowheads="1" noChangeShapeType="1" noTextEdit="1"/>
          </p:cNvSpPr>
          <p:nvPr/>
        </p:nvSpPr>
        <p:spPr bwMode="auto">
          <a:xfrm>
            <a:off x="3962400" y="2971800"/>
            <a:ext cx="1514475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Tifani HeavyH"/>
              </a:rPr>
              <a:t>HÕt</a:t>
            </a:r>
            <a:r>
              <a:rPr lang="en-US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Tifani HeavyH"/>
              </a:rPr>
              <a:t> </a:t>
            </a:r>
            <a:r>
              <a:rPr lang="en-US" sz="3600" b="1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Tifani HeavyH"/>
              </a:rPr>
              <a:t>giê</a:t>
            </a:r>
            <a:endParaRPr lang="en-US" sz="3600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00FF00"/>
              </a:solidFill>
              <a:latin typeface=".VnTifani HeavyH"/>
            </a:endParaRPr>
          </a:p>
        </p:txBody>
      </p:sp>
      <p:sp>
        <p:nvSpPr>
          <p:cNvPr id="45" name="AutoShape 88"/>
          <p:cNvSpPr>
            <a:spLocks noChangeArrowheads="1"/>
          </p:cNvSpPr>
          <p:nvPr/>
        </p:nvSpPr>
        <p:spPr bwMode="auto">
          <a:xfrm>
            <a:off x="4038600" y="2895600"/>
            <a:ext cx="12954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WordArt 89"/>
          <p:cNvSpPr>
            <a:spLocks noChangeArrowheads="1" noChangeShapeType="1" noTextEdit="1"/>
          </p:cNvSpPr>
          <p:nvPr/>
        </p:nvSpPr>
        <p:spPr bwMode="auto">
          <a:xfrm>
            <a:off x="4572000" y="3048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01</a:t>
            </a:r>
          </a:p>
        </p:txBody>
      </p:sp>
      <p:sp>
        <p:nvSpPr>
          <p:cNvPr id="47" name="WordArt 90"/>
          <p:cNvSpPr>
            <a:spLocks noChangeArrowheads="1" noChangeShapeType="1" noTextEdit="1"/>
          </p:cNvSpPr>
          <p:nvPr/>
        </p:nvSpPr>
        <p:spPr bwMode="auto">
          <a:xfrm>
            <a:off x="4572000" y="3048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03</a:t>
            </a:r>
          </a:p>
        </p:txBody>
      </p:sp>
      <p:sp>
        <p:nvSpPr>
          <p:cNvPr id="48" name="WordArt 91"/>
          <p:cNvSpPr>
            <a:spLocks noChangeArrowheads="1" noChangeShapeType="1" noTextEdit="1"/>
          </p:cNvSpPr>
          <p:nvPr/>
        </p:nvSpPr>
        <p:spPr bwMode="auto">
          <a:xfrm>
            <a:off x="4572000" y="3048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05</a:t>
            </a:r>
          </a:p>
        </p:txBody>
      </p:sp>
      <p:sp>
        <p:nvSpPr>
          <p:cNvPr id="49" name="WordArt 92"/>
          <p:cNvSpPr>
            <a:spLocks noChangeArrowheads="1" noChangeShapeType="1" noTextEdit="1"/>
          </p:cNvSpPr>
          <p:nvPr/>
        </p:nvSpPr>
        <p:spPr bwMode="auto">
          <a:xfrm>
            <a:off x="4572000" y="3048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02</a:t>
            </a:r>
          </a:p>
        </p:txBody>
      </p:sp>
      <p:sp>
        <p:nvSpPr>
          <p:cNvPr id="50" name="WordArt 93"/>
          <p:cNvSpPr>
            <a:spLocks noChangeArrowheads="1" noChangeShapeType="1" noTextEdit="1"/>
          </p:cNvSpPr>
          <p:nvPr/>
        </p:nvSpPr>
        <p:spPr bwMode="auto">
          <a:xfrm>
            <a:off x="4572000" y="3048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04</a:t>
            </a:r>
          </a:p>
        </p:txBody>
      </p:sp>
      <p:sp>
        <p:nvSpPr>
          <p:cNvPr id="51" name="AutoShape 94"/>
          <p:cNvSpPr>
            <a:spLocks noChangeArrowheads="1"/>
          </p:cNvSpPr>
          <p:nvPr/>
        </p:nvSpPr>
        <p:spPr bwMode="auto">
          <a:xfrm>
            <a:off x="3352800" y="2209800"/>
            <a:ext cx="2819400" cy="22098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WordArt 95"/>
          <p:cNvSpPr>
            <a:spLocks noChangeArrowheads="1" noChangeShapeType="1" noTextEdit="1"/>
          </p:cNvSpPr>
          <p:nvPr/>
        </p:nvSpPr>
        <p:spPr bwMode="auto">
          <a:xfrm>
            <a:off x="3886200" y="2971800"/>
            <a:ext cx="1514475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Tifani HeavyH"/>
              </a:rPr>
              <a:t>HÕt</a:t>
            </a:r>
            <a:r>
              <a:rPr lang="en-US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Tifani HeavyH"/>
              </a:rPr>
              <a:t> </a:t>
            </a:r>
            <a:r>
              <a:rPr lang="en-US" sz="3600" b="1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Tifani HeavyH"/>
              </a:rPr>
              <a:t>giê</a:t>
            </a:r>
            <a:endParaRPr lang="en-US" sz="3600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00FF00"/>
              </a:solidFill>
              <a:latin typeface=".VnTifani HeavyH"/>
            </a:endParaRPr>
          </a:p>
        </p:txBody>
      </p:sp>
      <p:sp>
        <p:nvSpPr>
          <p:cNvPr id="53" name="AutoShape 80"/>
          <p:cNvSpPr>
            <a:spLocks noChangeArrowheads="1"/>
          </p:cNvSpPr>
          <p:nvPr/>
        </p:nvSpPr>
        <p:spPr bwMode="auto">
          <a:xfrm>
            <a:off x="4038600" y="2895600"/>
            <a:ext cx="12954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WordArt 81"/>
          <p:cNvSpPr>
            <a:spLocks noChangeArrowheads="1" noChangeShapeType="1" noTextEdit="1"/>
          </p:cNvSpPr>
          <p:nvPr/>
        </p:nvSpPr>
        <p:spPr bwMode="auto">
          <a:xfrm>
            <a:off x="4572000" y="3048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01</a:t>
            </a:r>
          </a:p>
        </p:txBody>
      </p:sp>
      <p:sp>
        <p:nvSpPr>
          <p:cNvPr id="55" name="WordArt 82"/>
          <p:cNvSpPr>
            <a:spLocks noChangeArrowheads="1" noChangeShapeType="1" noTextEdit="1"/>
          </p:cNvSpPr>
          <p:nvPr/>
        </p:nvSpPr>
        <p:spPr bwMode="auto">
          <a:xfrm>
            <a:off x="4572000" y="3048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03</a:t>
            </a:r>
          </a:p>
        </p:txBody>
      </p:sp>
      <p:sp>
        <p:nvSpPr>
          <p:cNvPr id="56" name="WordArt 83"/>
          <p:cNvSpPr>
            <a:spLocks noChangeArrowheads="1" noChangeShapeType="1" noTextEdit="1"/>
          </p:cNvSpPr>
          <p:nvPr/>
        </p:nvSpPr>
        <p:spPr bwMode="auto">
          <a:xfrm>
            <a:off x="4572000" y="3048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05</a:t>
            </a:r>
          </a:p>
        </p:txBody>
      </p:sp>
      <p:sp>
        <p:nvSpPr>
          <p:cNvPr id="57" name="WordArt 84"/>
          <p:cNvSpPr>
            <a:spLocks noChangeArrowheads="1" noChangeShapeType="1" noTextEdit="1"/>
          </p:cNvSpPr>
          <p:nvPr/>
        </p:nvSpPr>
        <p:spPr bwMode="auto">
          <a:xfrm>
            <a:off x="4572000" y="3048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02</a:t>
            </a:r>
          </a:p>
        </p:txBody>
      </p:sp>
      <p:sp>
        <p:nvSpPr>
          <p:cNvPr id="58" name="WordArt 85"/>
          <p:cNvSpPr>
            <a:spLocks noChangeArrowheads="1" noChangeShapeType="1" noTextEdit="1"/>
          </p:cNvSpPr>
          <p:nvPr/>
        </p:nvSpPr>
        <p:spPr bwMode="auto">
          <a:xfrm>
            <a:off x="4572000" y="3048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04</a:t>
            </a:r>
          </a:p>
        </p:txBody>
      </p:sp>
      <p:sp>
        <p:nvSpPr>
          <p:cNvPr id="59" name="AutoShape 86"/>
          <p:cNvSpPr>
            <a:spLocks noChangeArrowheads="1"/>
          </p:cNvSpPr>
          <p:nvPr/>
        </p:nvSpPr>
        <p:spPr bwMode="auto">
          <a:xfrm>
            <a:off x="3352800" y="2209800"/>
            <a:ext cx="2819400" cy="22098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WordArt 87"/>
          <p:cNvSpPr>
            <a:spLocks noChangeArrowheads="1" noChangeShapeType="1" noTextEdit="1"/>
          </p:cNvSpPr>
          <p:nvPr/>
        </p:nvSpPr>
        <p:spPr bwMode="auto">
          <a:xfrm>
            <a:off x="3962400" y="2971800"/>
            <a:ext cx="1514475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Tifani HeavyH"/>
              </a:rPr>
              <a:t>HÕt</a:t>
            </a:r>
            <a:r>
              <a:rPr lang="en-US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Tifani HeavyH"/>
              </a:rPr>
              <a:t> </a:t>
            </a:r>
            <a:r>
              <a:rPr lang="en-US" sz="3600" b="1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Tifani HeavyH"/>
              </a:rPr>
              <a:t>giê</a:t>
            </a:r>
            <a:endParaRPr lang="en-US" sz="3600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00FF00"/>
              </a:solidFill>
              <a:latin typeface=".VnTifani HeavyH"/>
            </a:endParaRPr>
          </a:p>
        </p:txBody>
      </p:sp>
      <p:sp>
        <p:nvSpPr>
          <p:cNvPr id="61" name="AutoShape 71"/>
          <p:cNvSpPr>
            <a:spLocks noChangeArrowheads="1"/>
          </p:cNvSpPr>
          <p:nvPr/>
        </p:nvSpPr>
        <p:spPr bwMode="auto">
          <a:xfrm>
            <a:off x="4038600" y="2895600"/>
            <a:ext cx="12954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WordArt 72"/>
          <p:cNvSpPr>
            <a:spLocks noChangeArrowheads="1" noChangeShapeType="1" noTextEdit="1"/>
          </p:cNvSpPr>
          <p:nvPr/>
        </p:nvSpPr>
        <p:spPr bwMode="auto">
          <a:xfrm>
            <a:off x="4572000" y="3048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01</a:t>
            </a:r>
          </a:p>
        </p:txBody>
      </p:sp>
      <p:sp>
        <p:nvSpPr>
          <p:cNvPr id="63" name="WordArt 73"/>
          <p:cNvSpPr>
            <a:spLocks noChangeArrowheads="1" noChangeShapeType="1" noTextEdit="1"/>
          </p:cNvSpPr>
          <p:nvPr/>
        </p:nvSpPr>
        <p:spPr bwMode="auto">
          <a:xfrm>
            <a:off x="4572000" y="3048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03</a:t>
            </a:r>
          </a:p>
        </p:txBody>
      </p:sp>
      <p:sp>
        <p:nvSpPr>
          <p:cNvPr id="64" name="WordArt 74"/>
          <p:cNvSpPr>
            <a:spLocks noChangeArrowheads="1" noChangeShapeType="1" noTextEdit="1"/>
          </p:cNvSpPr>
          <p:nvPr/>
        </p:nvSpPr>
        <p:spPr bwMode="auto">
          <a:xfrm>
            <a:off x="4572000" y="3048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05</a:t>
            </a:r>
          </a:p>
        </p:txBody>
      </p:sp>
      <p:sp>
        <p:nvSpPr>
          <p:cNvPr id="65" name="WordArt 75"/>
          <p:cNvSpPr>
            <a:spLocks noChangeArrowheads="1" noChangeShapeType="1" noTextEdit="1"/>
          </p:cNvSpPr>
          <p:nvPr/>
        </p:nvSpPr>
        <p:spPr bwMode="auto">
          <a:xfrm>
            <a:off x="4572000" y="3048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02</a:t>
            </a:r>
          </a:p>
        </p:txBody>
      </p:sp>
      <p:sp>
        <p:nvSpPr>
          <p:cNvPr id="66" name="WordArt 76"/>
          <p:cNvSpPr>
            <a:spLocks noChangeArrowheads="1" noChangeShapeType="1" noTextEdit="1"/>
          </p:cNvSpPr>
          <p:nvPr/>
        </p:nvSpPr>
        <p:spPr bwMode="auto">
          <a:xfrm>
            <a:off x="4572000" y="3048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04</a:t>
            </a:r>
          </a:p>
        </p:txBody>
      </p:sp>
      <p:sp>
        <p:nvSpPr>
          <p:cNvPr id="67" name="AutoShape 77"/>
          <p:cNvSpPr>
            <a:spLocks noChangeArrowheads="1"/>
          </p:cNvSpPr>
          <p:nvPr/>
        </p:nvSpPr>
        <p:spPr bwMode="auto">
          <a:xfrm>
            <a:off x="3352800" y="2286000"/>
            <a:ext cx="2743200" cy="21336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WordArt 78"/>
          <p:cNvSpPr>
            <a:spLocks noChangeArrowheads="1" noChangeShapeType="1" noTextEdit="1"/>
          </p:cNvSpPr>
          <p:nvPr/>
        </p:nvSpPr>
        <p:spPr bwMode="auto">
          <a:xfrm>
            <a:off x="3886200" y="2971800"/>
            <a:ext cx="1514475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Tifani HeavyH"/>
              </a:rPr>
              <a:t>HÕt</a:t>
            </a:r>
            <a:r>
              <a:rPr lang="en-US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Tifani HeavyH"/>
              </a:rPr>
              <a:t> </a:t>
            </a:r>
            <a:r>
              <a:rPr lang="en-US" sz="3600" b="1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Tifani HeavyH"/>
              </a:rPr>
              <a:t>giê</a:t>
            </a:r>
            <a:endParaRPr lang="en-US" sz="3600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00FF00"/>
              </a:solidFill>
              <a:latin typeface=".VnTifani HeavyH"/>
            </a:endParaRPr>
          </a:p>
        </p:txBody>
      </p:sp>
      <p:pic>
        <p:nvPicPr>
          <p:cNvPr id="3" name="Picture 4" descr="Kết quả hình ảnh cho con mèo clipar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24600" y="3733800"/>
            <a:ext cx="2590800" cy="2819400"/>
          </a:xfrm>
          <a:prstGeom prst="rect">
            <a:avLst/>
          </a:prstGeom>
          <a:noFill/>
        </p:spPr>
      </p:pic>
      <p:pic>
        <p:nvPicPr>
          <p:cNvPr id="69" name="Rửa Mặt Như Mè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5638800" y="3886200"/>
            <a:ext cx="304800" cy="304800"/>
          </a:xfrm>
          <a:prstGeom prst="rect">
            <a:avLst/>
          </a:prstGeom>
        </p:spPr>
      </p:pic>
      <p:pic>
        <p:nvPicPr>
          <p:cNvPr id="3076" name="Picture 4" descr="C:\Users\pekoi\Downloads\Hoi giang Huong\do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62600" y="3733800"/>
            <a:ext cx="2905125" cy="2676525"/>
          </a:xfrm>
          <a:prstGeom prst="rect">
            <a:avLst/>
          </a:prstGeom>
          <a:noFill/>
        </p:spPr>
      </p:pic>
      <p:pic>
        <p:nvPicPr>
          <p:cNvPr id="7" name="Picture 25" descr="Kết quả hình ảnh cho clipart duck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3400" y="3810000"/>
            <a:ext cx="3374859" cy="2514600"/>
          </a:xfrm>
          <a:prstGeom prst="rect">
            <a:avLst/>
          </a:prstGeom>
          <a:noFill/>
        </p:spPr>
      </p:pic>
      <p:pic>
        <p:nvPicPr>
          <p:cNvPr id="5" name="Picture 21" descr="Kết quả hình ảnh cho clipart elephant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33400" y="573530"/>
            <a:ext cx="3371198" cy="2474470"/>
          </a:xfrm>
          <a:prstGeom prst="rect">
            <a:avLst/>
          </a:prstGeom>
          <a:noFill/>
        </p:spPr>
      </p:pic>
      <p:pic>
        <p:nvPicPr>
          <p:cNvPr id="2" name="Picture 2" descr="Kết quả hình ảnh cho con gà trố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flipH="1">
            <a:off x="4953000" y="304800"/>
            <a:ext cx="4038600" cy="2819401"/>
          </a:xfrm>
          <a:prstGeom prst="rect">
            <a:avLst/>
          </a:prstGeom>
          <a:noFill/>
        </p:spPr>
      </p:pic>
      <p:pic>
        <p:nvPicPr>
          <p:cNvPr id="72" name="Chú Voi Con Ở Bản Đô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9" cstate="print"/>
          <a:stretch>
            <a:fillRect/>
          </a:stretch>
        </p:blipFill>
        <p:spPr>
          <a:xfrm>
            <a:off x="762000" y="914400"/>
            <a:ext cx="304800" cy="304800"/>
          </a:xfrm>
          <a:prstGeom prst="rect">
            <a:avLst/>
          </a:prstGeom>
        </p:spPr>
      </p:pic>
      <p:pic>
        <p:nvPicPr>
          <p:cNvPr id="3077" name="Picture 5" descr="C:\Users\pekoi\Downloads\Hoi giang Huong\Untitled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85800" y="457200"/>
            <a:ext cx="2905531" cy="2676899"/>
          </a:xfrm>
          <a:prstGeom prst="rect">
            <a:avLst/>
          </a:prstGeom>
          <a:noFill/>
        </p:spPr>
      </p:pic>
      <p:pic>
        <p:nvPicPr>
          <p:cNvPr id="70" name="Mot con vit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21" cstate="print"/>
          <a:stretch>
            <a:fillRect/>
          </a:stretch>
        </p:blipFill>
        <p:spPr>
          <a:xfrm>
            <a:off x="762000" y="3886200"/>
            <a:ext cx="304800" cy="304800"/>
          </a:xfrm>
          <a:prstGeom prst="rect">
            <a:avLst/>
          </a:prstGeom>
        </p:spPr>
      </p:pic>
      <p:pic>
        <p:nvPicPr>
          <p:cNvPr id="73" name="Ca nhạc thiếu nhi - Bé Ngọc Ngân - Gà Trống Thổi Kèn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22" cstate="print"/>
          <a:stretch>
            <a:fillRect/>
          </a:stretch>
        </p:blipFill>
        <p:spPr>
          <a:xfrm>
            <a:off x="5638800" y="533400"/>
            <a:ext cx="304800" cy="304800"/>
          </a:xfrm>
          <a:prstGeom prst="rect">
            <a:avLst/>
          </a:prstGeom>
        </p:spPr>
      </p:pic>
      <p:pic>
        <p:nvPicPr>
          <p:cNvPr id="3074" name="Picture 2" descr="C:\Users\pekoi\Downloads\Hoi giang Huong\Untitled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562600" y="447301"/>
            <a:ext cx="2905531" cy="2676899"/>
          </a:xfrm>
          <a:prstGeom prst="rect">
            <a:avLst/>
          </a:prstGeom>
          <a:noFill/>
        </p:spPr>
      </p:pic>
      <p:pic>
        <p:nvPicPr>
          <p:cNvPr id="3075" name="Picture 3" descr="C:\Users\pekoi\Downloads\Hoi giang Huong\xanh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85800" y="3733800"/>
            <a:ext cx="2915057" cy="268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500"/>
                            </p:stCondLst>
                            <p:childTnLst>
                              <p:par>
                                <p:cTn id="10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5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5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6000"/>
                            </p:stCondLst>
                            <p:childTnLst>
                              <p:par>
                                <p:cTn id="17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500"/>
                            </p:stCondLst>
                            <p:childTnLst>
                              <p:par>
                                <p:cTn id="17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2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00"/>
                            </p:stCondLst>
                            <p:childTnLst>
                              <p:par>
                                <p:cTn id="1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500"/>
                            </p:stCondLst>
                            <p:childTnLst>
                              <p:par>
                                <p:cTn id="2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5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500"/>
                            </p:stCondLst>
                            <p:childTnLst>
                              <p:par>
                                <p:cTn id="2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000"/>
                            </p:stCondLst>
                            <p:childTnLst>
                              <p:par>
                                <p:cTn id="2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1666 C -0.00243 0.00764 -0.0033 -0.0007 -0.00469 -0.01019 C -0.00452 -0.01667 -0.00781 -0.04537 1.94444E-6 -0.05486 C 0.00191 -0.06273 0.00625 -0.06991 0.01146 -0.07431 C 0.01823 -0.0875 0.03403 -0.0919 0.04496 -0.09676 C 0.08351 -0.0956 0.09045 -0.1007 0.11545 -0.09074 C 0.1191 -0.08773 0.12222 -0.08727 0.12587 -0.08472 C 0.13264 -0.08033 0.13715 -0.07222 0.14201 -0.06528 C 0.14253 -0.06389 0.14253 -0.06227 0.14323 -0.06088 C 0.14375 -0.05972 0.14496 -0.05903 0.14548 -0.05787 C 0.1467 -0.05509 0.14653 -0.05162 0.14791 -0.04908 C 0.15069 -0.04329 0.15191 -0.0375 0.15364 -0.03125 C 0.15625 -0.00834 0.15503 -0.00533 0.15712 -0.02222 C 0.15764 -0.03565 0.15729 -0.06412 0.16632 -0.07593 C 0.16805 -0.08264 0.17135 -0.08519 0.17552 -0.08935 C 0.18785 -0.10185 0.20278 -0.10903 0.21823 -0.11158 C 0.23576 -0.11042 0.23437 -0.1125 0.24375 -0.1088 C 0.24496 -0.1081 0.24601 -0.10741 0.24722 -0.10718 C 0.24878 -0.10672 0.25035 -0.10625 0.25191 -0.10579 C 0.25416 -0.10486 0.25868 -0.10255 0.25868 -0.10232 C 0.26545 -0.09005 0.25642 -0.10533 0.26458 -0.09676 C 0.26562 -0.0956 0.2658 -0.09352 0.26684 -0.09213 C 0.2691 -0.08866 0.27239 -0.08658 0.275 -0.08334 C 0.2776 -0.08009 0.27934 -0.07616 0.28194 -0.07269 C 0.28385 -0.06551 0.28854 -0.05903 0.29114 -0.05185 C 0.29548 -0.04097 0.29739 -0.02917 0.30052 -0.01759 C 0.29913 -0.03959 0.29809 -0.04352 0.29114 -0.06088 C 0.28663 -0.07246 0.28403 -0.08611 0.27604 -0.09514 C 0.26944 -0.10278 0.26406 -0.10556 0.25538 -0.10718 C 0.24965 -0.1081 0.23802 -0.11019 0.23802 -0.10996 C 0.22691 -0.10949 0.21562 -0.10949 0.20451 -0.1088 C 0.20312 -0.10857 0.19496 -0.10672 0.19288 -0.10579 C 0.19062 -0.10486 0.18594 -0.10255 0.18594 -0.10232 C 0.1842 -0.10047 0.18177 -0.09908 0.18021 -0.09676 C 0.17413 -0.08681 0.18507 -0.09722 0.17552 -0.08935 C 0.17291 -0.07824 0.17673 -0.09097 0.17101 -0.08172 C 0.16927 -0.07917 0.16892 -0.07547 0.16753 -0.07269 C 0.16458 -0.06088 0.16875 -0.07547 0.16389 -0.06528 C 0.16337 -0.06412 0.16337 -0.06227 0.16285 -0.06088 C 0.1625 -0.05996 0.15885 -0.05556 0.15816 -0.05486 C 0.15486 -0.04097 0.15972 -0.06019 0.15486 -0.04607 C 0.15278 -0.04051 0.15173 -0.03403 0.15017 -0.02801 C 0.14757 -0.03889 0.14601 -0.05162 0.1408 -0.06088 C 0.13941 -0.06713 0.13594 -0.07084 0.13281 -0.07593 C 0.12153 -0.09422 0.10382 -0.09908 0.08646 -0.10116 C 0.07396 -0.1007 0.06111 -0.10047 0.04844 -0.09977 C 0.04722 -0.09977 0.04618 -0.09861 0.04496 -0.09838 C 0.04062 -0.09676 0.03646 -0.09537 0.03229 -0.09375 C 0.02986 -0.09283 0.02535 -0.09074 0.02535 -0.09051 C 0.02031 -0.0838 0.02639 -0.09121 0.01962 -0.08634 C 0.01267 -0.08148 0.00538 -0.07547 0.00104 -0.0669 C -0.00191 -0.05417 0.00243 -0.06968 -0.00243 -0.05949 C -0.00556 -0.05301 -0.00677 -0.04306 -0.00816 -0.03542 C -0.00781 -0.02269 -0.00712 -0.00972 -0.00712 0.00324 " pathEditMode="relative" rAng="0" ptsTypes="fffffffffffffffffffffffffffffffffffffffffffffffffffffA">
                                      <p:cBhvr>
                                        <p:cTn id="291" dur="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ieng-vit-k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9.89824E-7 C -0.00504 -0.00439 -0.00695 -0.00948 -0.01198 -0.01387 C -0.01355 -0.02035 -0.01424 -0.02474 -0.01789 -0.02983 C -0.02223 -0.04579 -0.01632 -0.02636 -0.0224 -0.03977 C -0.025 -0.04556 -0.02587 -0.05504 -0.02691 -0.06151 C -0.02587 -0.074 -0.02743 -0.08302 -0.02084 -0.09135 C -0.01875 -0.10037 -0.01216 -0.1036 -0.00591 -0.1073 C -0.00313 -0.10892 2.5E-6 -0.10985 0.00295 -0.11124 C 0.00451 -0.11193 0.00746 -0.11332 0.00746 -0.11332 C 0.02604 -0.11193 0.03316 -0.11332 0.04774 -0.1073 C 0.05659 -0.09967 0.06145 -0.08927 0.06857 -0.07932 C 0.07066 -0.07169 0.07482 -0.06521 0.07916 -0.05943 C 0.08263 -0.04556 0.08593 -0.03168 0.08958 -0.0178 C 0.08854 0.00532 0.08958 0.03585 0.07604 0.05389 C 0.07413 0.06152 0.07291 0.06337 0.06718 0.06568 C 0.06388 0.07863 0.0684 0.06499 0.05677 0.07956 C 0.0434 0.09644 0.03003 0.105 0.01198 0.10939 C -0.03525 0.10777 -0.0349 0.11078 -0.06719 0.0976 C -0.07066 0.09274 -0.07917 0.08557 -0.07917 0.08557 C -0.08108 0.08164 -0.08386 0.07817 -0.08507 0.07378 C -0.08559 0.0717 -0.08594 0.06962 -0.08664 0.06777 C -0.08924 0.06152 -0.09358 0.05643 -0.09549 0.04973 C -0.09844 0.03863 -0.09983 0.02752 -0.10157 0.01596 C -0.10105 -9.89824E-7 -0.10087 -0.01572 -0.1 -0.03168 C -0.09914 -0.04764 -0.09115 -0.05897 -0.08507 -0.07146 C -0.08316 -0.07539 -0.07848 -0.07585 -0.07605 -0.07932 C -0.075 -0.08071 -0.07431 -0.08256 -0.07309 -0.08348 C -0.07188 -0.08441 -0.06268 -0.08811 -0.05973 -0.08927 C -0.04514 -0.08857 -0.02605 -0.0888 -0.01042 -0.08533 C -0.00035 -0.08325 0.01128 -0.07608 0.02083 -0.07146 C 0.02673 -0.06406 0.03263 -0.05874 0.03732 -0.04972 C 0.04114 -0.03284 0.03559 -0.05342 0.04184 -0.03977 C 0.04479 -0.0333 0.04583 -0.02312 0.04774 -0.01572 C 0.04722 -0.00786 0.04704 0.00024 0.04618 0.0081 C 0.04409 0.02961 0.02413 0.03238 0.01336 0.04186 C -0.00591 0.04024 -0.0165 0.04441 -0.02691 0.02406 C -0.02917 0.01457 -0.03177 0.00879 -0.0283 -0.00185 C -0.02639 -0.00786 -0.01493 -0.00994 -0.01493 -0.00994 C -0.01146 -0.00925 -0.00764 -0.00994 -0.00452 -0.00786 C -0.00313 -0.00693 -0.004 -0.00346 -0.00296 -0.00185 C -0.00226 -0.00069 -0.00105 -0.00069 2.5E-6 -9.89824E-7 Z " pathEditMode="relative" ptsTypes="fffffffffffffffffffffffffffffffffffffffff">
                                      <p:cBhvr>
                                        <p:cTn id="296" dur="5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i-goi-d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-0.05 C -0.05156 -0.01921 -0.01823 0.03519 -0.01493 0.05556 C -0.01024 0.08796 -0.02135 0.07917 0.00243 0.09514 C 0.05434 0.08681 0.03351 0.07106 0.04479 0.05764 C 0.05208 0.03426 0.06667 0.01134 0.07917 -0.01204 C 0.07917 -0.01296 0.07552 -0.04074 0.0526 -0.04606 C 0.0401 -0.04884 0.01944 -0.04861 0.00243 -0.05 C -0.01389 -0.04931 -0.03403 -0.05 -0.04861 -0.04792 C -0.05642 -0.04676 -0.05382 -0.04398 -0.05642 -0.0419 C -0.0625 -0.03796 -0.07431 -0.03009 -0.07431 -0.02986 C -0.0875 0.01574 -0.08594 -0.00185 -0.07431 0.06736 C -0.07153 0.08657 -0.07812 0.09514 -0.01493 0.10509 C 0.03021 0.09815 0.03385 0.08333 0.04479 0.07153 C 0.05434 0.04028 0.03646 0.00833 0.03646 -0.02199 " pathEditMode="relative" rAng="0" ptsTypes="fffffffffffffA">
                                      <p:cBhvr>
                                        <p:cTn id="30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iếng Gà Trống Gáy Buổi Sáng Ò ó O 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75 -0.00532 C -0.04149 0.00116 -0.04288 0.00417 -0.046 0.00856 C -0.04809 0.01574 -0.05121 0.02176 -0.05486 0.02454 C -0.05746 0.03009 -0.06059 0.02986 -0.06389 0.03264 C -0.07135 0.03194 -0.07882 0.03171 -0.08611 0.03056 C -0.08923 0.03009 -0.09514 0.02454 -0.09514 0.02477 C -0.09548 0.02245 -0.09548 0.02014 -0.096 0.01852 C -0.09687 0.01667 -0.09843 0.0169 -0.09878 0.01458 C -0.09982 0.00949 -0.0993 0.00394 -0.09965 -0.00139 C -0.09913 -0.01968 -0.1 -0.03287 -0.0934 -0.04306 C -0.09166 -0.04861 -0.09184 -0.05023 -0.08906 -0.05301 C -0.08715 -0.05463 -0.0835 -0.05694 -0.0835 -0.05671 C -0.08055 -0.06343 -0.07673 -0.06412 -0.07274 -0.0669 C -0.06857 -0.0662 -0.06458 -0.06644 -0.06007 -0.06505 C -0.0585 -0.06435 -0.05677 -0.06227 -0.05486 -0.06088 C -0.05416 -0.06019 -0.05208 -0.05903 -0.05208 -0.0588 C -0.05 -0.05417 -0.04913 -0.05116 -0.046 -0.04907 C -0.04479 -0.04514 -0.04357 -0.04097 -0.04253 -0.03704 C -0.04184 -0.03519 -0.04062 -0.03125 -0.04062 -0.03102 C -0.03836 -0.03889 -0.0375 -0.04745 -0.03524 -0.05509 C -0.0342 -0.06296 -0.03281 -0.06389 -0.03003 -0.06898 C -0.02205 -0.0831 -0.01753 -0.08449 -0.00816 -0.09074 C 0.01841 -0.08912 0.01441 -0.09444 0.02813 -0.08495 C 0.02934 -0.08218 0.03073 -0.08009 0.03177 -0.07685 C 0.03351 -0.07106 0.03299 -0.0662 0.03542 -0.06088 C 0.03646 -0.05301 0.03768 -0.04514 0.03889 -0.03704 C 0.04236 -0.04491 0.04098 -0.05046 0.04497 -0.05694 C 0.04653 -0.06505 0.04792 -0.0662 0.05174 -0.06898 C 0.05365 -0.07685 0.05573 -0.07662 0.05973 -0.07894 C 0.08056 -0.07639 0.07535 -0.08426 0.08542 -0.06088 C 0.08768 -0.04676 0.08629 -0.05255 0.08907 -0.04306 C 0.09167 -0.02685 0.09028 -0.00116 0.08177 0.00463 C 0.08039 0.00694 0.079 0.01088 0.07743 0.01273 C 0.07535 0.01481 0.07309 0.01528 0.07101 0.01667 C 0.06337 0.02245 0.05608 0.02662 0.04775 0.02847 C 0.0224 0.02755 0.00278 0.03565 -0.01927 0.01852 C -0.02152 0.01088 -0.02413 0.00556 -0.02552 -0.00324 C -0.02395 -0.01227 -0.02361 -0.00949 -0.02014 -0.01319 " pathEditMode="relative" rAng="0" ptsTypes="fffffffffffffffffffffffffffffffffffffA">
                                      <p:cBhvr>
                                        <p:cTn id="306" dur="5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-24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Nhạc Chuông Tiếng Mè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1" dur="20239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audio>
              <p:cMediaNode>
                <p:cTn id="3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7" dur="32970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>
                <p:cTn id="3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40927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audio>
              <p:cMediaNode>
                <p:cTn id="3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5" dur="20303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>
                <p:cTn id="3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9" grpId="0" animBg="1"/>
      <p:bldP spid="49" grpId="1" animBg="1"/>
      <p:bldP spid="50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22" name="Picture 18" descr="Kết quả hình ảnh cho khung powerpoint đẹ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-87196"/>
            <a:ext cx="9372600" cy="702139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676400" y="1905000"/>
            <a:ext cx="6477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Phần</a:t>
            </a:r>
            <a:r>
              <a:rPr lang="en-US" sz="5400" b="1" dirty="0" smtClean="0">
                <a:solidFill>
                  <a:srgbClr val="FF0000"/>
                </a:solidFill>
              </a:rPr>
              <a:t> 3:</a:t>
            </a: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5400" b="1" dirty="0" err="1" smtClean="0">
                <a:solidFill>
                  <a:srgbClr val="0099FF"/>
                </a:solidFill>
              </a:rPr>
              <a:t>Giai</a:t>
            </a:r>
            <a:r>
              <a:rPr lang="en-US" sz="5400" b="1" dirty="0" smtClean="0">
                <a:solidFill>
                  <a:srgbClr val="0099FF"/>
                </a:solidFill>
              </a:rPr>
              <a:t> </a:t>
            </a:r>
            <a:r>
              <a:rPr lang="en-US" sz="5400" b="1" dirty="0" err="1" smtClean="0">
                <a:solidFill>
                  <a:srgbClr val="0099FF"/>
                </a:solidFill>
              </a:rPr>
              <a:t>điệu</a:t>
            </a:r>
            <a:r>
              <a:rPr lang="en-US" sz="5400" b="1" dirty="0" smtClean="0">
                <a:solidFill>
                  <a:srgbClr val="0099FF"/>
                </a:solidFill>
              </a:rPr>
              <a:t> </a:t>
            </a:r>
            <a:r>
              <a:rPr lang="en-US" sz="5400" b="1" dirty="0" err="1" smtClean="0">
                <a:solidFill>
                  <a:srgbClr val="0099FF"/>
                </a:solidFill>
              </a:rPr>
              <a:t>yêu</a:t>
            </a:r>
            <a:r>
              <a:rPr lang="en-US" sz="5400" b="1" dirty="0" smtClean="0">
                <a:solidFill>
                  <a:srgbClr val="0099FF"/>
                </a:solidFill>
              </a:rPr>
              <a:t> </a:t>
            </a:r>
            <a:r>
              <a:rPr lang="en-US" sz="5400" b="1" dirty="0" err="1" smtClean="0">
                <a:solidFill>
                  <a:srgbClr val="0099FF"/>
                </a:solidFill>
              </a:rPr>
              <a:t>thương</a:t>
            </a:r>
            <a:endParaRPr lang="en-US" sz="5400" b="1" dirty="0">
              <a:solidFill>
                <a:srgbClr val="0099FF"/>
              </a:solidFill>
            </a:endParaRPr>
          </a:p>
        </p:txBody>
      </p:sp>
      <p:pic>
        <p:nvPicPr>
          <p:cNvPr id="6" name="CoLa-DanCa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239000" y="5791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89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Kết quả hình ảnh cho khung powerpoint đẹ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391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6571" y="2035076"/>
            <a:ext cx="833022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905"/>
                <a:solidFill>
                  <a:srgbClr val="00CC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Chươn</a:t>
            </a:r>
            <a:r>
              <a:rPr lang="en-US" sz="4800" b="1" dirty="0" err="1" smtClean="0">
                <a:ln w="1905"/>
                <a:solidFill>
                  <a:srgbClr val="00CC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en-US" sz="4800" b="1" dirty="0" smtClean="0">
                <a:ln w="1905"/>
                <a:solidFill>
                  <a:srgbClr val="00CC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solidFill>
                  <a:srgbClr val="00CC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trình</a:t>
            </a:r>
            <a:r>
              <a:rPr lang="en-US" sz="4800" b="1" dirty="0" smtClean="0">
                <a:ln w="1905"/>
                <a:solidFill>
                  <a:srgbClr val="00CC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solidFill>
                  <a:srgbClr val="00CC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đã</a:t>
            </a:r>
            <a:r>
              <a:rPr lang="en-US" sz="4800" b="1" dirty="0" smtClean="0">
                <a:ln w="1905"/>
                <a:solidFill>
                  <a:srgbClr val="00CC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solidFill>
                  <a:srgbClr val="00CC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kết</a:t>
            </a:r>
            <a:r>
              <a:rPr lang="en-US" sz="4800" b="1" dirty="0" smtClean="0">
                <a:ln w="1905"/>
                <a:solidFill>
                  <a:srgbClr val="00CC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solidFill>
                  <a:srgbClr val="00CC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thúc</a:t>
            </a:r>
            <a:r>
              <a:rPr lang="en-US" sz="4800" b="1" dirty="0" smtClean="0">
                <a:ln w="1905"/>
                <a:solidFill>
                  <a:srgbClr val="00CC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pPr algn="ctr"/>
            <a:r>
              <a:rPr lang="en-US" sz="4800" b="1" dirty="0" smtClean="0">
                <a:ln w="1905"/>
                <a:solidFill>
                  <a:srgbClr val="00CC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solidFill>
                  <a:srgbClr val="00CC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hẹn</a:t>
            </a:r>
            <a:r>
              <a:rPr lang="en-US" sz="4800" b="1" dirty="0" smtClean="0">
                <a:ln w="1905"/>
                <a:solidFill>
                  <a:srgbClr val="00CC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solidFill>
                  <a:srgbClr val="00CC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gặp</a:t>
            </a:r>
            <a:r>
              <a:rPr lang="en-US" sz="4800" b="1" dirty="0" smtClean="0">
                <a:ln w="1905"/>
                <a:solidFill>
                  <a:srgbClr val="00CC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solidFill>
                  <a:srgbClr val="00CC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lại</a:t>
            </a:r>
            <a:r>
              <a:rPr lang="en-US" sz="4800" b="1" dirty="0" smtClean="0">
                <a:ln w="1905"/>
                <a:solidFill>
                  <a:srgbClr val="00CC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ở </a:t>
            </a:r>
            <a:r>
              <a:rPr lang="en-US" sz="4800" b="1" dirty="0" err="1" smtClean="0">
                <a:ln w="1905"/>
                <a:solidFill>
                  <a:srgbClr val="00CC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chương</a:t>
            </a:r>
            <a:r>
              <a:rPr lang="en-US" sz="4800" b="1" dirty="0" smtClean="0">
                <a:ln w="1905"/>
                <a:solidFill>
                  <a:srgbClr val="00CC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solidFill>
                  <a:srgbClr val="00CC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trình</a:t>
            </a:r>
            <a:r>
              <a:rPr lang="en-US" sz="4800" b="1" dirty="0" smtClean="0">
                <a:ln w="1905"/>
                <a:solidFill>
                  <a:srgbClr val="00CC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solidFill>
                  <a:srgbClr val="00CC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sau</a:t>
            </a:r>
            <a:r>
              <a:rPr lang="en-US" sz="4800" b="1" dirty="0" smtClean="0">
                <a:ln w="1905"/>
                <a:solidFill>
                  <a:srgbClr val="00CC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ctr"/>
            <a:r>
              <a:rPr lang="en-US" sz="4800" b="1" cap="none" spc="0" dirty="0" err="1" smtClean="0">
                <a:ln w="1905"/>
                <a:solidFill>
                  <a:srgbClr val="00CC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Xin</a:t>
            </a:r>
            <a:r>
              <a:rPr lang="en-US" sz="4800" b="1" cap="none" spc="0" dirty="0" smtClean="0">
                <a:ln w="1905"/>
                <a:solidFill>
                  <a:srgbClr val="00CC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cap="none" spc="0" dirty="0" err="1" smtClean="0">
                <a:ln w="1905"/>
                <a:solidFill>
                  <a:srgbClr val="00CC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cảm</a:t>
            </a:r>
            <a:r>
              <a:rPr lang="en-US" sz="4800" b="1" cap="none" spc="0" dirty="0" smtClean="0">
                <a:ln w="1905"/>
                <a:solidFill>
                  <a:srgbClr val="00CC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cap="none" spc="0" dirty="0" err="1" smtClean="0">
                <a:ln w="1905"/>
                <a:solidFill>
                  <a:srgbClr val="00CC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ơn</a:t>
            </a:r>
            <a:r>
              <a:rPr lang="en-US" sz="4800" b="1" cap="none" spc="0" dirty="0" smtClean="0">
                <a:ln w="1905"/>
                <a:solidFill>
                  <a:srgbClr val="00CC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en-US" sz="4800" b="1" cap="none" spc="0" dirty="0">
              <a:ln w="1905"/>
              <a:solidFill>
                <a:srgbClr val="00CC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135</Words>
  <Application>Microsoft Office PowerPoint</Application>
  <PresentationFormat>On-screen Show (4:3)</PresentationFormat>
  <Paragraphs>49</Paragraphs>
  <Slides>8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146</cp:revision>
  <dcterms:created xsi:type="dcterms:W3CDTF">2016-10-25T01:03:27Z</dcterms:created>
  <dcterms:modified xsi:type="dcterms:W3CDTF">2018-07-13T01:32:06Z</dcterms:modified>
</cp:coreProperties>
</file>