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  <p:sldId id="259" r:id="rId5"/>
    <p:sldId id="262" r:id="rId6"/>
    <p:sldId id="263" r:id="rId7"/>
    <p:sldId id="264" r:id="rId8"/>
    <p:sldId id="265" r:id="rId9"/>
    <p:sldId id="266" r:id="rId10"/>
    <p:sldId id="268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97D39-C809-4B2C-994F-E6C445A2419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531043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39A22-3DD7-44E5-8DB4-C79AACBBC7D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894602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0FA42-E231-4280-9DE2-D7F4489DD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159342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97D39-C809-4B2C-994F-E6C445A2419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67715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EF0F6-F408-46E1-932E-A0F0067C56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754213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1CEDE-5EDC-484A-A185-F696725D65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995216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7EFD5-60C8-47F9-8FA3-ED25893CA2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58322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2522D-F00D-4E54-B26D-7E52F2944A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794959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C9F50-B3B9-415D-AEF0-B9C90D3E56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11369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AF26E-632D-48F0-A5D2-794241DFBF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777477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D6F0E-7547-42C6-B309-8A6AB8B49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817472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EF0F6-F408-46E1-932E-A0F0067C56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680342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3153D-B161-4AD2-ABD3-DEAA5B9464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233065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39A22-3DD7-44E5-8DB4-C79AACBBC7D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320940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0FA42-E231-4280-9DE2-D7F4489DD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109794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97D39-C809-4B2C-994F-E6C445A2419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911483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EF0F6-F408-46E1-932E-A0F0067C56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244002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1CEDE-5EDC-484A-A185-F696725D65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513750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7EFD5-60C8-47F9-8FA3-ED25893CA2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737285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2522D-F00D-4E54-B26D-7E52F2944A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501626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C9F50-B3B9-415D-AEF0-B9C90D3E56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2570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AF26E-632D-48F0-A5D2-794241DFBF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781972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1CEDE-5EDC-484A-A185-F696725D65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562243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D6F0E-7547-42C6-B309-8A6AB8B49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064779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3153D-B161-4AD2-ABD3-DEAA5B9464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998049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39A22-3DD7-44E5-8DB4-C79AACBBC7D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820851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0FA42-E231-4280-9DE2-D7F4489DD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347246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7EFD5-60C8-47F9-8FA3-ED25893CA2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828391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2522D-F00D-4E54-B26D-7E52F2944A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56964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C9F50-B3B9-415D-AEF0-B9C90D3E56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351482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AF26E-632D-48F0-A5D2-794241DFBF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883326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D6F0E-7547-42C6-B309-8A6AB8B49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510136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3153D-B161-4AD2-ABD3-DEAA5B9464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908654"/>
      </p:ext>
    </p:extLst>
  </p:cSld>
  <p:clrMapOvr>
    <a:masterClrMapping/>
  </p:clrMapOvr>
  <p:transition>
    <p:sndAc>
      <p:stSnd loop="1"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226B97-0C1E-46DE-9474-C15AF037199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775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ndAc>
      <p:stSnd loop="1">
        <p:snd r:embed="rId13" name="chimes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226B97-0C1E-46DE-9474-C15AF037199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41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sndAc>
      <p:stSnd loop="1">
        <p:snd r:embed="rId13" name="chimes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226B97-0C1E-46DE-9474-C15AF037199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80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sndAc>
      <p:stSnd loop="1">
        <p:snd r:embed="rId13" name="chimes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BD2053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1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10200"/>
            <a:ext cx="1219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0"/>
            <a:ext cx="121920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381000"/>
            <a:ext cx="8382000" cy="5816977"/>
          </a:xfrm>
          <a:prstGeom prst="rect">
            <a:avLst/>
          </a:prstGeom>
          <a:noFill/>
          <a:ln w="9525">
            <a:pattFill prst="pct5">
              <a:fgClr>
                <a:srgbClr val="3333FF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600" b="1" i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</a:t>
            </a:r>
            <a:r>
              <a:rPr lang="pt-BR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Trường Mầm non </a:t>
            </a:r>
            <a:r>
              <a:rPr lang="pt-BR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Thạch Bàn</a:t>
            </a:r>
            <a:endParaRPr lang="pt-BR" sz="4400" b="1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4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Times New Roman"/>
              </a:rPr>
              <a:t>              </a:t>
            </a:r>
            <a:r>
              <a:rPr lang="vi-VN" sz="44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Times New Roman"/>
              </a:rPr>
              <a:t>  </a:t>
            </a:r>
            <a:r>
              <a:rPr lang="pt-BR" sz="44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Times New Roman"/>
              </a:rPr>
              <a:t> </a:t>
            </a:r>
            <a:r>
              <a:rPr lang="en-US" sz="54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54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54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54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5400" b="1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5400" b="1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vi-VN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bộ</a:t>
            </a:r>
            <a:r>
              <a:rPr lang="en-US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vi-VN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phận </a:t>
            </a:r>
            <a:r>
              <a:rPr lang="vi-VN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trên cơ thể bé</a:t>
            </a:r>
            <a:endParaRPr lang="pt-BR" sz="48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ứa</a:t>
            </a:r>
            <a:r>
              <a:rPr 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tuổi</a:t>
            </a:r>
            <a:r>
              <a:rPr 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24-36 </a:t>
            </a:r>
            <a:r>
              <a:rPr 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tháng</a:t>
            </a:r>
            <a:endParaRPr lang="pt-BR" sz="16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    </a:t>
            </a:r>
            <a:endParaRPr lang="en-US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55" name="WordArt 29"/>
          <p:cNvSpPr>
            <a:spLocks noChangeArrowheads="1" noChangeShapeType="1" noTextEdit="1"/>
          </p:cNvSpPr>
          <p:nvPr/>
        </p:nvSpPr>
        <p:spPr bwMode="auto">
          <a:xfrm>
            <a:off x="762000" y="533400"/>
            <a:ext cx="7620000" cy="33528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6" name="Picture 8" descr="nhom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771775" y="-1019175"/>
            <a:ext cx="5334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nhom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667375" y="-1019175"/>
            <a:ext cx="5334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 descr="nhom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3600" y="2179638"/>
            <a:ext cx="7620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1" descr="nhom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2209800"/>
            <a:ext cx="6096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3" descr="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410200"/>
            <a:ext cx="1219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8" descr="nhom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924175" y="-1019175"/>
            <a:ext cx="5334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8" descr="nhom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705475" y="5815013"/>
            <a:ext cx="5334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8" descr="nhom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651125" y="5857875"/>
            <a:ext cx="5334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910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oànthanb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5223557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1485900" y="106373"/>
            <a:ext cx="3276600" cy="1028700"/>
            <a:chOff x="1152" y="604"/>
            <a:chExt cx="1776" cy="428"/>
          </a:xfrm>
        </p:grpSpPr>
        <p:sp>
          <p:nvSpPr>
            <p:cNvPr id="4122" name="Line 4"/>
            <p:cNvSpPr>
              <a:spLocks noChangeShapeType="1"/>
            </p:cNvSpPr>
            <p:nvPr/>
          </p:nvSpPr>
          <p:spPr bwMode="auto">
            <a:xfrm>
              <a:off x="1872" y="864"/>
              <a:ext cx="1056" cy="144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Text Box 5"/>
            <p:cNvSpPr txBox="1">
              <a:spLocks noChangeArrowheads="1"/>
            </p:cNvSpPr>
            <p:nvPr/>
          </p:nvSpPr>
          <p:spPr bwMode="auto">
            <a:xfrm>
              <a:off x="1152" y="604"/>
              <a:ext cx="672" cy="428"/>
            </a:xfrm>
            <a:prstGeom prst="rect">
              <a:avLst/>
            </a:prstGeom>
            <a:noFill/>
            <a:ln w="38100" cmpd="dbl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600" dirty="0" err="1"/>
                <a:t>mắt</a:t>
              </a:r>
              <a:endParaRPr lang="en-US" sz="3600" dirty="0"/>
            </a:p>
          </p:txBody>
        </p:sp>
      </p:grpSp>
      <p:grpSp>
        <p:nvGrpSpPr>
          <p:cNvPr id="20486" name="Group 6"/>
          <p:cNvGrpSpPr>
            <a:grpSpLocks/>
          </p:cNvGrpSpPr>
          <p:nvPr/>
        </p:nvGrpSpPr>
        <p:grpSpPr bwMode="auto">
          <a:xfrm>
            <a:off x="1187924" y="1512485"/>
            <a:ext cx="1600200" cy="679450"/>
            <a:chOff x="1152" y="1104"/>
            <a:chExt cx="1008" cy="428"/>
          </a:xfrm>
        </p:grpSpPr>
        <p:sp>
          <p:nvSpPr>
            <p:cNvPr id="4120" name="Line 7"/>
            <p:cNvSpPr>
              <a:spLocks noChangeShapeType="1"/>
            </p:cNvSpPr>
            <p:nvPr/>
          </p:nvSpPr>
          <p:spPr bwMode="auto">
            <a:xfrm>
              <a:off x="1872" y="1344"/>
              <a:ext cx="288" cy="48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Text Box 8"/>
            <p:cNvSpPr txBox="1">
              <a:spLocks noChangeArrowheads="1"/>
            </p:cNvSpPr>
            <p:nvPr/>
          </p:nvSpPr>
          <p:spPr bwMode="auto">
            <a:xfrm>
              <a:off x="1152" y="1104"/>
              <a:ext cx="672" cy="428"/>
            </a:xfrm>
            <a:prstGeom prst="rect">
              <a:avLst/>
            </a:prstGeom>
            <a:noFill/>
            <a:ln w="38100" cmpd="dbl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600" dirty="0" err="1"/>
                <a:t>tay</a:t>
              </a:r>
              <a:endParaRPr lang="en-US" sz="3600" dirty="0"/>
            </a:p>
          </p:txBody>
        </p:sp>
      </p:grpSp>
      <p:grpSp>
        <p:nvGrpSpPr>
          <p:cNvPr id="20489" name="Group 9"/>
          <p:cNvGrpSpPr>
            <a:grpSpLocks/>
          </p:cNvGrpSpPr>
          <p:nvPr/>
        </p:nvGrpSpPr>
        <p:grpSpPr bwMode="auto">
          <a:xfrm>
            <a:off x="1934501" y="1301750"/>
            <a:ext cx="3189288" cy="2203450"/>
            <a:chOff x="1152" y="1104"/>
            <a:chExt cx="2009" cy="1388"/>
          </a:xfrm>
        </p:grpSpPr>
        <p:sp>
          <p:nvSpPr>
            <p:cNvPr id="4118" name="Line 10"/>
            <p:cNvSpPr>
              <a:spLocks noChangeShapeType="1"/>
            </p:cNvSpPr>
            <p:nvPr/>
          </p:nvSpPr>
          <p:spPr bwMode="auto">
            <a:xfrm flipV="1">
              <a:off x="1961" y="1104"/>
              <a:ext cx="1200" cy="1228"/>
            </a:xfrm>
            <a:prstGeom prst="line">
              <a:avLst/>
            </a:prstGeom>
            <a:noFill/>
            <a:ln w="76200">
              <a:solidFill>
                <a:srgbClr val="00FF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Text Box 11"/>
            <p:cNvSpPr txBox="1">
              <a:spLocks noChangeArrowheads="1"/>
            </p:cNvSpPr>
            <p:nvPr/>
          </p:nvSpPr>
          <p:spPr bwMode="auto">
            <a:xfrm>
              <a:off x="1152" y="2064"/>
              <a:ext cx="672" cy="428"/>
            </a:xfrm>
            <a:prstGeom prst="rect">
              <a:avLst/>
            </a:prstGeom>
            <a:noFill/>
            <a:ln w="38100" cmpd="dbl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600" dirty="0" err="1"/>
                <a:t>mũi</a:t>
              </a:r>
              <a:endParaRPr lang="en-US" sz="3600" dirty="0"/>
            </a:p>
          </p:txBody>
        </p:sp>
      </p:grpSp>
      <p:grpSp>
        <p:nvGrpSpPr>
          <p:cNvPr id="20492" name="Group 12"/>
          <p:cNvGrpSpPr>
            <a:grpSpLocks/>
          </p:cNvGrpSpPr>
          <p:nvPr/>
        </p:nvGrpSpPr>
        <p:grpSpPr bwMode="auto">
          <a:xfrm>
            <a:off x="1319345" y="4706005"/>
            <a:ext cx="3200400" cy="646113"/>
            <a:chOff x="1104" y="3072"/>
            <a:chExt cx="2016" cy="407"/>
          </a:xfrm>
        </p:grpSpPr>
        <p:sp>
          <p:nvSpPr>
            <p:cNvPr id="4116" name="Line 13"/>
            <p:cNvSpPr>
              <a:spLocks noChangeShapeType="1"/>
            </p:cNvSpPr>
            <p:nvPr/>
          </p:nvSpPr>
          <p:spPr bwMode="auto">
            <a:xfrm>
              <a:off x="1872" y="3312"/>
              <a:ext cx="1248" cy="96"/>
            </a:xfrm>
            <a:prstGeom prst="line">
              <a:avLst/>
            </a:prstGeom>
            <a:noFill/>
            <a:ln w="76200">
              <a:solidFill>
                <a:srgbClr val="9900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Text Box 14"/>
            <p:cNvSpPr txBox="1">
              <a:spLocks noChangeArrowheads="1"/>
            </p:cNvSpPr>
            <p:nvPr/>
          </p:nvSpPr>
          <p:spPr bwMode="auto">
            <a:xfrm>
              <a:off x="1104" y="3072"/>
              <a:ext cx="912" cy="407"/>
            </a:xfrm>
            <a:prstGeom prst="rect">
              <a:avLst/>
            </a:prstGeom>
            <a:noFill/>
            <a:ln w="38100" cmpd="dbl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600" dirty="0" err="1"/>
                <a:t>chân</a:t>
              </a:r>
              <a:endParaRPr lang="en-US" sz="3600" dirty="0"/>
            </a:p>
          </p:txBody>
        </p:sp>
      </p:grpSp>
      <p:grpSp>
        <p:nvGrpSpPr>
          <p:cNvPr id="20495" name="Group 15"/>
          <p:cNvGrpSpPr>
            <a:grpSpLocks/>
          </p:cNvGrpSpPr>
          <p:nvPr/>
        </p:nvGrpSpPr>
        <p:grpSpPr bwMode="auto">
          <a:xfrm>
            <a:off x="6539552" y="386550"/>
            <a:ext cx="1662723" cy="777667"/>
            <a:chOff x="3552" y="848"/>
            <a:chExt cx="1184" cy="208"/>
          </a:xfrm>
        </p:grpSpPr>
        <p:sp>
          <p:nvSpPr>
            <p:cNvPr id="4114" name="Line 16"/>
            <p:cNvSpPr>
              <a:spLocks noChangeShapeType="1"/>
            </p:cNvSpPr>
            <p:nvPr/>
          </p:nvSpPr>
          <p:spPr bwMode="auto">
            <a:xfrm flipH="1">
              <a:off x="3552" y="988"/>
              <a:ext cx="528" cy="68"/>
            </a:xfrm>
            <a:prstGeom prst="line">
              <a:avLst/>
            </a:prstGeom>
            <a:noFill/>
            <a:ln w="76200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Text Box 17"/>
            <p:cNvSpPr txBox="1">
              <a:spLocks noChangeArrowheads="1"/>
            </p:cNvSpPr>
            <p:nvPr/>
          </p:nvSpPr>
          <p:spPr bwMode="auto">
            <a:xfrm>
              <a:off x="4133" y="848"/>
              <a:ext cx="603" cy="173"/>
            </a:xfrm>
            <a:prstGeom prst="rect">
              <a:avLst/>
            </a:prstGeom>
            <a:noFill/>
            <a:ln w="38100" cmpd="dbl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600" dirty="0" smtClean="0"/>
                <a:t>tai</a:t>
              </a:r>
              <a:endParaRPr lang="en-US" sz="3600" dirty="0"/>
            </a:p>
          </p:txBody>
        </p:sp>
      </p:grpSp>
      <p:grpSp>
        <p:nvGrpSpPr>
          <p:cNvPr id="20498" name="Group 18"/>
          <p:cNvGrpSpPr>
            <a:grpSpLocks/>
          </p:cNvGrpSpPr>
          <p:nvPr/>
        </p:nvGrpSpPr>
        <p:grpSpPr bwMode="auto">
          <a:xfrm>
            <a:off x="5777552" y="1450975"/>
            <a:ext cx="2895600" cy="1441450"/>
            <a:chOff x="3168" y="1200"/>
            <a:chExt cx="1824" cy="908"/>
          </a:xfrm>
        </p:grpSpPr>
        <p:sp>
          <p:nvSpPr>
            <p:cNvPr id="4112" name="Line 19"/>
            <p:cNvSpPr>
              <a:spLocks noChangeShapeType="1"/>
            </p:cNvSpPr>
            <p:nvPr/>
          </p:nvSpPr>
          <p:spPr bwMode="auto">
            <a:xfrm flipH="1" flipV="1">
              <a:off x="3168" y="1200"/>
              <a:ext cx="864" cy="672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Text Box 20"/>
            <p:cNvSpPr txBox="1">
              <a:spLocks noChangeArrowheads="1"/>
            </p:cNvSpPr>
            <p:nvPr/>
          </p:nvSpPr>
          <p:spPr bwMode="auto">
            <a:xfrm>
              <a:off x="4080" y="1680"/>
              <a:ext cx="912" cy="428"/>
            </a:xfrm>
            <a:prstGeom prst="rect">
              <a:avLst/>
            </a:prstGeom>
            <a:noFill/>
            <a:ln w="38100" cmpd="dbl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600" dirty="0" err="1"/>
                <a:t>miệng</a:t>
              </a:r>
              <a:endParaRPr lang="en-US" sz="3600" dirty="0"/>
            </a:p>
          </p:txBody>
        </p:sp>
      </p:grpSp>
      <p:sp>
        <p:nvSpPr>
          <p:cNvPr id="4107" name="Text Box 27"/>
          <p:cNvSpPr txBox="1">
            <a:spLocks noChangeArrowheads="1"/>
          </p:cNvSpPr>
          <p:nvPr/>
        </p:nvSpPr>
        <p:spPr bwMode="auto">
          <a:xfrm>
            <a:off x="430474" y="9396"/>
            <a:ext cx="1299949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 smtClean="0">
                <a:solidFill>
                  <a:srgbClr val="FF0000"/>
                </a:solidFill>
              </a:rPr>
              <a:t>Các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bộ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phận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cơ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  <a:p>
            <a:pPr eaLnBrk="1" hangingPunct="1"/>
            <a:r>
              <a:rPr lang="en-US" sz="3200" dirty="0" err="1" smtClean="0">
                <a:solidFill>
                  <a:srgbClr val="FF0000"/>
                </a:solidFill>
              </a:rPr>
              <a:t>thể</a:t>
            </a:r>
            <a:endParaRPr lang="en-US" sz="3200" dirty="0">
              <a:solidFill>
                <a:srgbClr val="FF0000"/>
              </a:solidFill>
            </a:endParaRPr>
          </a:p>
          <a:p>
            <a:pPr eaLnBrk="1" hangingPunct="1"/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bé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035447"/>
      </p:ext>
    </p:extLst>
  </p:cSld>
  <p:clrMapOvr>
    <a:masterClrMapping/>
  </p:clrMapOvr>
  <p:transition advClick="0">
    <p:sndAc>
      <p:stSnd loop="1"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2514600" y="7010400"/>
            <a:ext cx="38862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600">
                <a:solidFill>
                  <a:srgbClr val="FF0000"/>
                </a:solidFill>
              </a:rPr>
              <a:t>Cái mắt</a:t>
            </a:r>
          </a:p>
        </p:txBody>
      </p:sp>
    </p:spTree>
    <p:extLst>
      <p:ext uri="{BB962C8B-B14F-4D97-AF65-F5344CB8AC3E}">
        <p14:creationId xmlns:p14="http://schemas.microsoft.com/office/powerpoint/2010/main" val="872512608"/>
      </p:ext>
    </p:extLst>
  </p:cSld>
  <p:clrMapOvr>
    <a:masterClrMapping/>
  </p:clrMapOvr>
  <p:transition advClick="0" advTm="5000">
    <p:sndAc>
      <p:stSnd loop="1"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3352800" y="6765925"/>
            <a:ext cx="258445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600">
                <a:solidFill>
                  <a:srgbClr val="FF0000"/>
                </a:solidFill>
              </a:rPr>
              <a:t>Cái tai</a:t>
            </a:r>
          </a:p>
        </p:txBody>
      </p:sp>
    </p:spTree>
    <p:extLst>
      <p:ext uri="{BB962C8B-B14F-4D97-AF65-F5344CB8AC3E}">
        <p14:creationId xmlns:p14="http://schemas.microsoft.com/office/powerpoint/2010/main" val="1042005734"/>
      </p:ext>
    </p:extLst>
  </p:cSld>
  <p:clrMapOvr>
    <a:masterClrMapping/>
  </p:clrMapOvr>
  <p:transition advClick="0" advTm="5000">
    <p:sndAc>
      <p:stSnd loop="1"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2743200" y="6934200"/>
            <a:ext cx="3997325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600">
                <a:solidFill>
                  <a:srgbClr val="FF0000"/>
                </a:solidFill>
              </a:rPr>
              <a:t>Cái miệng</a:t>
            </a:r>
          </a:p>
        </p:txBody>
      </p:sp>
    </p:spTree>
    <p:extLst>
      <p:ext uri="{BB962C8B-B14F-4D97-AF65-F5344CB8AC3E}">
        <p14:creationId xmlns:p14="http://schemas.microsoft.com/office/powerpoint/2010/main" val="1455097184"/>
      </p:ext>
    </p:extLst>
  </p:cSld>
  <p:clrMapOvr>
    <a:masterClrMapping/>
  </p:clrMapOvr>
  <p:transition>
    <p:sndAc>
      <p:stSnd loop="1"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a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36075" cy="6858000"/>
          </a:xfrm>
          <a:prstGeom prst="rect">
            <a:avLst/>
          </a:prstGeom>
          <a:noFill/>
          <a:ln w="38100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727325" y="7239000"/>
            <a:ext cx="3140075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600">
                <a:solidFill>
                  <a:srgbClr val="FF0000"/>
                </a:solidFill>
              </a:rPr>
              <a:t>Bàn tay</a:t>
            </a:r>
          </a:p>
        </p:txBody>
      </p:sp>
    </p:spTree>
    <p:extLst>
      <p:ext uri="{BB962C8B-B14F-4D97-AF65-F5344CB8AC3E}">
        <p14:creationId xmlns:p14="http://schemas.microsoft.com/office/powerpoint/2010/main" val="33730743"/>
      </p:ext>
    </p:extLst>
  </p:cSld>
  <p:clrMapOvr>
    <a:masterClrMapping/>
  </p:clrMapOvr>
  <p:transition advClick="0" advTm="5000">
    <p:sndAc>
      <p:stSnd loop="1"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3108325" y="6858000"/>
            <a:ext cx="27559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5400">
                <a:solidFill>
                  <a:srgbClr val="FF0000"/>
                </a:solidFill>
              </a:rPr>
              <a:t>Bàn chân</a:t>
            </a:r>
          </a:p>
        </p:txBody>
      </p:sp>
    </p:spTree>
    <p:extLst>
      <p:ext uri="{BB962C8B-B14F-4D97-AF65-F5344CB8AC3E}">
        <p14:creationId xmlns:p14="http://schemas.microsoft.com/office/powerpoint/2010/main" val="471446260"/>
      </p:ext>
    </p:extLst>
  </p:cSld>
  <p:clrMapOvr>
    <a:masterClrMapping/>
  </p:clrMapOvr>
  <p:transition advClick="0" advTm="5000">
    <p:sndAc>
      <p:stSnd loop="1"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7106" name="Picture 2" descr="RÃ©sultat de recherche d'images pour &quot;bÃ© rá»­a máº·t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" y="17060"/>
            <a:ext cx="9133764" cy="6850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471399"/>
      </p:ext>
    </p:extLst>
  </p:cSld>
  <p:clrMapOvr>
    <a:masterClrMapping/>
  </p:clrMapOvr>
  <p:transition>
    <p:sndAc>
      <p:stSnd loop="1"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RÃ©sultat de recherche d'images pour &quot;bÃ© rá»­a máº·t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11" y="0"/>
            <a:ext cx="912476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08637"/>
      </p:ext>
    </p:extLst>
  </p:cSld>
  <p:clrMapOvr>
    <a:masterClrMapping/>
  </p:clrMapOvr>
  <p:transition>
    <p:sndAc>
      <p:stSnd loop="1"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49</Words>
  <Application>Microsoft Office PowerPoint</Application>
  <PresentationFormat>On-screen Show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Default Design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Phan Danh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Tommy_Phan</dc:creator>
  <cp:lastModifiedBy>Tommy_Phan</cp:lastModifiedBy>
  <cp:revision>2</cp:revision>
  <dcterms:created xsi:type="dcterms:W3CDTF">2018-10-05T10:33:00Z</dcterms:created>
  <dcterms:modified xsi:type="dcterms:W3CDTF">2018-10-05T10:43:30Z</dcterms:modified>
</cp:coreProperties>
</file>