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21"/>
    <p:restoredTop sz="94659"/>
  </p:normalViewPr>
  <p:slideViewPr>
    <p:cSldViewPr>
      <p:cViewPr varScale="1">
        <p:scale>
          <a:sx n="64" d="100"/>
          <a:sy n="64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2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4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2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7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0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4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6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4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D3395-BA13-4EF4-881C-C649601BE9F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337DD-260B-4050-891E-DD8CABF90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5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9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atNam\Desktop\MGB C2\Ảnh\18298625-rosas-vintage-frame-ilustración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1742" y="1524000"/>
            <a:ext cx="53591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KPKH:</a:t>
            </a:r>
          </a:p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880" y="3657600"/>
            <a:ext cx="53853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         </a:t>
            </a:r>
            <a:r>
              <a:rPr lang="en-US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MGB C2- Panda</a:t>
            </a:r>
            <a:endParaRPr lang="en-US" sz="2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hatNam\Desktop\MGB C2\Ảnh\Ảnh động\goctrangtr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4" y="0"/>
            <a:ext cx="2454234" cy="245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hatNam\Desktop\MGB C2\Ảnh\Ảnh động\goctrangtr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hatNam\Desktop\MGB C2\Ảnh\Ảnh động\goctrangtr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53200" y="42672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hatNam\Desktop\MGB C2\Ảnh\Ảnh động\goctrangtr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965" y="4358165"/>
            <a:ext cx="2393036" cy="26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NhatNam\Desktop\MGB C2\Ảnh\Ảnh động\2990794701_1_3_vccpy8v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-76200"/>
            <a:ext cx="4991100" cy="10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75215" y="2446132"/>
            <a:ext cx="27302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6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4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hatNam\Desktop\MGB C2\Ảnh\Ảnh động\217656238f9831732b9d10d0bfc9af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7403"/>
            <a:ext cx="2277094" cy="228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hatNam\Desktop\MGB C2\Ảnh\Ảnh động\217656238f9831732b9d10d0bfc9af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3280" y="4579154"/>
            <a:ext cx="2277094" cy="228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hatNam\Desktop\MGB C2\Ảnh\Ảnh động\1710201116365487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48" y="-457200"/>
            <a:ext cx="1333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NhatNam\Desktop\MGB C2\Ảnh\Ảnh động\1710201116365487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37" y="-502228"/>
            <a:ext cx="1333500" cy="40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NhatNam\Desktop\MGB C2\Ảnh\Ảnh động\6fer30goj4_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228600"/>
            <a:ext cx="3810000" cy="10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NhatNam\Desktop\MGB C2\Ảnh\Ảnh động\6fer30goj4_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28600"/>
            <a:ext cx="3810000" cy="10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4956" y="2057400"/>
            <a:ext cx="30684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hatNam\Desktop\MGB C2\Ảnh\Ảnh động\Hinh-anh-con-ho-full-H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433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hatNam\Desktop\MGB C2\Ảnh\Ảnh động\Tả-con-hươu-cao-cổ-trong-vườn-thú-lớp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2800"/>
            <a:ext cx="43433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hatNam\Desktop\MGB C2\Ảnh\Ảnh động\ta-con-kh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hatNam\Desktop\MGB C2\Ảnh\Ảnh động\0474.jpg_wh1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352800"/>
            <a:ext cx="46481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0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hatNam\Desktop\MGB C2\Ảnh\Ảnh động\142_54_1354198135_18_anhsaokhuya.net _56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-5937"/>
            <a:ext cx="4517572" cy="6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hatNam\Desktop\MGB C2\Ảnh\Ảnh động\142_54_1354198135_18_anhsaokhuya.net _56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5938"/>
            <a:ext cx="4559135" cy="6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hatNam\Desktop\MGB C2\Ảnh\Ảnh động\34651rv8rwpsuf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59977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hatNam\Desktop\MGB C2\Ảnh\Ảnh động\1226779ri5ottxcd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" y="-457200"/>
            <a:ext cx="13335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NhatNam\Desktop\MGB C2\Ảnh\Ảnh động\1226779ri5ottxcd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1333500" cy="41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hatNam\Desktop\MGB C2\Ảnh\Ảnh động\1226779ri5ottxcd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-415142"/>
            <a:ext cx="13335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NhatNam\Desktop\MGB C2\Ảnh\Ảnh động\1226779ri5ottxcd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2665021"/>
            <a:ext cx="1333500" cy="41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NhatNam\Desktop\MGB C2\Ảnh\Ảnh động\523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66285"/>
            <a:ext cx="2036989" cy="19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NhatNam\Desktop\MGB C2\Ảnh\Ảnh động\523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14" y="4817918"/>
            <a:ext cx="2036989" cy="19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NhatNam\Desktop\MGB C2\Ảnh\Ảnh động\5236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44637"/>
            <a:ext cx="2036989" cy="19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86312" y="2203356"/>
            <a:ext cx="3155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9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hatNam\Desktop\MGB C2\Ảnh\Ảnh động\images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0366" y="1676400"/>
            <a:ext cx="53976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u="sng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u="sng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u="sng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5400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CaoCao-BaoAn-56111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8606" y="3626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atNam\Desktop\MGB C2\Ảnh\Ảnh động\images (1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8"/>
            <a:ext cx="9144000" cy="68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9686" y="2066259"/>
            <a:ext cx="6691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u="sng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u="sng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u="sng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-Heo-Dat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hatNam\Desktop\MGB C2\Ảnh\Ảnh động\kisspng-border-flowers-clip-art-floral-corner-5abe7983ec3293.6404602815224323879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760"/>
            <a:ext cx="1828800" cy="166624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 descr="C:\Users\NhatNam\Desktop\MGB C2\Ảnh\Ảnh động\kisspng-border-flowers-clip-art-floral-corner-5abe7983ec3293.6404602815224323879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0"/>
            <a:ext cx="1828800" cy="1828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2" descr="C:\Users\NhatNam\Desktop\MGB C2\Ảnh\Ảnh động\kisspng-border-flowers-clip-art-floral-corner-5abe7983ec3293.6404602815224323879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14210" y="5032169"/>
            <a:ext cx="1828800" cy="18288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2" descr="C:\Users\NhatNam\Desktop\MGB C2\Ảnh\Ảnh động\kisspng-border-flowers-clip-art-floral-corner-5abe7983ec3293.6404602815224323879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4210" y="0"/>
            <a:ext cx="1828800" cy="166624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123" name="Picture 3" descr="C:\Users\NhatNam\Desktop\MGB C2\Ảnh\Ảnh động\641955barres_petits_noeuds__18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83" y="-12865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hatNam\Desktop\MGB C2\Ảnh\Ảnh động\641955barres_petits_noeuds__18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91" y="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hatNam\Desktop\MGB C2\Ảnh\Ảnh động\641955barres_petits_noeuds__18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91" y="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9570" y="2362200"/>
            <a:ext cx="38866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40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cap="all" spc="0" dirty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NhatNam\Desktop\MGB C2\Ảnh\Ảnh động\z9fE49K7yvjDtbnlu6g_Kpf3xcBBg4pK_zpsd5eafef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99" y="4419600"/>
            <a:ext cx="5429992" cy="241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hatNam\Desktop\MGB C2\Ảnh\Ảnh động\3056659dxy84qjdjq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30058" y="3123503"/>
            <a:ext cx="3298313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NhatNam\Desktop\MGB C2\Ảnh\Ảnh động\3056659dxy84qjdjq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4753" y="2896297"/>
            <a:ext cx="3298313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06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hatNam\Desktop\MGB C2\Ảnh\926658ajmjgr0vdq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82137"/>
            <a:ext cx="1066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hatNam\Desktop\MGB C2\Ảnh\926658ajmjgr0vdq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507" y="-65314"/>
            <a:ext cx="1066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hatNam\Desktop\MGB C2\Ảnh\Ảnh động\3355884u2nb5qo5m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4931"/>
            <a:ext cx="44958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hatNam\Desktop\MGB C2\Ảnh\Ảnh động\3355884u2nb5qo5m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96025"/>
            <a:ext cx="44958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54647" y="1028228"/>
            <a:ext cx="5587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0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cap="all" spc="0" dirty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438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248" y="2518766"/>
            <a:ext cx="50065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NhatNam\Desktop\MGB C2\Ảnh\Ảnh động\theelephan_oi64ihc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93" y="2011872"/>
            <a:ext cx="3285507" cy="385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huVoiConOBanDonBeatInstrumental-V.A-35021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8498" y="41660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hatNam\Desktop\MGB C2\Ảnh\Ảnh động\images (2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" y="-17161"/>
            <a:ext cx="9170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7726" y="1752600"/>
            <a:ext cx="16081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243" y="2514600"/>
            <a:ext cx="652197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vẩy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phau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</a:p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8423" y="457200"/>
            <a:ext cx="51725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36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cap="all" spc="0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spc="0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cap="all" spc="0" dirty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atNam\Desktop\MGB C2\Ảnh\Ảnh động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501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2901" y="5943600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40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90800" y="152400"/>
            <a:ext cx="1082101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934200" y="1752600"/>
            <a:ext cx="1371600" cy="1752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248400" y="4191000"/>
            <a:ext cx="13716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8600" y="1752600"/>
            <a:ext cx="381000" cy="16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" y="48006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8600" y="152400"/>
            <a:ext cx="10668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029200" y="152400"/>
            <a:ext cx="2286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2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hatNam\Desktop\MGB C2\Ảnh\Ảnh động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40" y="990600"/>
            <a:ext cx="444434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hatNam\Desktop\MGB C2\Ảnh\Ảnh động\con duong xanh tay nguyen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572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985970"/>
            <a:ext cx="29113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xiếc</a:t>
            </a:r>
            <a:endParaRPr lang="en-US" sz="3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5943600"/>
            <a:ext cx="3203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hatNam\Desktop\MGB C2\Ảnh\Ảnh động\v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4" y="0"/>
            <a:ext cx="9162803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038603"/>
            <a:ext cx="5487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NhatNam\Desktop\MGB C2\Ảnh\Ảnh động\hinh anh con gau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8052" y="6177540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019800" y="1524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324600" y="4038600"/>
            <a:ext cx="19812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457200"/>
            <a:ext cx="990600" cy="1981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572000" y="2819400"/>
            <a:ext cx="2971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876800" y="152400"/>
            <a:ext cx="76200" cy="1752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8600" y="304800"/>
            <a:ext cx="12192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hatNam\Desktop\MGB C2\Ảnh\Ảnh động\gautr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667" y="129371"/>
            <a:ext cx="89386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4000" b="1" cap="none" spc="50" dirty="0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 smtClean="0">
                <a:ln w="11430"/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4000" b="1" cap="none" spc="50" dirty="0">
              <a:ln w="11430"/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4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hatNam\Desktop\MGB C2\Ảnh\Ảnh động\panda1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4958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hatNam\Desktop\MGB C2\Ảnh\Ảnh động\1492795-15130736007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1"/>
            <a:ext cx="4648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811074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5811074"/>
            <a:ext cx="2914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152</Words>
  <Application>Microsoft Office PowerPoint</Application>
  <PresentationFormat>On-screen Show (4:3)</PresentationFormat>
  <Paragraphs>33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28</cp:revision>
  <dcterms:created xsi:type="dcterms:W3CDTF">2019-03-28T05:47:14Z</dcterms:created>
  <dcterms:modified xsi:type="dcterms:W3CDTF">2019-04-01T06:30:37Z</dcterms:modified>
</cp:coreProperties>
</file>