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0" r:id="rId10"/>
    <p:sldId id="261" r:id="rId11"/>
    <p:sldId id="267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85" autoAdjust="0"/>
    <p:restoredTop sz="94660"/>
  </p:normalViewPr>
  <p:slideViewPr>
    <p:cSldViewPr>
      <p:cViewPr>
        <p:scale>
          <a:sx n="93" d="100"/>
          <a:sy n="93" d="100"/>
        </p:scale>
        <p:origin x="-732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Welcome\Downloads\Theme-from-missing-James-Last.mp3" TargetMode="Externa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Welcome\Downloads\EmYeuCayXanh-NganHa_35pmp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Welcome\Downloads\Mau-Hoa-Thieu-Nhi-Yen-Nhi.mp3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1371600" y="2819400"/>
            <a:ext cx="6400800" cy="229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ÁN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trứng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MGB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3 - 4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Tú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Duyên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MN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Thượng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LOGO MNG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86200" y="1066800"/>
            <a:ext cx="1447800" cy="1371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514600" y="228600"/>
            <a:ext cx="44958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GIA THƯỢNG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Theme-from-missing-James-Las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229600" y="6172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79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00"/>
            <a:ext cx="8229600" cy="1143000"/>
          </a:xfrm>
        </p:spPr>
        <p:txBody>
          <a:bodyPr/>
          <a:lstStyle/>
          <a:p>
            <a:r>
              <a:rPr lang="en-US" dirty="0" err="1" smtClean="0"/>
              <a:t>Vận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nhạc</a:t>
            </a:r>
            <a:r>
              <a:rPr lang="en-US" dirty="0" smtClean="0"/>
              <a:t>: </a:t>
            </a:r>
            <a:r>
              <a:rPr lang="en-US" dirty="0" err="1" smtClean="0"/>
              <a:t>Đàn</a:t>
            </a:r>
            <a:r>
              <a:rPr lang="en-US" dirty="0" smtClean="0"/>
              <a:t> </a:t>
            </a:r>
            <a:r>
              <a:rPr lang="en-US" dirty="0" err="1" smtClean="0"/>
              <a:t>gà</a:t>
            </a:r>
            <a:r>
              <a:rPr lang="en-US" dirty="0" smtClean="0"/>
              <a:t> con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1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mYeuCayXanh-NganHa_35pmp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 flipH="1">
            <a:off x="8000999" y="5867400"/>
            <a:ext cx="533401" cy="3048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4785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con </a:t>
            </a:r>
            <a:r>
              <a:rPr lang="en-US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con, con </a:t>
            </a:r>
            <a:r>
              <a:rPr lang="en-US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en-US" sz="27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33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762000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họa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 6 Gà ấp trứ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4000"/>
            <a:ext cx="9143999" cy="51054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trứng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ấp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ủ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1452335661_g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1371600"/>
            <a:ext cx="9144000" cy="54864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1_9942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1447800"/>
            <a:ext cx="9144000" cy="54102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mỏ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tý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xíu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a7b5dce80ee190ff74ab5af23876105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371600"/>
            <a:ext cx="9144000" cy="54864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Mau-Hoa-Thieu-Nhi-Yen-Nhi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304800" y="6248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0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96</Words>
  <Application>Microsoft Office PowerPoint</Application>
  <PresentationFormat>On-screen Show (4:3)</PresentationFormat>
  <Paragraphs>17</Paragraphs>
  <Slides>12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   Trò chơi: Nghe tiếng kêu đoán tên con vật   Nghe tiếng: con gà trống, con gà con, con chó…</vt:lpstr>
      <vt:lpstr>Lần 1: Cô đọc cho trẻ nghe</vt:lpstr>
      <vt:lpstr>Lần 2: Cô đọc thơ kết hợp tranh minh họa</vt:lpstr>
      <vt:lpstr>Mười quả trứng tròn Mẹ gà ấp ủ</vt:lpstr>
      <vt:lpstr>Hôm nay ra đủ Mười chú gà con</vt:lpstr>
      <vt:lpstr>Lòng trắng lòng đỏ  Thành mở thành chân</vt:lpstr>
      <vt:lpstr>Cái mỏ tý hon Cái chân bé xíu</vt:lpstr>
      <vt:lpstr>Trích dẫn, đàm thoại</vt:lpstr>
      <vt:lpstr>Lớp, tổ, nhóm, cá nhân</vt:lpstr>
      <vt:lpstr>Vận động theo nhạc: Đàn gà con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Welcome</cp:lastModifiedBy>
  <cp:revision>4</cp:revision>
  <dcterms:created xsi:type="dcterms:W3CDTF">2018-02-01T05:47:26Z</dcterms:created>
  <dcterms:modified xsi:type="dcterms:W3CDTF">2018-02-02T09:01:34Z</dcterms:modified>
</cp:coreProperties>
</file>