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5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3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3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0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4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2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13811-C486-484A-8367-1165761FF1A3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0FD64-D024-463B-B7FD-5C267E1BD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0036" y="346501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TRƯỜNG MẦM NON PHÚC ĐỒNG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1676400"/>
            <a:ext cx="54829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GIÁO ÁN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KHÁM PHÁ KHOA HỌC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7236" y="38100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tài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Cây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chăm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sóc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cây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cảnh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Chủ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</a:rPr>
              <a:t> - </a:t>
            </a:r>
            <a:r>
              <a:rPr lang="en-US" sz="2400" dirty="0" err="1" smtClean="0">
                <a:solidFill>
                  <a:srgbClr val="FF0000"/>
                </a:solidFill>
              </a:rPr>
              <a:t>sự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kiện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Cây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bé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Mẫu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bé</a:t>
            </a:r>
            <a:r>
              <a:rPr lang="en-US" sz="2400" dirty="0" smtClean="0">
                <a:solidFill>
                  <a:srgbClr val="FF0000"/>
                </a:solidFill>
              </a:rPr>
              <a:t> 3 – 4 </a:t>
            </a:r>
            <a:r>
              <a:rPr lang="en-US" sz="2400" dirty="0" err="1" smtClean="0">
                <a:solidFill>
                  <a:srgbClr val="FF0000"/>
                </a:solidFill>
              </a:rPr>
              <a:t>tuổi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Hoàng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Hằng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0555" y="621157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2017 - 2018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1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3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2438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nhóm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Hướng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dẫn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hành</a:t>
            </a:r>
            <a:r>
              <a:rPr lang="en-US" sz="4000" b="1" dirty="0" smtClean="0"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</a:rPr>
              <a:t>Chăm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sóc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xanh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514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cố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3622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Xin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trọng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28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HOẠT ĐỘNG 1: ỔN ĐỊNH TỔ CHỨC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Bài hát- Lý cây xanh - Âm nhạc lớp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5" y="99060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570946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HOẠT ĐỘNG 2: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PHƯƠNG PHÁP HÌNH THỨC TỔ CHỨC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743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CÂY XANH CÓ Ở NHỮNG ĐÂU?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9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6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7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8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1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110</Words>
  <Application>Microsoft Office PowerPoint</Application>
  <PresentationFormat>On-screen Show (4:3)</PresentationFormat>
  <Paragraphs>17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 </cp:lastModifiedBy>
  <cp:revision>5</cp:revision>
  <dcterms:created xsi:type="dcterms:W3CDTF">2018-04-05T16:21:32Z</dcterms:created>
  <dcterms:modified xsi:type="dcterms:W3CDTF">2018-04-06T02:53:27Z</dcterms:modified>
</cp:coreProperties>
</file>