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63" r:id="rId3"/>
    <p:sldId id="257" r:id="rId4"/>
    <p:sldId id="258" r:id="rId5"/>
    <p:sldId id="259" r:id="rId6"/>
    <p:sldId id="260" r:id="rId7"/>
    <p:sldId id="256" r:id="rId8"/>
    <p:sldId id="264" r:id="rId9"/>
    <p:sldId id="265" r:id="rId10"/>
    <p:sldId id="266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8" autoAdjust="0"/>
    <p:restoredTop sz="94660"/>
  </p:normalViewPr>
  <p:slideViewPr>
    <p:cSldViewPr>
      <p:cViewPr>
        <p:scale>
          <a:sx n="76" d="100"/>
          <a:sy n="76" d="100"/>
        </p:scale>
        <p:origin x="-1164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8FF3-004C-428A-8C20-21CADA06D07E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F10E-063C-4E27-81DA-6FCE8FDC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8FF3-004C-428A-8C20-21CADA06D07E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F10E-063C-4E27-81DA-6FCE8FDC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8FF3-004C-428A-8C20-21CADA06D07E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F10E-063C-4E27-81DA-6FCE8FDC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8FF3-004C-428A-8C20-21CADA06D07E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F10E-063C-4E27-81DA-6FCE8FDC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8FF3-004C-428A-8C20-21CADA06D07E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F10E-063C-4E27-81DA-6FCE8FDC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8FF3-004C-428A-8C20-21CADA06D07E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F10E-063C-4E27-81DA-6FCE8FDC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8FF3-004C-428A-8C20-21CADA06D07E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F10E-063C-4E27-81DA-6FCE8FDC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8FF3-004C-428A-8C20-21CADA06D07E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F10E-063C-4E27-81DA-6FCE8FDC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8FF3-004C-428A-8C20-21CADA06D07E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F10E-063C-4E27-81DA-6FCE8FDC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8FF3-004C-428A-8C20-21CADA06D07E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F10E-063C-4E27-81DA-6FCE8FDC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8FF3-004C-428A-8C20-21CADA06D07E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F10E-063C-4E27-81DA-6FCE8FDC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98FF3-004C-428A-8C20-21CADA06D07E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4F10E-063C-4E27-81DA-6FCE8FDC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MN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 ĐỒNG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>
              <a:buNone/>
            </a:pP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DỤC ÂM NHẠC</a:t>
            </a:r>
          </a:p>
          <a:p>
            <a:pPr algn="ctr">
              <a:buNone/>
            </a:pPr>
            <a:endParaRPr lang="en-US" sz="4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2017 - 2018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ày Đầu Tiên Đi Học - Bé Trúc Tiên [Official] - Nhạc Thiếu Nhi Hay Cho Bé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9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2895600"/>
            <a:ext cx="79912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XIN CHÂN THÀNH CÁM ƠN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2479" y="26670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HOẠT ĐỘNG 1: ỔN ĐỊNH TỔ CHỨC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67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SUS\Desktop\mat\sademoj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524000"/>
            <a:ext cx="5567959" cy="4953000"/>
          </a:xfrm>
          <a:prstGeom prst="rect">
            <a:avLst/>
          </a:prstGeom>
          <a:noFill/>
        </p:spPr>
      </p:pic>
      <p:sp>
        <p:nvSpPr>
          <p:cNvPr id="6" name="Cloud Callout 5"/>
          <p:cNvSpPr/>
          <p:nvPr/>
        </p:nvSpPr>
        <p:spPr>
          <a:xfrm>
            <a:off x="5410200" y="457200"/>
            <a:ext cx="3505200" cy="1295400"/>
          </a:xfrm>
          <a:prstGeom prst="cloudCallout">
            <a:avLst>
              <a:gd name="adj1" fmla="val -13323"/>
              <a:gd name="adj2" fmla="val 103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Sad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Desktop\mat\47079755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838200"/>
            <a:ext cx="3829050" cy="4067175"/>
          </a:xfrm>
          <a:prstGeom prst="rect">
            <a:avLst/>
          </a:prstGeom>
          <a:noFill/>
        </p:spPr>
      </p:pic>
      <p:sp>
        <p:nvSpPr>
          <p:cNvPr id="5" name="Explosion 1 4"/>
          <p:cNvSpPr/>
          <p:nvPr/>
        </p:nvSpPr>
        <p:spPr>
          <a:xfrm>
            <a:off x="838200" y="4648200"/>
            <a:ext cx="8077200" cy="1981200"/>
          </a:xfrm>
          <a:prstGeom prst="irregularSeal1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Surprised!!!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ame Side Corner Rectangle 4"/>
          <p:cNvSpPr/>
          <p:nvPr/>
        </p:nvSpPr>
        <p:spPr>
          <a:xfrm>
            <a:off x="457200" y="304800"/>
            <a:ext cx="2667000" cy="1447800"/>
          </a:xfrm>
          <a:prstGeom prst="snip2SameRect">
            <a:avLst>
              <a:gd name="adj1" fmla="val 33732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Angry</a:t>
            </a:r>
            <a:endParaRPr lang="en-US" sz="5400" b="1" dirty="0"/>
          </a:p>
        </p:txBody>
      </p:sp>
      <p:pic>
        <p:nvPicPr>
          <p:cNvPr id="1026" name="Picture 2" descr="C:\Users\ASUS\Desktop\mat\15-5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371600"/>
            <a:ext cx="4829175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SUS\Desktop\mat\smiley-face-emoticon-57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362200"/>
            <a:ext cx="7199969" cy="40386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4495800" y="533400"/>
            <a:ext cx="4267200" cy="19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Lovely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mat\18438272-illustration-of-funny-smiling-emotion-Stock-Vector-emoticon-face-happ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524000"/>
            <a:ext cx="4876800" cy="48768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Oval Callout 4"/>
          <p:cNvSpPr/>
          <p:nvPr/>
        </p:nvSpPr>
        <p:spPr>
          <a:xfrm>
            <a:off x="5029200" y="609600"/>
            <a:ext cx="3657600" cy="1371600"/>
          </a:xfrm>
          <a:prstGeom prst="wedgeEllipseCallout">
            <a:avLst>
              <a:gd name="adj1" fmla="val -40530"/>
              <a:gd name="adj2" fmla="val 827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Happy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3622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HOẠT ĐỘNG 2: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DẠY HÁT KHUÔN MẶT CƯỜI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0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438400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HOẠT ĐỘNG 3: NGHE HÁT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NGÀY ĐẦU TIÊN ĐI HỌC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09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</TotalTime>
  <Words>87</Words>
  <Application>Microsoft Office PowerPoint</Application>
  <PresentationFormat>On-screen Show (4:3)</PresentationFormat>
  <Paragraphs>21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PHÒNG GD&amp;ĐT QUẬN LONG BIÊN TRƯỜNG MN PHÚC ĐỒNG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 </cp:lastModifiedBy>
  <cp:revision>15</cp:revision>
  <dcterms:created xsi:type="dcterms:W3CDTF">2015-09-28T06:32:51Z</dcterms:created>
  <dcterms:modified xsi:type="dcterms:W3CDTF">2018-04-05T15:12:13Z</dcterms:modified>
</cp:coreProperties>
</file>