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3000" y="2819400"/>
            <a:ext cx="7086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GV:Châu Ngọc Liên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A3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7617"/>
      </p:ext>
    </p:extLst>
  </p:cSld>
  <p:clrMapOvr>
    <a:masterClrMapping/>
  </p:clrMapOvr>
  <p:transition advClick="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197</Words>
  <Application>Microsoft Office PowerPoint</Application>
  <PresentationFormat>On-screen Show (4:3)</PresentationFormat>
  <Paragraphs>41</Paragraphs>
  <Slides>14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Nguyen </cp:lastModifiedBy>
  <cp:revision>99</cp:revision>
  <dcterms:created xsi:type="dcterms:W3CDTF">2015-12-15T12:59:56Z</dcterms:created>
  <dcterms:modified xsi:type="dcterms:W3CDTF">2018-04-06T06:33:07Z</dcterms:modified>
</cp:coreProperties>
</file>