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3" r:id="rId5"/>
    <p:sldId id="264" r:id="rId6"/>
    <p:sldId id="262" r:id="rId7"/>
    <p:sldId id="267" r:id="rId8"/>
    <p:sldId id="265" r:id="rId9"/>
    <p:sldId id="268" r:id="rId10"/>
    <p:sldId id="258" r:id="rId11"/>
    <p:sldId id="270" r:id="rId12"/>
    <p:sldId id="271" r:id="rId13"/>
    <p:sldId id="272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4F25-63AF-47C6-B9E2-4D32A746D27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D9330-1FF0-4BBF-8E4A-6B78F20E6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8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37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35.gif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18" Type="http://schemas.openxmlformats.org/officeDocument/2006/relationships/image" Target="../media/image22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9.jpeg"/><Relationship Id="rId17" Type="http://schemas.openxmlformats.org/officeDocument/2006/relationships/image" Target="../media/image5.gif"/><Relationship Id="rId2" Type="http://schemas.openxmlformats.org/officeDocument/2006/relationships/image" Target="../media/image13.gif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jpeg"/><Relationship Id="rId5" Type="http://schemas.openxmlformats.org/officeDocument/2006/relationships/image" Target="../media/image16.gif"/><Relationship Id="rId15" Type="http://schemas.openxmlformats.org/officeDocument/2006/relationships/image" Target="../media/image20.jpe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gif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Relationship Id="rId1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2.gif"/><Relationship Id="rId3" Type="http://schemas.openxmlformats.org/officeDocument/2006/relationships/image" Target="../media/image25.gif"/><Relationship Id="rId7" Type="http://schemas.openxmlformats.org/officeDocument/2006/relationships/image" Target="../media/image31.gif"/><Relationship Id="rId12" Type="http://schemas.openxmlformats.org/officeDocument/2006/relationships/image" Target="../media/image4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40.gif"/><Relationship Id="rId5" Type="http://schemas.openxmlformats.org/officeDocument/2006/relationships/image" Target="../media/image35.gif"/><Relationship Id="rId1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6.gif"/><Relationship Id="rId9" Type="http://schemas.openxmlformats.org/officeDocument/2006/relationships/image" Target="../media/image38.gif"/><Relationship Id="rId1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22.gif"/><Relationship Id="rId3" Type="http://schemas.openxmlformats.org/officeDocument/2006/relationships/image" Target="../media/image30.gif"/><Relationship Id="rId7" Type="http://schemas.openxmlformats.org/officeDocument/2006/relationships/image" Target="../media/image41.gif"/><Relationship Id="rId12" Type="http://schemas.openxmlformats.org/officeDocument/2006/relationships/image" Target="../media/image3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4.gif"/><Relationship Id="rId5" Type="http://schemas.openxmlformats.org/officeDocument/2006/relationships/image" Target="../media/image25.gif"/><Relationship Id="rId10" Type="http://schemas.openxmlformats.org/officeDocument/2006/relationships/image" Target="../media/image35.gif"/><Relationship Id="rId4" Type="http://schemas.openxmlformats.org/officeDocument/2006/relationships/image" Target="../media/image31.gif"/><Relationship Id="rId9" Type="http://schemas.openxmlformats.org/officeDocument/2006/relationships/image" Target="../media/image43.gif"/><Relationship Id="rId1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7.gif"/><Relationship Id="rId3" Type="http://schemas.openxmlformats.org/officeDocument/2006/relationships/image" Target="../media/image30.gif"/><Relationship Id="rId7" Type="http://schemas.openxmlformats.org/officeDocument/2006/relationships/image" Target="../media/image38.gif"/><Relationship Id="rId12" Type="http://schemas.openxmlformats.org/officeDocument/2006/relationships/image" Target="../media/image4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openxmlformats.org/officeDocument/2006/relationships/image" Target="../media/image42.png"/><Relationship Id="rId10" Type="http://schemas.openxmlformats.org/officeDocument/2006/relationships/image" Target="../media/image22.gif"/><Relationship Id="rId4" Type="http://schemas.openxmlformats.org/officeDocument/2006/relationships/image" Target="../media/image25.gif"/><Relationship Id="rId9" Type="http://schemas.openxmlformats.org/officeDocument/2006/relationships/image" Target="../media/image35.gif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jpeg"/><Relationship Id="rId18" Type="http://schemas.openxmlformats.org/officeDocument/2006/relationships/image" Target="../media/image22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9.jpeg"/><Relationship Id="rId17" Type="http://schemas.openxmlformats.org/officeDocument/2006/relationships/image" Target="../media/image5.gif"/><Relationship Id="rId2" Type="http://schemas.openxmlformats.org/officeDocument/2006/relationships/image" Target="../media/image13.gif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jpeg"/><Relationship Id="rId5" Type="http://schemas.openxmlformats.org/officeDocument/2006/relationships/image" Target="../media/image16.gif"/><Relationship Id="rId15" Type="http://schemas.openxmlformats.org/officeDocument/2006/relationships/image" Target="../media/image20.jpe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.gif"/><Relationship Id="rId5" Type="http://schemas.openxmlformats.org/officeDocument/2006/relationships/image" Target="../media/image16.gif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2.gif"/><Relationship Id="rId3" Type="http://schemas.openxmlformats.org/officeDocument/2006/relationships/image" Target="../media/image25.gif"/><Relationship Id="rId7" Type="http://schemas.openxmlformats.org/officeDocument/2006/relationships/image" Target="../media/image31.gif"/><Relationship Id="rId12" Type="http://schemas.openxmlformats.org/officeDocument/2006/relationships/image" Target="../media/image4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40.gif"/><Relationship Id="rId5" Type="http://schemas.openxmlformats.org/officeDocument/2006/relationships/image" Target="../media/image35.gif"/><Relationship Id="rId1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6.gif"/><Relationship Id="rId9" Type="http://schemas.openxmlformats.org/officeDocument/2006/relationships/image" Target="../media/image38.gif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22.gif"/><Relationship Id="rId3" Type="http://schemas.openxmlformats.org/officeDocument/2006/relationships/image" Target="../media/image30.gif"/><Relationship Id="rId7" Type="http://schemas.openxmlformats.org/officeDocument/2006/relationships/image" Target="../media/image41.gif"/><Relationship Id="rId12" Type="http://schemas.openxmlformats.org/officeDocument/2006/relationships/image" Target="../media/image3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4.gif"/><Relationship Id="rId5" Type="http://schemas.openxmlformats.org/officeDocument/2006/relationships/image" Target="../media/image25.gif"/><Relationship Id="rId10" Type="http://schemas.openxmlformats.org/officeDocument/2006/relationships/image" Target="../media/image35.gif"/><Relationship Id="rId4" Type="http://schemas.openxmlformats.org/officeDocument/2006/relationships/image" Target="../media/image31.gif"/><Relationship Id="rId9" Type="http://schemas.openxmlformats.org/officeDocument/2006/relationships/image" Target="../media/image43.gif"/><Relationship Id="rId14" Type="http://schemas.openxmlformats.org/officeDocument/2006/relationships/image" Target="../media/image4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7.gif"/><Relationship Id="rId3" Type="http://schemas.openxmlformats.org/officeDocument/2006/relationships/image" Target="../media/image30.gif"/><Relationship Id="rId7" Type="http://schemas.openxmlformats.org/officeDocument/2006/relationships/image" Target="../media/image38.gif"/><Relationship Id="rId12" Type="http://schemas.openxmlformats.org/officeDocument/2006/relationships/image" Target="../media/image4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openxmlformats.org/officeDocument/2006/relationships/image" Target="../media/image42.png"/><Relationship Id="rId10" Type="http://schemas.openxmlformats.org/officeDocument/2006/relationships/image" Target="../media/image22.gif"/><Relationship Id="rId4" Type="http://schemas.openxmlformats.org/officeDocument/2006/relationships/image" Target="../media/image25.gif"/><Relationship Id="rId9" Type="http://schemas.openxmlformats.org/officeDocument/2006/relationships/image" Target="../media/image35.gif"/><Relationship Id="rId1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8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WordArt 11">
            <a:hlinkClick r:id="" action="ppaction://noaction">
              <a:snd r:embed="rId4" name="te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488238" cy="1711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606"/>
              </a:avLst>
            </a:prstTxWarp>
          </a:bodyPr>
          <a:lstStyle/>
          <a:p>
            <a:pPr algn="ctr"/>
            <a:r>
              <a:rPr lang="vi-VN" sz="3600" b="1" kern="10" dirty="0">
                <a:ln w="9525" cap="rnd">
                  <a:solidFill>
                    <a:srgbClr val="FF0066"/>
                  </a:solidFill>
                  <a:prstDash val="sysDot"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Truyện: Kiến con đi ôtô</a:t>
            </a:r>
            <a:endParaRPr lang="en-US" sz="3600" b="1" kern="10" dirty="0">
              <a:ln w="9525" cap="rnd">
                <a:solidFill>
                  <a:srgbClr val="FF0066"/>
                </a:solidFill>
                <a:prstDash val="sysDot"/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33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6096000"/>
            <a:ext cx="1600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2800" y="6096000"/>
            <a:ext cx="2057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400800" y="3200400"/>
            <a:ext cx="4572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sp>
        <p:nvSpPr>
          <p:cNvPr id="2078" name="AutoShape 30"/>
          <p:cNvSpPr>
            <a:spLocks noChangeArrowheads="1"/>
          </p:cNvSpPr>
          <p:nvPr/>
        </p:nvSpPr>
        <p:spPr bwMode="auto">
          <a:xfrm rot="5400000">
            <a:off x="7705725" y="5705475"/>
            <a:ext cx="285750" cy="914400"/>
          </a:xfrm>
          <a:prstGeom prst="up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01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196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20" descr="spring-smiley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7244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286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8382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5543550" y="4516438"/>
            <a:ext cx="114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9624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2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096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3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096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6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6858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-4724400" y="3733800"/>
            <a:ext cx="5486400" cy="2593975"/>
            <a:chOff x="480" y="2064"/>
            <a:chExt cx="3456" cy="1634"/>
          </a:xfrm>
        </p:grpSpPr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480" y="2064"/>
              <a:ext cx="3456" cy="1634"/>
              <a:chOff x="0" y="2686"/>
              <a:chExt cx="3456" cy="1634"/>
            </a:xfrm>
          </p:grpSpPr>
          <p:pic>
            <p:nvPicPr>
              <p:cNvPr id="9232" name="Picture 16" descr="xe o to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2686"/>
                <a:ext cx="3456" cy="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4" name="Picture 20" descr="dau cho moi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8" y="3120"/>
                <a:ext cx="43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5" name="Picture 9" descr="dau lon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3024"/>
                <a:ext cx="528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6" name="Picture 12" descr="dau khi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3120"/>
                <a:ext cx="386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37" name="Picture 13" descr="kien con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" y="2304"/>
              <a:ext cx="104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3306 L 1.275 0.0441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  <p:bldLst>
      <p:bldP spid="92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ạn cho o n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200400"/>
            <a:ext cx="2085975" cy="3219450"/>
          </a:xfrm>
          <a:prstGeom prst="rect">
            <a:avLst/>
          </a:prstGeom>
        </p:spPr>
      </p:pic>
      <p:pic>
        <p:nvPicPr>
          <p:cNvPr id="5" name="Picture 4" descr="Bac tai 3 cat ngu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1400" y="-381000"/>
            <a:ext cx="9144000" cy="6858000"/>
          </a:xfrm>
          <a:prstGeom prst="rect">
            <a:avLst/>
          </a:prstGeom>
        </p:spPr>
      </p:pic>
      <p:pic>
        <p:nvPicPr>
          <p:cNvPr id="6" name="Picture 5" descr="Bac gau di tren duong 0 noi 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2533650" cy="3152775"/>
          </a:xfrm>
          <a:prstGeom prst="rect">
            <a:avLst/>
          </a:prstGeom>
        </p:spPr>
      </p:pic>
      <p:pic>
        <p:nvPicPr>
          <p:cNvPr id="7" name="Picture 6" descr="Ban kien 3 ca ngu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24250"/>
            <a:ext cx="3295650" cy="3333750"/>
          </a:xfrm>
          <a:prstGeom prst="rect">
            <a:avLst/>
          </a:prstGeom>
        </p:spPr>
      </p:pic>
      <p:pic>
        <p:nvPicPr>
          <p:cNvPr id="8" name="Picture 7" descr="De 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990600"/>
            <a:ext cx="3209925" cy="3905250"/>
          </a:xfrm>
          <a:prstGeom prst="rect">
            <a:avLst/>
          </a:prstGeom>
        </p:spPr>
      </p:pic>
      <p:pic>
        <p:nvPicPr>
          <p:cNvPr id="9" name="Picture 8" descr="Khi o nen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50" y="1371600"/>
            <a:ext cx="18478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Butterfly-03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73477">
            <a:off x="-228600" y="6400800"/>
            <a:ext cx="457200" cy="457200"/>
          </a:xfrm>
          <a:prstGeom prst="rect">
            <a:avLst/>
          </a:prstGeom>
          <a:noFill/>
        </p:spPr>
      </p:pic>
      <p:pic>
        <p:nvPicPr>
          <p:cNvPr id="3095" name="Picture 4" descr="duong o to di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5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159" name="Picture 65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0" name="Picture 66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 noGrp="1"/>
          </p:cNvGrpSpPr>
          <p:nvPr/>
        </p:nvGrpSpPr>
        <p:grpSpPr bwMode="auto">
          <a:xfrm>
            <a:off x="0" y="0"/>
            <a:ext cx="1676400" cy="2743200"/>
            <a:chOff x="2920" y="85"/>
            <a:chExt cx="3176" cy="4235"/>
          </a:xfrm>
        </p:grpSpPr>
        <p:pic>
          <p:nvPicPr>
            <p:cNvPr id="3171" name="Picture 12" descr="tan c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13" descr="cay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0" y="1625"/>
              <a:ext cx="3176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81" name="Picture 142" descr="co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89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14350"/>
            <a:ext cx="908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Xe</a:t>
              </a:r>
              <a:r>
                <a:rPr lang="en-US" dirty="0">
                  <a:solidFill>
                    <a:srgbClr val="FFFF66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Buýt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pic>
        <p:nvPicPr>
          <p:cNvPr id="318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-381000"/>
            <a:ext cx="3299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3"/>
          <p:cNvGrpSpPr/>
          <p:nvPr/>
        </p:nvGrpSpPr>
        <p:grpSpPr>
          <a:xfrm>
            <a:off x="-3505200" y="2895600"/>
            <a:ext cx="5486400" cy="2593975"/>
            <a:chOff x="-1066800" y="2667000"/>
            <a:chExt cx="5486400" cy="2593975"/>
          </a:xfrm>
        </p:grpSpPr>
        <p:grpSp>
          <p:nvGrpSpPr>
            <p:cNvPr id="7" name="Group 146"/>
            <p:cNvGrpSpPr>
              <a:grpSpLocks/>
            </p:cNvGrpSpPr>
            <p:nvPr/>
          </p:nvGrpSpPr>
          <p:grpSpPr bwMode="auto">
            <a:xfrm>
              <a:off x="-1066800" y="2667000"/>
              <a:ext cx="5486400" cy="2593975"/>
              <a:chOff x="-720" y="1872"/>
              <a:chExt cx="3456" cy="1634"/>
            </a:xfrm>
          </p:grpSpPr>
          <p:grpSp>
            <p:nvGrpSpPr>
              <p:cNvPr id="8" name="Group 144"/>
              <p:cNvGrpSpPr>
                <a:grpSpLocks/>
              </p:cNvGrpSpPr>
              <p:nvPr/>
            </p:nvGrpSpPr>
            <p:grpSpPr bwMode="auto">
              <a:xfrm>
                <a:off x="-720" y="1872"/>
                <a:ext cx="3456" cy="1634"/>
                <a:chOff x="-960" y="1872"/>
                <a:chExt cx="3456" cy="1634"/>
              </a:xfrm>
            </p:grpSpPr>
            <p:grpSp>
              <p:nvGrpSpPr>
                <p:cNvPr id="9" name="Group 135"/>
                <p:cNvGrpSpPr>
                  <a:grpSpLocks/>
                </p:cNvGrpSpPr>
                <p:nvPr/>
              </p:nvGrpSpPr>
              <p:grpSpPr bwMode="auto">
                <a:xfrm>
                  <a:off x="-960" y="1872"/>
                  <a:ext cx="3456" cy="1634"/>
                  <a:chOff x="0" y="2686"/>
                  <a:chExt cx="3456" cy="1634"/>
                </a:xfrm>
              </p:grpSpPr>
              <p:pic>
                <p:nvPicPr>
                  <p:cNvPr id="9232" name="Picture 16" descr="xe o to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686"/>
                    <a:ext cx="3456" cy="1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09" name="Picture 20" descr="dau cho moi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3120"/>
                    <a:ext cx="432" cy="4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0" name="Picture 9" descr="dau lon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3024"/>
                    <a:ext cx="528" cy="4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1" name="Picture 12" descr="dau khi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3120"/>
                    <a:ext cx="386" cy="4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21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912" cy="57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120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Rectangle 143"/>
                <p:cNvSpPr>
                  <a:spLocks noChangeArrowheads="1"/>
                </p:cNvSpPr>
                <p:nvPr/>
              </p:nvSpPr>
              <p:spPr bwMode="auto">
                <a:xfrm>
                  <a:off x="-864" y="2688"/>
                  <a:ext cx="768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7173" name="Picture 5" descr="dau tho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8" y="2112"/>
                <a:ext cx="64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" name="Picture 52" descr="Ban kien 3.gi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95400" y="3200400"/>
              <a:ext cx="1752600" cy="1772861"/>
            </a:xfrm>
            <a:prstGeom prst="rect">
              <a:avLst/>
            </a:prstGeom>
          </p:spPr>
        </p:pic>
      </p:grpSp>
      <p:pic>
        <p:nvPicPr>
          <p:cNvPr id="55" name="Picture 54" descr="Hoa 1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5867400"/>
            <a:ext cx="1276350" cy="790575"/>
          </a:xfrm>
          <a:prstGeom prst="rect">
            <a:avLst/>
          </a:prstGeom>
        </p:spPr>
      </p:pic>
      <p:pic>
        <p:nvPicPr>
          <p:cNvPr id="49" name="Picture 48" descr="Bac-gau-di-tren-duong-noi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57400" y="1143000"/>
            <a:ext cx="1219199" cy="151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4.16185E-6 L 0.41666 -0.000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6 -0.00024 L 1.31666 -0.011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Butterfly-03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73477">
            <a:off x="-228600" y="6400800"/>
            <a:ext cx="457200" cy="457200"/>
          </a:xfrm>
          <a:prstGeom prst="rect">
            <a:avLst/>
          </a:prstGeom>
          <a:noFill/>
        </p:spPr>
      </p:pic>
      <p:pic>
        <p:nvPicPr>
          <p:cNvPr id="3095" name="Picture 4" descr="duong o to di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5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159" name="Picture 65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0" name="Picture 66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 noGrp="1"/>
          </p:cNvGrpSpPr>
          <p:nvPr/>
        </p:nvGrpSpPr>
        <p:grpSpPr bwMode="auto">
          <a:xfrm>
            <a:off x="0" y="0"/>
            <a:ext cx="1676400" cy="2743200"/>
            <a:chOff x="2920" y="85"/>
            <a:chExt cx="3176" cy="4235"/>
          </a:xfrm>
        </p:grpSpPr>
        <p:pic>
          <p:nvPicPr>
            <p:cNvPr id="3171" name="Picture 12" descr="tan c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13" descr="cay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0" y="1625"/>
              <a:ext cx="3176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81" name="Picture 142" descr="co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89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14350"/>
            <a:ext cx="908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Xe</a:t>
              </a:r>
              <a:r>
                <a:rPr lang="en-US" dirty="0">
                  <a:solidFill>
                    <a:srgbClr val="FFFF66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Buýt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pic>
        <p:nvPicPr>
          <p:cNvPr id="318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-381000"/>
            <a:ext cx="3299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Hoa 1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867400"/>
            <a:ext cx="1276350" cy="790575"/>
          </a:xfrm>
          <a:prstGeom prst="rect">
            <a:avLst/>
          </a:prstGeom>
        </p:spPr>
      </p:pic>
      <p:pic>
        <p:nvPicPr>
          <p:cNvPr id="49" name="Picture 48" descr="Bac-gau-di-tren-duong-noi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1143000"/>
            <a:ext cx="1219199" cy="1517124"/>
          </a:xfrm>
          <a:prstGeom prst="rect">
            <a:avLst/>
          </a:prstGeom>
        </p:spPr>
      </p:pic>
      <p:pic>
        <p:nvPicPr>
          <p:cNvPr id="48" name="Picture 47" descr="O to o nen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62200" y="2743200"/>
            <a:ext cx="4724400" cy="278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9711 L 0.53333 0.08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9" descr="Bac tai 3 cat ngu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229600" cy="6553200"/>
          </a:xfrm>
          <a:prstGeom prst="rect">
            <a:avLst/>
          </a:prstGeom>
        </p:spPr>
      </p:pic>
      <p:pic>
        <p:nvPicPr>
          <p:cNvPr id="8" name="Picture 7" descr="Bạn lơn 3-n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590800"/>
            <a:ext cx="1973542" cy="2800350"/>
          </a:xfrm>
          <a:prstGeom prst="rect">
            <a:avLst/>
          </a:prstGeom>
        </p:spPr>
      </p:pic>
      <p:pic>
        <p:nvPicPr>
          <p:cNvPr id="6" name="Picture 5" descr="Picture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438400"/>
            <a:ext cx="2326249" cy="2838450"/>
          </a:xfrm>
          <a:prstGeom prst="rect">
            <a:avLst/>
          </a:prstGeom>
        </p:spPr>
      </p:pic>
      <p:pic>
        <p:nvPicPr>
          <p:cNvPr id="5" name="Picture 4" descr="Picture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676400"/>
            <a:ext cx="2209800" cy="3421626"/>
          </a:xfrm>
          <a:prstGeom prst="rect">
            <a:avLst/>
          </a:prstGeom>
        </p:spPr>
      </p:pic>
      <p:pic>
        <p:nvPicPr>
          <p:cNvPr id="7" name="Picture 6" descr="Picture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362200"/>
            <a:ext cx="1847850" cy="2428875"/>
          </a:xfrm>
          <a:prstGeom prst="rect">
            <a:avLst/>
          </a:prstGeom>
        </p:spPr>
      </p:pic>
      <p:pic>
        <p:nvPicPr>
          <p:cNvPr id="13" name="Picture 12" descr="Bien cam hút thuo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4" name="Picture 13" descr="Giỏ hoa 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29200"/>
            <a:ext cx="1219200" cy="934720"/>
          </a:xfrm>
          <a:prstGeom prst="rect">
            <a:avLst/>
          </a:prstGeom>
        </p:spPr>
      </p:pic>
      <p:pic>
        <p:nvPicPr>
          <p:cNvPr id="17" name="Picture 16" descr="cho-n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62200" y="0"/>
            <a:ext cx="2362200" cy="3672975"/>
          </a:xfrm>
          <a:prstGeom prst="rect">
            <a:avLst/>
          </a:prstGeom>
        </p:spPr>
      </p:pic>
      <p:pic>
        <p:nvPicPr>
          <p:cNvPr id="18" name="Picture 17" descr="Bạn-lơn-3-noi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0" y="-762000"/>
            <a:ext cx="2362200" cy="3790950"/>
          </a:xfrm>
          <a:prstGeom prst="rect">
            <a:avLst/>
          </a:prstGeom>
        </p:spPr>
      </p:pic>
      <p:pic>
        <p:nvPicPr>
          <p:cNvPr id="11" name="Picture 10" descr="Bac gau di tren duon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78104" y="3276600"/>
            <a:ext cx="2878104" cy="3581400"/>
          </a:xfrm>
          <a:prstGeom prst="rect">
            <a:avLst/>
          </a:prstGeom>
        </p:spPr>
      </p:pic>
      <p:pic>
        <p:nvPicPr>
          <p:cNvPr id="9" name="Picture 8" descr="Ban kien 3 ca ngu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1447800"/>
            <a:ext cx="1723154" cy="1743075"/>
          </a:xfrm>
          <a:prstGeom prst="rect">
            <a:avLst/>
          </a:prstGeom>
        </p:spPr>
      </p:pic>
      <p:pic>
        <p:nvPicPr>
          <p:cNvPr id="29" name="Picture 28" descr="Bac-gau-di-tren-duong-noi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3048000"/>
            <a:ext cx="2901068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208E-6 L 0.36562 -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 tai 3 n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Bac tai 3 cat nguo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838199"/>
            <a:ext cx="8001000" cy="6019801"/>
          </a:xfrm>
        </p:spPr>
      </p:pic>
      <p:pic>
        <p:nvPicPr>
          <p:cNvPr id="9" name="Picture 8" descr="cho n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0200"/>
            <a:ext cx="2215180" cy="3444375"/>
          </a:xfrm>
          <a:prstGeom prst="rect">
            <a:avLst/>
          </a:prstGeom>
        </p:spPr>
      </p:pic>
      <p:pic>
        <p:nvPicPr>
          <p:cNvPr id="12" name="Picture 11" descr="Ban kien 3 ca ngu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286000"/>
            <a:ext cx="1905000" cy="1927023"/>
          </a:xfrm>
          <a:prstGeom prst="rect">
            <a:avLst/>
          </a:prstGeom>
        </p:spPr>
      </p:pic>
      <p:pic>
        <p:nvPicPr>
          <p:cNvPr id="16" name="Picture 15" descr="Bien cam hút thuo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7" name="Picture 16" descr="Giỏ hoa 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5562600"/>
            <a:ext cx="1371600" cy="1051560"/>
          </a:xfrm>
          <a:prstGeom prst="rect">
            <a:avLst/>
          </a:prstGeom>
        </p:spPr>
      </p:pic>
      <p:pic>
        <p:nvPicPr>
          <p:cNvPr id="15" name="Picture 14" descr="Khi o ne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150" y="2971800"/>
            <a:ext cx="1847850" cy="2428875"/>
          </a:xfrm>
          <a:prstGeom prst="rect">
            <a:avLst/>
          </a:prstGeom>
        </p:spPr>
      </p:pic>
      <p:pic>
        <p:nvPicPr>
          <p:cNvPr id="11" name="Picture 10" descr="Bạn lơn 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1828800"/>
            <a:ext cx="1866900" cy="2996073"/>
          </a:xfrm>
          <a:prstGeom prst="rect">
            <a:avLst/>
          </a:prstGeom>
        </p:spPr>
      </p:pic>
      <p:pic>
        <p:nvPicPr>
          <p:cNvPr id="7" name="Picture 6" descr="De 6 noi 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1524000"/>
            <a:ext cx="2819400" cy="3430131"/>
          </a:xfrm>
          <a:prstGeom prst="rect">
            <a:avLst/>
          </a:prstGeom>
        </p:spPr>
      </p:pic>
      <p:pic>
        <p:nvPicPr>
          <p:cNvPr id="18" name="Picture 17" descr="De-noi-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1" y="2577598"/>
            <a:ext cx="2743200" cy="3337425"/>
          </a:xfrm>
          <a:prstGeom prst="rect">
            <a:avLst/>
          </a:prstGeom>
        </p:spPr>
      </p:pic>
      <p:pic>
        <p:nvPicPr>
          <p:cNvPr id="19" name="Picture 18" descr="De 6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2590800"/>
            <a:ext cx="2747963" cy="3343219"/>
          </a:xfrm>
          <a:prstGeom prst="rect">
            <a:avLst/>
          </a:prstGeom>
        </p:spPr>
      </p:pic>
      <p:pic>
        <p:nvPicPr>
          <p:cNvPr id="20" name="Picture 19" descr="cho-n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6400" y="2514600"/>
            <a:ext cx="2286000" cy="3554493"/>
          </a:xfrm>
          <a:prstGeom prst="rect">
            <a:avLst/>
          </a:prstGeom>
        </p:spPr>
      </p:pic>
      <p:pic>
        <p:nvPicPr>
          <p:cNvPr id="21" name="Picture 20" descr="Bạn-lơn-3-noi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400" y="2971800"/>
            <a:ext cx="1781893" cy="2859651"/>
          </a:xfrm>
          <a:prstGeom prst="rect">
            <a:avLst/>
          </a:prstGeom>
        </p:spPr>
      </p:pic>
      <p:pic>
        <p:nvPicPr>
          <p:cNvPr id="14" name="Picture 13" descr="Bac gau di tren duong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667000"/>
            <a:ext cx="3123049" cy="3886200"/>
          </a:xfrm>
          <a:prstGeom prst="rect">
            <a:avLst/>
          </a:prstGeom>
        </p:spPr>
      </p:pic>
      <p:pic>
        <p:nvPicPr>
          <p:cNvPr id="22" name="Picture 21" descr="De-noi-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2362200"/>
            <a:ext cx="2976563" cy="362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161E-6 L -0.17083 0.183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5319E-6 L -0.00434 0.159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9" name="Picture 18" descr="Bien cam hút thu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20" name="Picture 19" descr="Giỏ hoa 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638800"/>
            <a:ext cx="1219200" cy="934720"/>
          </a:xfrm>
          <a:prstGeom prst="rect">
            <a:avLst/>
          </a:prstGeom>
        </p:spPr>
      </p:pic>
      <p:pic>
        <p:nvPicPr>
          <p:cNvPr id="12" name="Picture 11" descr="Bac tai 3 cat ngu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-152400"/>
            <a:ext cx="9144000" cy="6858000"/>
          </a:xfrm>
          <a:prstGeom prst="rect">
            <a:avLst/>
          </a:prstGeom>
        </p:spPr>
      </p:pic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160" y="2667000"/>
            <a:ext cx="1840840" cy="2800912"/>
          </a:xfrm>
          <a:prstGeom prst="rect">
            <a:avLst/>
          </a:prstGeom>
        </p:spPr>
      </p:pic>
      <p:pic>
        <p:nvPicPr>
          <p:cNvPr id="13" name="Picture 12" descr="De 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209800"/>
            <a:ext cx="2895600" cy="3522837"/>
          </a:xfrm>
          <a:prstGeom prst="rect">
            <a:avLst/>
          </a:prstGeom>
        </p:spPr>
      </p:pic>
      <p:pic>
        <p:nvPicPr>
          <p:cNvPr id="16" name="Picture 15" descr="Bạn lơn 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2971800"/>
            <a:ext cx="1819993" cy="2920795"/>
          </a:xfrm>
          <a:prstGeom prst="rect">
            <a:avLst/>
          </a:prstGeom>
        </p:spPr>
      </p:pic>
      <p:pic>
        <p:nvPicPr>
          <p:cNvPr id="17" name="Picture 16" descr="cho o noi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981200"/>
            <a:ext cx="2376815" cy="3695700"/>
          </a:xfrm>
          <a:prstGeom prst="rect">
            <a:avLst/>
          </a:prstGeom>
        </p:spPr>
      </p:pic>
      <p:pic>
        <p:nvPicPr>
          <p:cNvPr id="14" name="Picture 13" descr="Ban kien 3 ca ngu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1524000"/>
            <a:ext cx="2165713" cy="2190750"/>
          </a:xfrm>
          <a:prstGeom prst="rect">
            <a:avLst/>
          </a:prstGeom>
        </p:spPr>
      </p:pic>
      <p:pic>
        <p:nvPicPr>
          <p:cNvPr id="24" name="Picture 23" descr="Ban-kien-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3733800"/>
            <a:ext cx="2181225" cy="2206442"/>
          </a:xfrm>
          <a:prstGeom prst="rect">
            <a:avLst/>
          </a:prstGeom>
        </p:spPr>
      </p:pic>
      <p:pic>
        <p:nvPicPr>
          <p:cNvPr id="10" name="Picture 9" descr="Bac gau di tren duon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71800"/>
            <a:ext cx="2867054" cy="3567650"/>
          </a:xfrm>
          <a:prstGeom prst="rect">
            <a:avLst/>
          </a:prstGeom>
        </p:spPr>
      </p:pic>
      <p:pic>
        <p:nvPicPr>
          <p:cNvPr id="15" name="Picture 14" descr="Bac-gau-di-tren-duong-n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971800"/>
            <a:ext cx="2778595" cy="3457575"/>
          </a:xfrm>
          <a:prstGeom prst="rect">
            <a:avLst/>
          </a:prstGeom>
        </p:spPr>
      </p:pic>
      <p:pic>
        <p:nvPicPr>
          <p:cNvPr id="22" name="Picture 21" descr="Bac gau di tren duong 0 noi ok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971800"/>
            <a:ext cx="2839831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526 C 0.01475 -0.01018 0.00816 -0.01387 0.01875 -0.00671 C 0.02083 0.00092 0.0217 0.0074 0.02517 0.01433 C 0.02725 0.02312 0.0309 0.03214 0.03472 0.03977 C 0.03576 0.04462 0.0375 0.04948 0.03784 0.05456 C 0.03906 0.07838 0.03784 0.10266 0.03941 0.12647 C 0.03958 0.12855 0.04791 0.13873 0.04895 0.14127 C 0.05451 0.15468 0.05781 0.17179 0.06961 0.17711 C 0.07066 0.17919 0.07135 0.18196 0.07274 0.18358 C 0.07552 0.18682 0.08229 0.19191 0.08229 0.19214 C 0.08836 0.2252 0.08125 0.20023 0.08871 0.21318 C 0.09097 0.21734 0.09496 0.22589 0.09496 0.22613 C 0.09548 0.23006 0.09548 0.23445 0.09652 0.23861 C 0.09722 0.24092 0.09895 0.24254 0.09982 0.24485 C 0.10052 0.2467 0.10052 0.24925 0.10139 0.2511 C 0.10677 0.26335 0.11632 0.27491 0.12361 0.28508 C 0.12708 0.29919 0.12222 0.28277 0.12986 0.2978 C 0.13281 0.30358 0.13541 0.31237 0.13784 0.31884 C 0.13836 0.32693 0.13941 0.34728 0.14097 0.35699 C 0.14218 0.36508 0.14895 0.36994 0.14895 0.37803 " pathEditMode="relative" rAng="0" ptsTypes="ffffff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9" name="Picture 18" descr="Bien cam hút thu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2" name="Picture 11" descr="Bac tai 3 cat ngu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160" y="2667000"/>
            <a:ext cx="1840840" cy="2800912"/>
          </a:xfrm>
          <a:prstGeom prst="rect">
            <a:avLst/>
          </a:prstGeom>
        </p:spPr>
      </p:pic>
      <p:pic>
        <p:nvPicPr>
          <p:cNvPr id="13" name="Picture 12" descr="De 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057400"/>
            <a:ext cx="2895600" cy="3522837"/>
          </a:xfrm>
          <a:prstGeom prst="rect">
            <a:avLst/>
          </a:prstGeom>
        </p:spPr>
      </p:pic>
      <p:pic>
        <p:nvPicPr>
          <p:cNvPr id="16" name="Picture 15" descr="Bạn lơn 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438400"/>
            <a:ext cx="1819993" cy="2920795"/>
          </a:xfrm>
          <a:prstGeom prst="rect">
            <a:avLst/>
          </a:prstGeom>
        </p:spPr>
      </p:pic>
      <p:pic>
        <p:nvPicPr>
          <p:cNvPr id="17" name="Picture 16" descr="cho o no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2286000"/>
            <a:ext cx="2376815" cy="3695700"/>
          </a:xfrm>
          <a:prstGeom prst="rect">
            <a:avLst/>
          </a:prstGeom>
        </p:spPr>
      </p:pic>
      <p:pic>
        <p:nvPicPr>
          <p:cNvPr id="14" name="Picture 13" descr="Ban kien 3 ca nguoi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419600"/>
            <a:ext cx="1676399" cy="1695779"/>
          </a:xfrm>
          <a:prstGeom prst="rect">
            <a:avLst/>
          </a:prstGeom>
        </p:spPr>
      </p:pic>
      <p:pic>
        <p:nvPicPr>
          <p:cNvPr id="15" name="Picture 14" descr="Bac-gau-di-tren-duong-n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14600"/>
            <a:ext cx="2778595" cy="3457575"/>
          </a:xfrm>
          <a:prstGeom prst="rect">
            <a:avLst/>
          </a:prstGeom>
        </p:spPr>
      </p:pic>
      <p:pic>
        <p:nvPicPr>
          <p:cNvPr id="26" name="Picture 25" descr="Bac-gau-ngoi-8-da-cat-nen-noi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2209800"/>
            <a:ext cx="1933575" cy="3419126"/>
          </a:xfrm>
          <a:prstGeom prst="rect">
            <a:avLst/>
          </a:prstGeom>
        </p:spPr>
      </p:pic>
      <p:pic>
        <p:nvPicPr>
          <p:cNvPr id="29" name="Picture 28" descr="Ban-kien-noi-3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800" y="1600200"/>
            <a:ext cx="1828800" cy="1849943"/>
          </a:xfrm>
          <a:prstGeom prst="rect">
            <a:avLst/>
          </a:prstGeom>
        </p:spPr>
      </p:pic>
      <p:pic>
        <p:nvPicPr>
          <p:cNvPr id="28" name="Picture 27" descr="Bac gau ngoi 8 da cat nen.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2209800"/>
            <a:ext cx="1905000" cy="3368598"/>
          </a:xfrm>
          <a:prstGeom prst="rect">
            <a:avLst/>
          </a:prstGeom>
        </p:spPr>
      </p:pic>
      <p:pic>
        <p:nvPicPr>
          <p:cNvPr id="23" name="Picture 22" descr="Bac gau ngoi 8 da cat nen.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2209800"/>
            <a:ext cx="1857375" cy="3284383"/>
          </a:xfrm>
          <a:prstGeom prst="rect">
            <a:avLst/>
          </a:prstGeom>
        </p:spPr>
      </p:pic>
      <p:pic>
        <p:nvPicPr>
          <p:cNvPr id="20" name="Picture 19" descr="Giỏ hoa 3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715000"/>
            <a:ext cx="1219200" cy="93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994E-6 L -0.05833 -0.4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7543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Buổi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đây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trong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ban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hạnh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Butterfly-03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73477">
            <a:off x="-228600" y="6400800"/>
            <a:ext cx="457200" cy="457200"/>
          </a:xfrm>
          <a:prstGeom prst="rect">
            <a:avLst/>
          </a:prstGeom>
          <a:noFill/>
        </p:spPr>
      </p:pic>
      <p:pic>
        <p:nvPicPr>
          <p:cNvPr id="3095" name="Picture 4" descr="duong o to di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5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159" name="Picture 65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0" name="Picture 66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 noGrp="1"/>
          </p:cNvGrpSpPr>
          <p:nvPr/>
        </p:nvGrpSpPr>
        <p:grpSpPr bwMode="auto">
          <a:xfrm>
            <a:off x="0" y="0"/>
            <a:ext cx="1676400" cy="2743200"/>
            <a:chOff x="2920" y="85"/>
            <a:chExt cx="3176" cy="4235"/>
          </a:xfrm>
        </p:grpSpPr>
        <p:pic>
          <p:nvPicPr>
            <p:cNvPr id="3171" name="Picture 12" descr="tan c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13" descr="cay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0" y="1625"/>
              <a:ext cx="3176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81" name="Picture 142" descr="co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89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14350"/>
            <a:ext cx="908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Xe</a:t>
              </a:r>
              <a:r>
                <a:rPr lang="en-US" dirty="0">
                  <a:solidFill>
                    <a:srgbClr val="FFFF66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Buýt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pic>
        <p:nvPicPr>
          <p:cNvPr id="318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-381000"/>
            <a:ext cx="3299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-3505200" y="2895600"/>
            <a:ext cx="5486400" cy="2593975"/>
            <a:chOff x="-1066800" y="2667000"/>
            <a:chExt cx="5486400" cy="2593975"/>
          </a:xfrm>
        </p:grpSpPr>
        <p:grpSp>
          <p:nvGrpSpPr>
            <p:cNvPr id="9" name="Group 146"/>
            <p:cNvGrpSpPr>
              <a:grpSpLocks/>
            </p:cNvGrpSpPr>
            <p:nvPr/>
          </p:nvGrpSpPr>
          <p:grpSpPr bwMode="auto">
            <a:xfrm>
              <a:off x="-1066800" y="2667000"/>
              <a:ext cx="5486400" cy="2593975"/>
              <a:chOff x="-720" y="1872"/>
              <a:chExt cx="3456" cy="1634"/>
            </a:xfrm>
          </p:grpSpPr>
          <p:grpSp>
            <p:nvGrpSpPr>
              <p:cNvPr id="10" name="Group 144"/>
              <p:cNvGrpSpPr>
                <a:grpSpLocks/>
              </p:cNvGrpSpPr>
              <p:nvPr/>
            </p:nvGrpSpPr>
            <p:grpSpPr bwMode="auto">
              <a:xfrm>
                <a:off x="-720" y="1872"/>
                <a:ext cx="3456" cy="1634"/>
                <a:chOff x="-960" y="1872"/>
                <a:chExt cx="3456" cy="1634"/>
              </a:xfrm>
            </p:grpSpPr>
            <p:grpSp>
              <p:nvGrpSpPr>
                <p:cNvPr id="11" name="Group 135"/>
                <p:cNvGrpSpPr>
                  <a:grpSpLocks/>
                </p:cNvGrpSpPr>
                <p:nvPr/>
              </p:nvGrpSpPr>
              <p:grpSpPr bwMode="auto">
                <a:xfrm>
                  <a:off x="-960" y="1872"/>
                  <a:ext cx="3456" cy="1634"/>
                  <a:chOff x="0" y="2686"/>
                  <a:chExt cx="3456" cy="1634"/>
                </a:xfrm>
              </p:grpSpPr>
              <p:pic>
                <p:nvPicPr>
                  <p:cNvPr id="9232" name="Picture 16" descr="xe o to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686"/>
                    <a:ext cx="3456" cy="16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09" name="Picture 20" descr="dau cho moi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68" y="3120"/>
                    <a:ext cx="432" cy="4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0" name="Picture 9" descr="dau lon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" y="3024"/>
                    <a:ext cx="528" cy="4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1" name="Picture 12" descr="dau khi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3120"/>
                    <a:ext cx="386" cy="4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21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912" cy="57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0" y="2688"/>
                  <a:ext cx="1200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Rectangle 143"/>
                <p:cNvSpPr>
                  <a:spLocks noChangeArrowheads="1"/>
                </p:cNvSpPr>
                <p:nvPr/>
              </p:nvSpPr>
              <p:spPr bwMode="auto">
                <a:xfrm>
                  <a:off x="-864" y="2688"/>
                  <a:ext cx="768" cy="13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7173" name="Picture 5" descr="dau tho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8" y="2112"/>
                <a:ext cx="64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" name="Picture 52" descr="Ban kien 3.gi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95400" y="3200400"/>
              <a:ext cx="1752600" cy="1772861"/>
            </a:xfrm>
            <a:prstGeom prst="rect">
              <a:avLst/>
            </a:prstGeom>
          </p:spPr>
        </p:pic>
      </p:grpSp>
      <p:pic>
        <p:nvPicPr>
          <p:cNvPr id="55" name="Picture 54" descr="Hoa 1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5867400"/>
            <a:ext cx="1276350" cy="790575"/>
          </a:xfrm>
          <a:prstGeom prst="rect">
            <a:avLst/>
          </a:prstGeom>
        </p:spPr>
      </p:pic>
      <p:pic>
        <p:nvPicPr>
          <p:cNvPr id="49" name="Picture 48" descr="Bac-gau-di-tren-duong-noi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57400" y="1143000"/>
            <a:ext cx="1219199" cy="151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4.16185E-6 L 0.41666 -0.000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6 -0.00024 L 1.31666 -0.011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Butterfly-03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73477">
            <a:off x="-228600" y="6400800"/>
            <a:ext cx="457200" cy="457200"/>
          </a:xfrm>
          <a:prstGeom prst="rect">
            <a:avLst/>
          </a:prstGeom>
          <a:noFill/>
        </p:spPr>
      </p:pic>
      <p:pic>
        <p:nvPicPr>
          <p:cNvPr id="3095" name="Picture 4" descr="duong o to di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5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159" name="Picture 65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0" name="Picture 66" descr="tuy lip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 noGrp="1"/>
          </p:cNvGrpSpPr>
          <p:nvPr/>
        </p:nvGrpSpPr>
        <p:grpSpPr bwMode="auto">
          <a:xfrm>
            <a:off x="0" y="0"/>
            <a:ext cx="1676400" cy="2743200"/>
            <a:chOff x="2920" y="85"/>
            <a:chExt cx="3176" cy="4235"/>
          </a:xfrm>
        </p:grpSpPr>
        <p:pic>
          <p:nvPicPr>
            <p:cNvPr id="3171" name="Picture 12" descr="tan c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2" name="Picture 13" descr="cay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0" y="1625"/>
              <a:ext cx="3176" cy="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81" name="Picture 142" descr="co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89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14350"/>
            <a:ext cx="908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Xe</a:t>
              </a:r>
              <a:r>
                <a:rPr lang="en-US" dirty="0">
                  <a:solidFill>
                    <a:srgbClr val="FFFF66"/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FFFF66"/>
                  </a:solidFill>
                </a:rPr>
                <a:t>Buýt</a:t>
              </a:r>
              <a:endParaRPr lang="en-US" dirty="0">
                <a:solidFill>
                  <a:srgbClr val="FFFF66"/>
                </a:solidFill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pic>
        <p:nvPicPr>
          <p:cNvPr id="318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-381000"/>
            <a:ext cx="32996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Hoa 1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867400"/>
            <a:ext cx="1276350" cy="790575"/>
          </a:xfrm>
          <a:prstGeom prst="rect">
            <a:avLst/>
          </a:prstGeom>
        </p:spPr>
      </p:pic>
      <p:pic>
        <p:nvPicPr>
          <p:cNvPr id="49" name="Picture 48" descr="Bac-gau-di-tren-duong-noi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1143000"/>
            <a:ext cx="1219199" cy="1517124"/>
          </a:xfrm>
          <a:prstGeom prst="rect">
            <a:avLst/>
          </a:prstGeom>
        </p:spPr>
      </p:pic>
      <p:pic>
        <p:nvPicPr>
          <p:cNvPr id="48" name="Picture 47" descr="O to o nen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62200" y="2743200"/>
            <a:ext cx="4724400" cy="278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9711 L 0.53333 0.08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9" descr="Bac tai 3 cat nguo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229600" cy="6553200"/>
          </a:xfrm>
          <a:prstGeom prst="rect">
            <a:avLst/>
          </a:prstGeom>
        </p:spPr>
      </p:pic>
      <p:pic>
        <p:nvPicPr>
          <p:cNvPr id="8" name="Picture 7" descr="Bạn lơn 3-n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590800"/>
            <a:ext cx="1973542" cy="2800350"/>
          </a:xfrm>
          <a:prstGeom prst="rect">
            <a:avLst/>
          </a:prstGeom>
        </p:spPr>
      </p:pic>
      <p:pic>
        <p:nvPicPr>
          <p:cNvPr id="6" name="Picture 5" descr="Picture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438400"/>
            <a:ext cx="2326249" cy="2838450"/>
          </a:xfrm>
          <a:prstGeom prst="rect">
            <a:avLst/>
          </a:prstGeom>
        </p:spPr>
      </p:pic>
      <p:pic>
        <p:nvPicPr>
          <p:cNvPr id="5" name="Picture 4" descr="Picture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676400"/>
            <a:ext cx="2209800" cy="3421626"/>
          </a:xfrm>
          <a:prstGeom prst="rect">
            <a:avLst/>
          </a:prstGeom>
        </p:spPr>
      </p:pic>
      <p:pic>
        <p:nvPicPr>
          <p:cNvPr id="7" name="Picture 6" descr="Picture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362200"/>
            <a:ext cx="1847850" cy="2428875"/>
          </a:xfrm>
          <a:prstGeom prst="rect">
            <a:avLst/>
          </a:prstGeom>
        </p:spPr>
      </p:pic>
      <p:pic>
        <p:nvPicPr>
          <p:cNvPr id="13" name="Picture 12" descr="Bien cam hút thuo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4" name="Picture 13" descr="Giỏ hoa 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29200"/>
            <a:ext cx="1219200" cy="934720"/>
          </a:xfrm>
          <a:prstGeom prst="rect">
            <a:avLst/>
          </a:prstGeom>
        </p:spPr>
      </p:pic>
      <p:pic>
        <p:nvPicPr>
          <p:cNvPr id="17" name="Picture 16" descr="cho-n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62200" y="0"/>
            <a:ext cx="2362200" cy="3672975"/>
          </a:xfrm>
          <a:prstGeom prst="rect">
            <a:avLst/>
          </a:prstGeom>
        </p:spPr>
      </p:pic>
      <p:pic>
        <p:nvPicPr>
          <p:cNvPr id="18" name="Picture 17" descr="Bạn-lơn-3-noi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0" y="-762000"/>
            <a:ext cx="2362200" cy="3790950"/>
          </a:xfrm>
          <a:prstGeom prst="rect">
            <a:avLst/>
          </a:prstGeom>
        </p:spPr>
      </p:pic>
      <p:pic>
        <p:nvPicPr>
          <p:cNvPr id="11" name="Picture 10" descr="Bac gau di tren duon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78104" y="3276600"/>
            <a:ext cx="2878104" cy="3581400"/>
          </a:xfrm>
          <a:prstGeom prst="rect">
            <a:avLst/>
          </a:prstGeom>
        </p:spPr>
      </p:pic>
      <p:pic>
        <p:nvPicPr>
          <p:cNvPr id="9" name="Picture 8" descr="Ban kien 3 ca ngu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1447800"/>
            <a:ext cx="1723154" cy="1743075"/>
          </a:xfrm>
          <a:prstGeom prst="rect">
            <a:avLst/>
          </a:prstGeom>
        </p:spPr>
      </p:pic>
      <p:pic>
        <p:nvPicPr>
          <p:cNvPr id="29" name="Picture 28" descr="Bac-gau-di-tren-duong-noi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3048000"/>
            <a:ext cx="2901068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208E-6 L 0.36562 -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 tai 3 n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Bac tai 3 cat nguoi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838199"/>
            <a:ext cx="8001000" cy="6019801"/>
          </a:xfrm>
        </p:spPr>
      </p:pic>
      <p:pic>
        <p:nvPicPr>
          <p:cNvPr id="9" name="Picture 8" descr="cho n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0200"/>
            <a:ext cx="2215180" cy="3444375"/>
          </a:xfrm>
          <a:prstGeom prst="rect">
            <a:avLst/>
          </a:prstGeom>
        </p:spPr>
      </p:pic>
      <p:pic>
        <p:nvPicPr>
          <p:cNvPr id="12" name="Picture 11" descr="Ban kien 3 ca ngu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286000"/>
            <a:ext cx="1905000" cy="1927023"/>
          </a:xfrm>
          <a:prstGeom prst="rect">
            <a:avLst/>
          </a:prstGeom>
        </p:spPr>
      </p:pic>
      <p:pic>
        <p:nvPicPr>
          <p:cNvPr id="16" name="Picture 15" descr="Bien cam hút thuo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7" name="Picture 16" descr="Giỏ hoa 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5562600"/>
            <a:ext cx="1371600" cy="1051560"/>
          </a:xfrm>
          <a:prstGeom prst="rect">
            <a:avLst/>
          </a:prstGeom>
        </p:spPr>
      </p:pic>
      <p:pic>
        <p:nvPicPr>
          <p:cNvPr id="15" name="Picture 14" descr="Khi o nen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150" y="2971800"/>
            <a:ext cx="1847850" cy="2428875"/>
          </a:xfrm>
          <a:prstGeom prst="rect">
            <a:avLst/>
          </a:prstGeom>
        </p:spPr>
      </p:pic>
      <p:pic>
        <p:nvPicPr>
          <p:cNvPr id="11" name="Picture 10" descr="Bạn lơn 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1828800"/>
            <a:ext cx="1866900" cy="2996073"/>
          </a:xfrm>
          <a:prstGeom prst="rect">
            <a:avLst/>
          </a:prstGeom>
        </p:spPr>
      </p:pic>
      <p:pic>
        <p:nvPicPr>
          <p:cNvPr id="7" name="Picture 6" descr="De 6 noi 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1524000"/>
            <a:ext cx="2819400" cy="3430131"/>
          </a:xfrm>
          <a:prstGeom prst="rect">
            <a:avLst/>
          </a:prstGeom>
        </p:spPr>
      </p:pic>
      <p:pic>
        <p:nvPicPr>
          <p:cNvPr id="18" name="Picture 17" descr="De-noi-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1" y="2577598"/>
            <a:ext cx="2743200" cy="3337425"/>
          </a:xfrm>
          <a:prstGeom prst="rect">
            <a:avLst/>
          </a:prstGeom>
        </p:spPr>
      </p:pic>
      <p:pic>
        <p:nvPicPr>
          <p:cNvPr id="19" name="Picture 18" descr="De 6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2590800"/>
            <a:ext cx="2747963" cy="3343219"/>
          </a:xfrm>
          <a:prstGeom prst="rect">
            <a:avLst/>
          </a:prstGeom>
        </p:spPr>
      </p:pic>
      <p:pic>
        <p:nvPicPr>
          <p:cNvPr id="20" name="Picture 19" descr="cho-n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6400" y="2514600"/>
            <a:ext cx="2286000" cy="3554493"/>
          </a:xfrm>
          <a:prstGeom prst="rect">
            <a:avLst/>
          </a:prstGeom>
        </p:spPr>
      </p:pic>
      <p:pic>
        <p:nvPicPr>
          <p:cNvPr id="21" name="Picture 20" descr="Bạn-lơn-3-noi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400" y="2971800"/>
            <a:ext cx="1781893" cy="2859651"/>
          </a:xfrm>
          <a:prstGeom prst="rect">
            <a:avLst/>
          </a:prstGeom>
        </p:spPr>
      </p:pic>
      <p:pic>
        <p:nvPicPr>
          <p:cNvPr id="14" name="Picture 13" descr="Bac gau di tren duong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667000"/>
            <a:ext cx="3123049" cy="3886200"/>
          </a:xfrm>
          <a:prstGeom prst="rect">
            <a:avLst/>
          </a:prstGeom>
        </p:spPr>
      </p:pic>
      <p:pic>
        <p:nvPicPr>
          <p:cNvPr id="22" name="Picture 21" descr="De-noi-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2362200"/>
            <a:ext cx="2976563" cy="362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161E-6 L -0.17083 0.183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5319E-6 L -0.00434 0.159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9" name="Picture 18" descr="Bien cam hút thu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20" name="Picture 19" descr="Giỏ hoa 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638800"/>
            <a:ext cx="1219200" cy="934720"/>
          </a:xfrm>
          <a:prstGeom prst="rect">
            <a:avLst/>
          </a:prstGeom>
        </p:spPr>
      </p:pic>
      <p:pic>
        <p:nvPicPr>
          <p:cNvPr id="12" name="Picture 11" descr="Bac tai 3 cat nguo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-152400"/>
            <a:ext cx="9144000" cy="6858000"/>
          </a:xfrm>
          <a:prstGeom prst="rect">
            <a:avLst/>
          </a:prstGeom>
        </p:spPr>
      </p:pic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160" y="2667000"/>
            <a:ext cx="1840840" cy="2800912"/>
          </a:xfrm>
          <a:prstGeom prst="rect">
            <a:avLst/>
          </a:prstGeom>
        </p:spPr>
      </p:pic>
      <p:pic>
        <p:nvPicPr>
          <p:cNvPr id="13" name="Picture 12" descr="De 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209800"/>
            <a:ext cx="2895600" cy="3522837"/>
          </a:xfrm>
          <a:prstGeom prst="rect">
            <a:avLst/>
          </a:prstGeom>
        </p:spPr>
      </p:pic>
      <p:pic>
        <p:nvPicPr>
          <p:cNvPr id="16" name="Picture 15" descr="Bạn lơn 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2971800"/>
            <a:ext cx="1819993" cy="2920795"/>
          </a:xfrm>
          <a:prstGeom prst="rect">
            <a:avLst/>
          </a:prstGeom>
        </p:spPr>
      </p:pic>
      <p:pic>
        <p:nvPicPr>
          <p:cNvPr id="17" name="Picture 16" descr="cho o noi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981200"/>
            <a:ext cx="2376815" cy="3695700"/>
          </a:xfrm>
          <a:prstGeom prst="rect">
            <a:avLst/>
          </a:prstGeom>
        </p:spPr>
      </p:pic>
      <p:pic>
        <p:nvPicPr>
          <p:cNvPr id="14" name="Picture 13" descr="Ban kien 3 ca ngu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1524000"/>
            <a:ext cx="2165713" cy="2190750"/>
          </a:xfrm>
          <a:prstGeom prst="rect">
            <a:avLst/>
          </a:prstGeom>
        </p:spPr>
      </p:pic>
      <p:pic>
        <p:nvPicPr>
          <p:cNvPr id="24" name="Picture 23" descr="Ban-kien-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400" y="3733800"/>
            <a:ext cx="2181225" cy="2206442"/>
          </a:xfrm>
          <a:prstGeom prst="rect">
            <a:avLst/>
          </a:prstGeom>
        </p:spPr>
      </p:pic>
      <p:pic>
        <p:nvPicPr>
          <p:cNvPr id="10" name="Picture 9" descr="Bac gau di tren duon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71800"/>
            <a:ext cx="2867054" cy="3567650"/>
          </a:xfrm>
          <a:prstGeom prst="rect">
            <a:avLst/>
          </a:prstGeom>
        </p:spPr>
      </p:pic>
      <p:pic>
        <p:nvPicPr>
          <p:cNvPr id="15" name="Picture 14" descr="Bac-gau-di-tren-duong-noi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971800"/>
            <a:ext cx="2778595" cy="3457575"/>
          </a:xfrm>
          <a:prstGeom prst="rect">
            <a:avLst/>
          </a:prstGeom>
        </p:spPr>
      </p:pic>
      <p:pic>
        <p:nvPicPr>
          <p:cNvPr id="22" name="Picture 21" descr="Bac gau di tren duong 0 noi ok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971800"/>
            <a:ext cx="2839831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526 C 0.01475 -0.01018 0.00816 -0.01387 0.01875 -0.00671 C 0.02083 0.00092 0.0217 0.0074 0.02517 0.01433 C 0.02725 0.02312 0.0309 0.03214 0.03472 0.03977 C 0.03576 0.04462 0.0375 0.04948 0.03784 0.05456 C 0.03906 0.07838 0.03784 0.10266 0.03941 0.12647 C 0.03958 0.12855 0.04791 0.13873 0.04895 0.14127 C 0.05451 0.15468 0.05781 0.17179 0.06961 0.17711 C 0.07066 0.17919 0.07135 0.18196 0.07274 0.18358 C 0.07552 0.18682 0.08229 0.19191 0.08229 0.19214 C 0.08836 0.2252 0.08125 0.20023 0.08871 0.21318 C 0.09097 0.21734 0.09496 0.22589 0.09496 0.22613 C 0.09548 0.23006 0.09548 0.23445 0.09652 0.23861 C 0.09722 0.24092 0.09895 0.24254 0.09982 0.24485 C 0.10052 0.2467 0.10052 0.24925 0.10139 0.2511 C 0.10677 0.26335 0.11632 0.27491 0.12361 0.28508 C 0.12708 0.29919 0.12222 0.28277 0.12986 0.2978 C 0.13281 0.30358 0.13541 0.31237 0.13784 0.31884 C 0.13836 0.32693 0.13941 0.34728 0.14097 0.35699 C 0.14218 0.36508 0.14895 0.36994 0.14895 0.37803 " pathEditMode="relative" rAng="0" ptsTypes="ffffff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ac tai 3 n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9" name="Picture 18" descr="Bien cam hút thu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066800" cy="1066800"/>
          </a:xfrm>
          <a:prstGeom prst="rect">
            <a:avLst/>
          </a:prstGeom>
        </p:spPr>
      </p:pic>
      <p:pic>
        <p:nvPicPr>
          <p:cNvPr id="12" name="Picture 11" descr="Bac tai 3 cat nguo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160" y="2667000"/>
            <a:ext cx="1840840" cy="2800912"/>
          </a:xfrm>
          <a:prstGeom prst="rect">
            <a:avLst/>
          </a:prstGeom>
        </p:spPr>
      </p:pic>
      <p:pic>
        <p:nvPicPr>
          <p:cNvPr id="13" name="Picture 12" descr="De 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057400"/>
            <a:ext cx="2895600" cy="3522837"/>
          </a:xfrm>
          <a:prstGeom prst="rect">
            <a:avLst/>
          </a:prstGeom>
        </p:spPr>
      </p:pic>
      <p:pic>
        <p:nvPicPr>
          <p:cNvPr id="16" name="Picture 15" descr="Bạn lơn 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438400"/>
            <a:ext cx="1819993" cy="2920795"/>
          </a:xfrm>
          <a:prstGeom prst="rect">
            <a:avLst/>
          </a:prstGeom>
        </p:spPr>
      </p:pic>
      <p:pic>
        <p:nvPicPr>
          <p:cNvPr id="17" name="Picture 16" descr="cho o no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2286000"/>
            <a:ext cx="2376815" cy="3695700"/>
          </a:xfrm>
          <a:prstGeom prst="rect">
            <a:avLst/>
          </a:prstGeom>
        </p:spPr>
      </p:pic>
      <p:pic>
        <p:nvPicPr>
          <p:cNvPr id="14" name="Picture 13" descr="Ban kien 3 ca nguoi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419600"/>
            <a:ext cx="1676399" cy="1695779"/>
          </a:xfrm>
          <a:prstGeom prst="rect">
            <a:avLst/>
          </a:prstGeom>
        </p:spPr>
      </p:pic>
      <p:pic>
        <p:nvPicPr>
          <p:cNvPr id="15" name="Picture 14" descr="Bac-gau-di-tren-duong-noi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14600"/>
            <a:ext cx="2778595" cy="3457575"/>
          </a:xfrm>
          <a:prstGeom prst="rect">
            <a:avLst/>
          </a:prstGeom>
        </p:spPr>
      </p:pic>
      <p:pic>
        <p:nvPicPr>
          <p:cNvPr id="26" name="Picture 25" descr="Bac-gau-ngoi-8-da-cat-nen-noi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2209800"/>
            <a:ext cx="1933575" cy="3419126"/>
          </a:xfrm>
          <a:prstGeom prst="rect">
            <a:avLst/>
          </a:prstGeom>
        </p:spPr>
      </p:pic>
      <p:pic>
        <p:nvPicPr>
          <p:cNvPr id="29" name="Picture 28" descr="Ban-kien-noi-3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800" y="1600200"/>
            <a:ext cx="1828800" cy="1849943"/>
          </a:xfrm>
          <a:prstGeom prst="rect">
            <a:avLst/>
          </a:prstGeom>
        </p:spPr>
      </p:pic>
      <p:pic>
        <p:nvPicPr>
          <p:cNvPr id="28" name="Picture 27" descr="Bac gau ngoi 8 da cat nen.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2209800"/>
            <a:ext cx="1905000" cy="3368598"/>
          </a:xfrm>
          <a:prstGeom prst="rect">
            <a:avLst/>
          </a:prstGeom>
        </p:spPr>
      </p:pic>
      <p:pic>
        <p:nvPicPr>
          <p:cNvPr id="23" name="Picture 22" descr="Bac gau ngoi 8 da cat nen.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2209800"/>
            <a:ext cx="1857375" cy="3284383"/>
          </a:xfrm>
          <a:prstGeom prst="rect">
            <a:avLst/>
          </a:prstGeom>
        </p:spPr>
      </p:pic>
      <p:pic>
        <p:nvPicPr>
          <p:cNvPr id="20" name="Picture 19" descr="Giỏ hoa 3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715000"/>
            <a:ext cx="1219200" cy="93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994E-6 L -0.05833 -0.4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295400"/>
            <a:ext cx="5143453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Đàm</a:t>
            </a:r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thoại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WordArt 11">
            <a:hlinkClick r:id="" action="ppaction://noaction">
              <a:snd r:embed="rId4" name="te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488238" cy="1711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606"/>
              </a:avLst>
            </a:prstTxWarp>
          </a:bodyPr>
          <a:lstStyle/>
          <a:p>
            <a:pPr algn="ctr"/>
            <a:r>
              <a:rPr lang="vi-VN" sz="3600" b="1" kern="10" dirty="0">
                <a:ln w="9525" cap="rnd">
                  <a:solidFill>
                    <a:srgbClr val="FF0066"/>
                  </a:solidFill>
                  <a:prstDash val="sysDot"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Truyện: Kiến con đi ôtô</a:t>
            </a:r>
            <a:endParaRPr lang="en-US" sz="3600" b="1" kern="10" dirty="0">
              <a:ln w="9525" cap="rnd">
                <a:solidFill>
                  <a:srgbClr val="FF0066"/>
                </a:solidFill>
                <a:prstDash val="sysDot"/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33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6096000"/>
            <a:ext cx="1600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2800" y="6096000"/>
            <a:ext cx="2057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400800" y="3200400"/>
            <a:ext cx="4572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7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9"/>
              <a:ext cx="48" cy="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66"/>
                </a:solidFill>
              </a:endParaRPr>
            </a:p>
          </p:txBody>
        </p:sp>
      </p:grpSp>
      <p:sp>
        <p:nvSpPr>
          <p:cNvPr id="2078" name="AutoShape 30"/>
          <p:cNvSpPr>
            <a:spLocks noChangeArrowheads="1"/>
          </p:cNvSpPr>
          <p:nvPr/>
        </p:nvSpPr>
        <p:spPr bwMode="auto">
          <a:xfrm rot="5400000">
            <a:off x="7705725" y="5705475"/>
            <a:ext cx="285750" cy="914400"/>
          </a:xfrm>
          <a:prstGeom prst="up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01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196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29" descr="n_blu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14800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20" descr="spring-smiley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7244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6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286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7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8382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5543550" y="4516438"/>
            <a:ext cx="114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9624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2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096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3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096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" name="Picture 15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462713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5562600" y="5410200"/>
            <a:ext cx="457200" cy="1447800"/>
            <a:chOff x="1392" y="3408"/>
            <a:chExt cx="288" cy="912"/>
          </a:xfrm>
        </p:grpSpPr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1392" y="340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1392" y="355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1392" y="3696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1392" y="388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1392" y="403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1392" y="4128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1392" y="4272"/>
              <a:ext cx="28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65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685800"/>
            <a:ext cx="2827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" name="Picture 142" descr="co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16961">
            <a:off x="6400800" y="3733800"/>
            <a:ext cx="18478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-4724400" y="3733800"/>
            <a:ext cx="5486400" cy="2593975"/>
            <a:chOff x="480" y="2064"/>
            <a:chExt cx="3456" cy="1634"/>
          </a:xfrm>
        </p:grpSpPr>
        <p:grpSp>
          <p:nvGrpSpPr>
            <p:cNvPr id="7" name="Group 84"/>
            <p:cNvGrpSpPr>
              <a:grpSpLocks/>
            </p:cNvGrpSpPr>
            <p:nvPr/>
          </p:nvGrpSpPr>
          <p:grpSpPr bwMode="auto">
            <a:xfrm>
              <a:off x="480" y="2064"/>
              <a:ext cx="3456" cy="1634"/>
              <a:chOff x="0" y="2686"/>
              <a:chExt cx="3456" cy="1634"/>
            </a:xfrm>
          </p:grpSpPr>
          <p:pic>
            <p:nvPicPr>
              <p:cNvPr id="9232" name="Picture 16" descr="xe o to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2686"/>
                <a:ext cx="3456" cy="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4" name="Picture 20" descr="dau cho moi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8" y="3120"/>
                <a:ext cx="432" cy="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5" name="Picture 9" descr="dau lon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52" y="3024"/>
                <a:ext cx="528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6" name="Picture 12" descr="dau khi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3120"/>
                <a:ext cx="386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37" name="Picture 13" descr="kien con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" y="2304"/>
              <a:ext cx="104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3306 L 1.275 0.0441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  <p:bldLst>
      <p:bldP spid="92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7&quot;&gt;&lt;property id=&quot;20148&quot; value=&quot;5&quot;/&gt;&lt;property id=&quot;20300&quot; value=&quot;Slide 10 - &amp;quot;Trong truyện có những ai?&amp;quot;&quot;/&gt;&lt;property id=&quot;20307&quot; value=&quot;258&quot;/&gt;&lt;/object&gt;&lt;object type=&quot;3&quot; unique_id=&quot;10069&quot;&gt;&lt;property id=&quot;20148&quot; value=&quot;5&quot;/&gt;&lt;property id=&quot;20300&quot; value=&quot;Slide 4&quot;/&gt;&lt;property id=&quot;20307&quot; value=&quot;263&quot;/&gt;&lt;/object&gt;&lt;object type=&quot;3&quot; unique_id=&quot;10070&quot;&gt;&lt;property id=&quot;20148&quot; value=&quot;5&quot;/&gt;&lt;property id=&quot;20300&quot; value=&quot;Slide 6&quot;/&gt;&lt;property id=&quot;20307&quot; value=&quot;262&quot;/&gt;&lt;/object&gt;&lt;object type=&quot;3&quot; unique_id=&quot;10096&quot;&gt;&lt;property id=&quot;20148&quot; value=&quot;5&quot;/&gt;&lt;property id=&quot;20300&quot; value=&quot;Slide 5&quot;/&gt;&lt;property id=&quot;20307&quot; value=&quot;264&quot;/&gt;&lt;/object&gt;&lt;object type=&quot;3&quot; unique_id=&quot;10113&quot;&gt;&lt;property id=&quot;20148&quot; value=&quot;5&quot;/&gt;&lt;property id=&quot;20300&quot; value=&quot;Slide 3&quot;/&gt;&lt;property id=&quot;20307&quot; value=&quot;266&quot;/&gt;&lt;/object&gt;&lt;object type=&quot;3&quot; unique_id=&quot;10114&quot;&gt;&lt;property id=&quot;20148&quot; value=&quot;5&quot;/&gt;&lt;property id=&quot;20300&quot; value=&quot;Slide 8&quot;/&gt;&lt;property id=&quot;20307&quot; value=&quot;265&quot;/&gt;&lt;/object&gt;&lt;object type=&quot;3&quot; unique_id=&quot;10125&quot;&gt;&lt;property id=&quot;20148&quot; value=&quot;5&quot;/&gt;&lt;property id=&quot;20300&quot; value=&quot;Slide 7&quot;/&gt;&lt;property id=&quot;20307&quot; value=&quot;267&quot;/&gt;&lt;/object&gt;&lt;object type=&quot;3&quot; unique_id=&quot;10247&quot;&gt;&lt;property id=&quot;20148&quot; value=&quot;5&quot;/&gt;&lt;property id=&quot;20300&quot; value=&quot;Slide 9&quot;/&gt;&lt;property id=&quot;20307&quot; value=&quot;268&quot;/&gt;&lt;/object&gt;&lt;object type=&quot;3&quot; unique_id=&quot;10248&quot;&gt;&lt;property id=&quot;20148&quot; value=&quot;5&quot;/&gt;&lt;property id=&quot;20300&quot; value=&quot;Slide 11&quot;/&gt;&lt;property id=&quot;20307&quot; value=&quot;270&quot;/&gt;&lt;/object&gt;&lt;object type=&quot;3&quot; unique_id=&quot;10249&quot;&gt;&lt;property id=&quot;20148&quot; value=&quot;5&quot;/&gt;&lt;property id=&quot;20300&quot; value=&quot;Slide 12&quot;/&gt;&lt;property id=&quot;20307&quot; value=&quot;271&quot;/&gt;&lt;/object&gt;&lt;object type=&quot;3&quot; unique_id=&quot;10250&quot;&gt;&lt;property id=&quot;20148&quot; value=&quot;5&quot;/&gt;&lt;property id=&quot;20300&quot; value=&quot;Slide 13&quot;/&gt;&lt;property id=&quot;20307&quot; value=&quot;272&quot;/&gt;&lt;/object&gt;&lt;object type=&quot;3&quot; unique_id=&quot;10251&quot;&gt;&lt;property id=&quot;20148&quot; value=&quot;5&quot;/&gt;&lt;property id=&quot;20300&quot; value=&quot;Slide 14&quot;/&gt;&lt;property id=&quot;20307&quot; value=&quot;273&quot;/&gt;&lt;/object&gt;&lt;object type=&quot;3&quot; unique_id=&quot;10252&quot;&gt;&lt;property id=&quot;20148&quot; value=&quot;5&quot;/&gt;&lt;property id=&quot;20300&quot; value=&quot;Slide 15&quot;/&gt;&lt;property id=&quot;20307&quot; value=&quot;274&quot;/&gt;&lt;/object&gt;&lt;object type=&quot;3&quot; unique_id=&quot;10253&quot;&gt;&lt;property id=&quot;20148&quot; value=&quot;5&quot;/&gt;&lt;property id=&quot;20300&quot; value=&quot;Slide 16&quot;/&gt;&lt;property id=&quot;20307&quot; value=&quot;275&quot;/&gt;&lt;/object&gt;&lt;object type=&quot;3&quot; unique_id=&quot;10254&quot;&gt;&lt;property id=&quot;20148&quot; value=&quot;5&quot;/&gt;&lt;property id=&quot;20300&quot; value=&quot;Slide 17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50</Words>
  <Application>Microsoft Office PowerPoint</Application>
  <PresentationFormat>On-screen Show (4:3)</PresentationFormat>
  <Paragraphs>13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Trong truyện có những ai?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MrsVinh</dc:creator>
  <cp:lastModifiedBy>MrsVinh</cp:lastModifiedBy>
  <cp:revision>57</cp:revision>
  <dcterms:created xsi:type="dcterms:W3CDTF">2012-03-27T12:55:58Z</dcterms:created>
  <dcterms:modified xsi:type="dcterms:W3CDTF">2012-03-28T04:59:40Z</dcterms:modified>
</cp:coreProperties>
</file>