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9BFD-ADF6-4497-8C4F-93BDF2FB5E8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Giáo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án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phát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triển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nhận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thức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n>
                  <a:solidFill>
                    <a:srgbClr val="FF0000"/>
                  </a:solidFill>
                </a:ln>
              </a:rPr>
              <a:t>Đề </a:t>
            </a:r>
            <a:r>
              <a:rPr lang="en-US" sz="3200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vi-VN" sz="3200" dirty="0">
                <a:ln>
                  <a:solidFill>
                    <a:srgbClr val="FF0000"/>
                  </a:solidFill>
                </a:ln>
              </a:rPr>
              <a:t>ài: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Tìm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hiểu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một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số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trò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chơi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dân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gian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trong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ngày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tết</a:t>
            </a:r>
            <a:endParaRPr lang="vi-VN" sz="32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>
                <a:ln>
                  <a:solidFill>
                    <a:srgbClr val="FF0000"/>
                  </a:solidFill>
                </a:ln>
              </a:rPr>
              <a:t>Lứa tuổi: </a:t>
            </a: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3-4 tuổi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Giáo viên</a:t>
            </a:r>
            <a:r>
              <a:rPr lang="nn-NO" sz="3200" smtClean="0">
                <a:ln>
                  <a:solidFill>
                    <a:srgbClr val="FF0000"/>
                  </a:solidFill>
                </a:ln>
              </a:rPr>
              <a:t>: </a:t>
            </a:r>
            <a:r>
              <a:rPr lang="en-US" sz="3200" smtClean="0">
                <a:ln>
                  <a:solidFill>
                    <a:srgbClr val="FF0000"/>
                  </a:solidFill>
                </a:ln>
              </a:rPr>
              <a:t>Đào Thị Thu Hương</a:t>
            </a:r>
            <a:endParaRPr lang="nn-NO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9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3999" cy="6830291"/>
          </a:xfrm>
        </p:spPr>
      </p:pic>
    </p:spTree>
    <p:extLst>
      <p:ext uri="{BB962C8B-B14F-4D97-AF65-F5344CB8AC3E}">
        <p14:creationId xmlns:p14="http://schemas.microsoft.com/office/powerpoint/2010/main" val="834127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gắn tranh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38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a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tinh mắt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0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http://www.hinhnendienthoai.com.vn/upload/image/hinh-nen/hinh-linh-tinh/anh-nen-de-thuong-nhat/tuyen-tap-bo-hinh-nen-de-thuong-va-dang-yeu-nha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46800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Hoạt động đến đây kết thúc</a:t>
            </a: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66">
                    <a:alpha val="89018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66">
                  <a:alpha val="8901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11382" y="3200400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Chúc các con chăm ngoan học giỏi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8117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8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33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1.Ổn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865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A. Tìm hiểu các trò chơi dân gian 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847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61950"/>
          </a:xfrm>
        </p:spPr>
      </p:pic>
    </p:spTree>
    <p:extLst>
      <p:ext uri="{BB962C8B-B14F-4D97-AF65-F5344CB8AC3E}">
        <p14:creationId xmlns:p14="http://schemas.microsoft.com/office/powerpoint/2010/main" val="379854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92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157769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b.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rộng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658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" y="152400"/>
            <a:ext cx="9025329" cy="6553200"/>
          </a:xfrm>
        </p:spPr>
      </p:pic>
    </p:spTree>
    <p:extLst>
      <p:ext uri="{BB962C8B-B14F-4D97-AF65-F5344CB8AC3E}">
        <p14:creationId xmlns:p14="http://schemas.microsoft.com/office/powerpoint/2010/main" val="33921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122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6</cp:revision>
  <dcterms:created xsi:type="dcterms:W3CDTF">2018-02-26T14:26:25Z</dcterms:created>
  <dcterms:modified xsi:type="dcterms:W3CDTF">2018-04-04T08:52:59Z</dcterms:modified>
</cp:coreProperties>
</file>