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7" r:id="rId3"/>
    <p:sldId id="272" r:id="rId4"/>
    <p:sldId id="258" r:id="rId5"/>
    <p:sldId id="259" r:id="rId6"/>
    <p:sldId id="260" r:id="rId7"/>
    <p:sldId id="273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5" r:id="rId20"/>
    <p:sldId id="276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3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7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yukibackb2c9bcd2b3e01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457200"/>
            <a:ext cx="853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209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  KHÁM PHÁ KHOA HỌC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73380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3-4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35p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3_ qua thanh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4495800"/>
          </a:xfrm>
          <a:prstGeom prst="rect">
            <a:avLst/>
          </a:prstGeom>
          <a:noFill/>
        </p:spPr>
      </p:pic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1" y="0"/>
            <a:ext cx="4648200" cy="4495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029200"/>
            <a:ext cx="1079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02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admin\Desktop\red_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9248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696200" y="0"/>
            <a:ext cx="14478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mun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5105400"/>
          </a:xfrm>
          <a:prstGeom prst="rect">
            <a:avLst/>
          </a:prstGeom>
          <a:noFill/>
        </p:spPr>
      </p:pic>
      <p:pic>
        <p:nvPicPr>
          <p:cNvPr id="12291" name="Picture 3" descr="C:\Users\admin\Desktop\Qua-tao-tren-tui-xach-168284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5181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5181600"/>
            <a:ext cx="6515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4724399"/>
          </a:xfrm>
          <a:prstGeom prst="rect">
            <a:avLst/>
          </a:prstGeom>
          <a:noFill/>
        </p:spPr>
      </p:pic>
      <p:pic>
        <p:nvPicPr>
          <p:cNvPr id="13315" name="Picture 3" descr="C:\Users\admin\Desktop\xoaix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4648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181600"/>
            <a:ext cx="5038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4392613" cy="3581401"/>
          </a:xfrm>
          <a:prstGeom prst="rect">
            <a:avLst/>
          </a:prstGeom>
          <a:noFill/>
        </p:spPr>
      </p:pic>
      <p:pic>
        <p:nvPicPr>
          <p:cNvPr id="14339" name="Picture 3" descr="C:\Users\admin\Desktop\an-xoai-de-tranh-bach-ben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799" y="0"/>
            <a:ext cx="4759325" cy="3505200"/>
          </a:xfrm>
          <a:prstGeom prst="rect">
            <a:avLst/>
          </a:prstGeom>
          <a:noFill/>
        </p:spPr>
      </p:pic>
      <p:pic>
        <p:nvPicPr>
          <p:cNvPr id="14340" name="Picture 4" descr="C:\Users\admin\Desktop\mangoes_from_pakist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581400"/>
            <a:ext cx="5715000" cy="3276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096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Con </a:t>
            </a:r>
            <a:r>
              <a:rPr lang="en-US" sz="2400" b="1" dirty="0" err="1" smtClean="0">
                <a:solidFill>
                  <a:srgbClr val="00B050"/>
                </a:solidFill>
              </a:rPr>
              <a:t>nhìn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xem</a:t>
            </a:r>
            <a:r>
              <a:rPr lang="en-US" sz="2400" b="1" dirty="0" smtClean="0">
                <a:solidFill>
                  <a:srgbClr val="00B050"/>
                </a:solidFill>
              </a:rPr>
              <a:t>, </a:t>
            </a:r>
            <a:r>
              <a:rPr lang="en-US" sz="2400" b="1" dirty="0" err="1" smtClean="0">
                <a:solidFill>
                  <a:srgbClr val="00B050"/>
                </a:solidFill>
              </a:rPr>
              <a:t>bên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trong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quả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xoài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có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gì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nào</a:t>
            </a:r>
            <a:r>
              <a:rPr lang="en-US" sz="2400" b="1" dirty="0" smtClean="0">
                <a:solidFill>
                  <a:srgbClr val="00B050"/>
                </a:solidFill>
              </a:rPr>
              <a:t>?</a:t>
            </a:r>
          </a:p>
          <a:p>
            <a:r>
              <a:rPr lang="en-US" sz="2400" b="1" dirty="0" err="1" smtClean="0">
                <a:solidFill>
                  <a:srgbClr val="00B050"/>
                </a:solidFill>
              </a:rPr>
              <a:t>Qủa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xoài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có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vị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gì</a:t>
            </a:r>
            <a:r>
              <a:rPr lang="en-US" sz="2400" b="1" dirty="0" smtClean="0">
                <a:solidFill>
                  <a:srgbClr val="00B050"/>
                </a:solidFill>
              </a:rPr>
              <a:t>? </a:t>
            </a:r>
            <a:r>
              <a:rPr lang="en-US" sz="2400" b="1" dirty="0" err="1" smtClean="0">
                <a:solidFill>
                  <a:srgbClr val="00B050"/>
                </a:solidFill>
              </a:rPr>
              <a:t>Tác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dụng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của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quả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xoài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là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gì</a:t>
            </a:r>
            <a:r>
              <a:rPr lang="en-US" sz="2400" b="1" dirty="0" smtClean="0">
                <a:solidFill>
                  <a:srgbClr val="00B050"/>
                </a:solidFill>
              </a:rPr>
              <a:t>?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701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888437" cy="4876800"/>
          </a:xfrm>
          <a:prstGeom prst="rect">
            <a:avLst/>
          </a:prstGeom>
          <a:noFill/>
        </p:spPr>
      </p:pic>
      <p:pic>
        <p:nvPicPr>
          <p:cNvPr id="1536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4267200" cy="4876800"/>
          </a:xfrm>
          <a:prstGeom prst="rect">
            <a:avLst/>
          </a:prstGeom>
          <a:noFill/>
        </p:spPr>
      </p:pic>
      <p:pic>
        <p:nvPicPr>
          <p:cNvPr id="15364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09932"/>
            <a:ext cx="4861574" cy="4848068"/>
          </a:xfrm>
          <a:prstGeom prst="rect">
            <a:avLst/>
          </a:prstGeom>
          <a:noFill/>
        </p:spPr>
      </p:pic>
      <p:pic>
        <p:nvPicPr>
          <p:cNvPr id="15365" name="Picture 5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981200"/>
            <a:ext cx="43434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4724400"/>
          </a:xfrm>
          <a:prstGeom prst="rect">
            <a:avLst/>
          </a:prstGeom>
          <a:noFill/>
        </p:spPr>
      </p:pic>
      <p:pic>
        <p:nvPicPr>
          <p:cNvPr id="16387" name="Picture 3" descr="C:\Users\admin\Desktop\thanhlongJPG1324285465jpg-092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410200"/>
            <a:ext cx="830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592" y="0"/>
            <a:ext cx="4899392" cy="4648200"/>
          </a:xfrm>
          <a:prstGeom prst="rect">
            <a:avLst/>
          </a:prstGeom>
          <a:noFill/>
        </p:spPr>
      </p:pic>
      <p:pic>
        <p:nvPicPr>
          <p:cNvPr id="16389" name="Picture 5" descr="C:\Users\admin\Desktop\020311_0624_Charmsy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267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red_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124200" cy="2415347"/>
          </a:xfrm>
          <a:prstGeom prst="rect">
            <a:avLst/>
          </a:prstGeom>
          <a:noFill/>
        </p:spPr>
      </p:pic>
      <p:pic>
        <p:nvPicPr>
          <p:cNvPr id="17411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343400"/>
            <a:ext cx="2895600" cy="2514600"/>
          </a:xfrm>
          <a:prstGeom prst="rect">
            <a:avLst/>
          </a:prstGeom>
          <a:noFill/>
        </p:spPr>
      </p:pic>
      <p:pic>
        <p:nvPicPr>
          <p:cNvPr id="17412" name="Picture 4" descr="C:\Users\admin\Desktop\1259549007_anh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36675"/>
            <a:ext cx="3048000" cy="2521325"/>
          </a:xfrm>
          <a:prstGeom prst="rect">
            <a:avLst/>
          </a:prstGeom>
          <a:noFill/>
        </p:spPr>
      </p:pic>
      <p:pic>
        <p:nvPicPr>
          <p:cNvPr id="17413" name="Picture 5" descr="C:\Users\admin\Desktop\dau t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17206"/>
            <a:ext cx="3048000" cy="2540794"/>
          </a:xfrm>
          <a:prstGeom prst="rect">
            <a:avLst/>
          </a:prstGeom>
          <a:noFill/>
        </p:spPr>
      </p:pic>
      <p:pic>
        <p:nvPicPr>
          <p:cNvPr id="17414" name="Picture 6" descr="C:\Users\admin\Desktop\1316512591-20110323.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1" y="1447800"/>
            <a:ext cx="2971800" cy="2644775"/>
          </a:xfrm>
          <a:prstGeom prst="rect">
            <a:avLst/>
          </a:prstGeom>
          <a:noFill/>
        </p:spPr>
      </p:pic>
      <p:pic>
        <p:nvPicPr>
          <p:cNvPr id="17415" name="Picture 7" descr="C:\Users\admin\Desktop\2_qua du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1" y="1447800"/>
            <a:ext cx="2971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admin\Desktop\phuongntt201155233530277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0"/>
            <a:ext cx="2895599" cy="2819400"/>
          </a:xfrm>
          <a:prstGeom prst="rect">
            <a:avLst/>
          </a:prstGeom>
          <a:noFill/>
        </p:spPr>
      </p:pic>
      <p:pic>
        <p:nvPicPr>
          <p:cNvPr id="18435" name="Picture 3" descr="C:\Users\admin\Desktop\110518afamily-AN-bao-quan-hoa-qua-mua-h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2743200" cy="2971800"/>
          </a:xfrm>
          <a:prstGeom prst="rect">
            <a:avLst/>
          </a:prstGeom>
          <a:noFill/>
        </p:spPr>
      </p:pic>
      <p:pic>
        <p:nvPicPr>
          <p:cNvPr id="18436" name="Picture 4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524000"/>
            <a:ext cx="3124200" cy="2895600"/>
          </a:xfrm>
          <a:prstGeom prst="rect">
            <a:avLst/>
          </a:prstGeom>
          <a:noFill/>
        </p:spPr>
      </p:pic>
      <p:pic>
        <p:nvPicPr>
          <p:cNvPr id="18437" name="Picture 5" descr="C:\Users\admin\Desktop\Chonchomchomngo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00550"/>
            <a:ext cx="2819400" cy="2457450"/>
          </a:xfrm>
          <a:prstGeom prst="rect">
            <a:avLst/>
          </a:prstGeom>
          <a:noFill/>
        </p:spPr>
      </p:pic>
      <p:pic>
        <p:nvPicPr>
          <p:cNvPr id="18438" name="Picture 6" descr="C:\Users\admin\Desktop\jackfruit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343400"/>
            <a:ext cx="2819400" cy="2514600"/>
          </a:xfrm>
          <a:prstGeom prst="rect">
            <a:avLst/>
          </a:prstGeom>
          <a:noFill/>
        </p:spPr>
      </p:pic>
      <p:pic>
        <p:nvPicPr>
          <p:cNvPr id="18439" name="Picture 7" descr="C:\Users\admin\Desktop\091004102956-381-5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419600"/>
            <a:ext cx="3124200" cy="24384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304800" y="2590800"/>
            <a:ext cx="2362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33400" y="5638800"/>
            <a:ext cx="21336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3352800" y="5105400"/>
            <a:ext cx="24384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124200" y="2590800"/>
            <a:ext cx="2286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781800" y="2743200"/>
            <a:ext cx="23622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629400" y="5410200"/>
            <a:ext cx="22860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32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Qủa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admin\Desktop\cac-loai-qu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3124200" cy="2857500"/>
          </a:xfrm>
          <a:prstGeom prst="rect">
            <a:avLst/>
          </a:prstGeom>
          <a:noFill/>
        </p:spPr>
      </p:pic>
      <p:pic>
        <p:nvPicPr>
          <p:cNvPr id="2048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38599"/>
            <a:ext cx="2895600" cy="2819401"/>
          </a:xfrm>
          <a:prstGeom prst="rect">
            <a:avLst/>
          </a:prstGeom>
          <a:noFill/>
        </p:spPr>
      </p:pic>
      <p:pic>
        <p:nvPicPr>
          <p:cNvPr id="20484" name="Picture 4" descr="C:\Users\admin\Desktop\khoe-va-de-vo-cac-loai-rau-cu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</p:spPr>
      </p:pic>
      <p:pic>
        <p:nvPicPr>
          <p:cNvPr id="20485" name="Picture 5" descr="C:\Users\admin\Desktop\091004102956-381-5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3124200" cy="2895600"/>
          </a:xfrm>
          <a:prstGeom prst="rect">
            <a:avLst/>
          </a:prstGeom>
          <a:noFill/>
        </p:spPr>
      </p:pic>
      <p:pic>
        <p:nvPicPr>
          <p:cNvPr id="20486" name="Picture 6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1" y="990600"/>
            <a:ext cx="2819400" cy="2809875"/>
          </a:xfrm>
          <a:prstGeom prst="rect">
            <a:avLst/>
          </a:prstGeom>
          <a:noFill/>
        </p:spPr>
      </p:pic>
      <p:pic>
        <p:nvPicPr>
          <p:cNvPr id="20487" name="Picture 7" descr="C:\Users\admin\Desktop\945va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799" y="990601"/>
            <a:ext cx="292576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1: </a:t>
            </a:r>
            <a:r>
              <a:rPr lang="en-US" dirty="0" err="1" smtClean="0"/>
              <a:t>Ổn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Hoạt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động</a:t>
            </a:r>
            <a:r>
              <a:rPr lang="en-US" dirty="0" smtClean="0">
                <a:solidFill>
                  <a:schemeClr val="tx1"/>
                </a:solidFill>
              </a:rPr>
              <a:t> 2: </a:t>
            </a:r>
            <a:r>
              <a:rPr lang="en-US" dirty="0" err="1" smtClean="0">
                <a:solidFill>
                  <a:schemeClr val="tx1"/>
                </a:solidFill>
              </a:rPr>
              <a:t>Bé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tìm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hiểu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về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các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loại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quả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54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ờ</a:t>
            </a:r>
            <a:r>
              <a:rPr lang="vi-VN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 đã kết thúc. Cô chúc các bé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jackfruit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700"/>
            <a:ext cx="9144000" cy="6881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hanhlongJPG1324285465jpg-0925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670" y="0"/>
            <a:ext cx="92196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1316763812.im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2660" y="0"/>
            <a:ext cx="92466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0"/>
            <a:ext cx="4702175" cy="3521407"/>
          </a:xfrm>
          <a:prstGeom prst="rect">
            <a:avLst/>
          </a:prstGeom>
          <a:noFill/>
        </p:spPr>
      </p:pic>
      <p:pic>
        <p:nvPicPr>
          <p:cNvPr id="7172" name="Picture 4" descr="C:\Users\admin\Desktop\qua-mi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505200"/>
            <a:ext cx="5715000" cy="26828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57912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nhìn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bên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mít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2800" b="1" dirty="0" err="1" smtClean="0">
                <a:solidFill>
                  <a:srgbClr val="002060"/>
                </a:solidFill>
              </a:rPr>
              <a:t>Qủa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mít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</a:rPr>
              <a:t> hay </a:t>
            </a:r>
            <a:r>
              <a:rPr lang="en-US" sz="2800" b="1" dirty="0" err="1" smtClean="0">
                <a:solidFill>
                  <a:srgbClr val="002060"/>
                </a:solidFill>
              </a:rPr>
              <a:t>nhiều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hạt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5867400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Qủa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đây</a:t>
            </a:r>
            <a:r>
              <a:rPr lang="en-US" sz="2800" b="1" dirty="0" smtClean="0">
                <a:solidFill>
                  <a:srgbClr val="0000FF"/>
                </a:solidFill>
              </a:rPr>
              <a:t>?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Con </a:t>
            </a:r>
            <a:r>
              <a:rPr lang="en-US" sz="2800" b="1" dirty="0" err="1" smtClean="0">
                <a:solidFill>
                  <a:srgbClr val="0000FF"/>
                </a:solidFill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nhận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xét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quả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thanh</a:t>
            </a:r>
            <a:r>
              <a:rPr lang="en-US" sz="2800" b="1" dirty="0" smtClean="0">
                <a:solidFill>
                  <a:srgbClr val="0000FF"/>
                </a:solidFill>
              </a:rPr>
              <a:t> long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296</Words>
  <Application>Microsoft Office PowerPoint</Application>
  <PresentationFormat>On-screen Show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Hoạt Động 1: Ổn định tổ chức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Welcome</cp:lastModifiedBy>
  <cp:revision>29</cp:revision>
  <dcterms:created xsi:type="dcterms:W3CDTF">2012-02-06T13:30:08Z</dcterms:created>
  <dcterms:modified xsi:type="dcterms:W3CDTF">2018-04-04T10:08:06Z</dcterms:modified>
</cp:coreProperties>
</file>