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56" r:id="rId7"/>
    <p:sldId id="267" r:id="rId8"/>
    <p:sldId id="266" r:id="rId9"/>
    <p:sldId id="265" r:id="rId10"/>
    <p:sldId id="264" r:id="rId11"/>
    <p:sldId id="263" r:id="rId12"/>
    <p:sldId id="25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BE6C-E3A6-4048-9DC0-9E15131976B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5EEE-8717-46A5-BAFD-CA1AE0295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95EEE-8717-46A5-BAFD-CA1AE0295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6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8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676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GIÁO ÁN</a:t>
            </a:r>
            <a:endParaRPr 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962503"/>
            <a:ext cx="6008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THƠ : TIẾNG ĐỘNG QUANH EM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CHỦ ĐỀ : GIAO THÔNG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ĐỐI TƯỢNG : MẪU GIÁO BÉ(3-4T)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GIÁO VIÊN : </a:t>
            </a:r>
            <a:r>
              <a:rPr lang="en-US" sz="2800" b="1" dirty="0" err="1" smtClean="0">
                <a:solidFill>
                  <a:srgbClr val="FF0000"/>
                </a:solidFill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</a:rPr>
              <a:t>Huyền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ù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2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"/>
            <a:ext cx="9144000" cy="70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thủy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28"/>
            <a:ext cx="54168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Phành phạch phành phạch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nô rẽ nước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4511"/>
            <a:ext cx="4127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khua trong nước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chiếc thuyền nan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096" y="2777368"/>
            <a:ext cx="405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cười vang giòn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em vui đấy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yêu biết mấy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động quanh em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05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GIÚP TRẺ HIỂU TÁC PHẨM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1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362200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KẾT THÚC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914400"/>
            <a:ext cx="586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I.MỤC ĐÍCH YÊU CẦU</a:t>
            </a:r>
            <a:endParaRPr lang="en-US" b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 </a:t>
            </a:r>
            <a:r>
              <a:rPr lang="en-US" b="1" i="1" dirty="0"/>
              <a:t>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nhớ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“</a:t>
            </a:r>
            <a:r>
              <a:rPr lang="en-US" b="1" i="1" dirty="0" err="1"/>
              <a:t>Tiếng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quanh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r>
              <a:rPr lang="en-US" b="1" i="1" dirty="0"/>
              <a:t>”</a:t>
            </a:r>
          </a:p>
          <a:p>
            <a:r>
              <a:rPr lang="en-US" b="1" i="1" dirty="0"/>
              <a:t> -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hiểu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nội</a:t>
            </a:r>
            <a:r>
              <a:rPr lang="en-US" b="1" i="1" dirty="0"/>
              <a:t> dung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: </a:t>
            </a:r>
            <a:r>
              <a:rPr lang="en-US" b="1" i="1" dirty="0" err="1" smtClean="0"/>
              <a:t>nói</a:t>
            </a:r>
            <a:r>
              <a:rPr lang="en-US" b="1" i="1" dirty="0" smtClean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 smtClean="0"/>
              <a:t>giao</a:t>
            </a:r>
            <a:r>
              <a:rPr lang="en-US" b="1" i="1" dirty="0" smtClean="0"/>
              <a:t> </a:t>
            </a:r>
            <a:r>
              <a:rPr lang="en-US" b="1" i="1" dirty="0" err="1" smtClean="0"/>
              <a:t>thông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-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đọc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 </a:t>
            </a:r>
            <a:r>
              <a:rPr lang="en-US" b="1" i="1" dirty="0" err="1"/>
              <a:t>diễn</a:t>
            </a:r>
            <a:r>
              <a:rPr lang="en-US" b="1" i="1" dirty="0"/>
              <a:t> </a:t>
            </a:r>
            <a:r>
              <a:rPr lang="en-US" b="1" i="1" dirty="0" err="1"/>
              <a:t>cảm</a:t>
            </a:r>
            <a:r>
              <a:rPr lang="en-US" b="1" i="1" dirty="0"/>
              <a:t> </a:t>
            </a:r>
            <a:r>
              <a:rPr lang="en-US" b="1" i="1" dirty="0" err="1"/>
              <a:t>cùng</a:t>
            </a:r>
            <a:r>
              <a:rPr lang="en-US" b="1" i="1" dirty="0"/>
              <a:t> </a:t>
            </a:r>
            <a:r>
              <a:rPr lang="en-US" b="1" i="1" dirty="0" err="1"/>
              <a:t>cô</a:t>
            </a:r>
            <a:r>
              <a:rPr lang="en-US" b="1" i="1" dirty="0"/>
              <a:t>,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âm</a:t>
            </a:r>
            <a:r>
              <a:rPr lang="en-US" b="1" i="1" dirty="0"/>
              <a:t> </a:t>
            </a:r>
            <a:r>
              <a:rPr lang="en-US" b="1" i="1" dirty="0" err="1"/>
              <a:t>điệu</a:t>
            </a:r>
            <a:r>
              <a:rPr lang="en-US" b="1" i="1" dirty="0"/>
              <a:t> </a:t>
            </a:r>
            <a:r>
              <a:rPr lang="en-US" b="1" i="1" dirty="0" err="1"/>
              <a:t>vui</a:t>
            </a:r>
            <a:r>
              <a:rPr lang="en-US" b="1" i="1" dirty="0"/>
              <a:t> </a:t>
            </a:r>
            <a:r>
              <a:rPr lang="en-US" b="1" i="1" dirty="0" err="1"/>
              <a:t>tươi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endParaRPr lang="en-US" b="1" i="1" dirty="0"/>
          </a:p>
          <a:p>
            <a:r>
              <a:rPr lang="en-US" b="1" i="1" dirty="0"/>
              <a:t>- </a:t>
            </a:r>
            <a:r>
              <a:rPr lang="en-US" b="1" i="1" dirty="0" err="1"/>
              <a:t>Trả</a:t>
            </a:r>
            <a:r>
              <a:rPr lang="en-US" b="1" i="1" dirty="0"/>
              <a:t> </a:t>
            </a:r>
            <a:r>
              <a:rPr lang="en-US" b="1" i="1" dirty="0" err="1"/>
              <a:t>lời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hỏi</a:t>
            </a:r>
            <a:r>
              <a:rPr lang="en-US" b="1" i="1" dirty="0"/>
              <a:t> </a:t>
            </a:r>
            <a:r>
              <a:rPr lang="en-US" b="1" i="1" dirty="0" err="1"/>
              <a:t>rõ</a:t>
            </a:r>
            <a:r>
              <a:rPr lang="en-US" b="1" i="1" dirty="0"/>
              <a:t> </a:t>
            </a:r>
            <a:r>
              <a:rPr lang="en-US" b="1" i="1" dirty="0" err="1"/>
              <a:t>ràng</a:t>
            </a:r>
            <a:endParaRPr lang="en-US" b="1" i="1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 - Qua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thơ</a:t>
            </a:r>
            <a:r>
              <a:rPr lang="en-US" b="1" i="1" dirty="0"/>
              <a:t>,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giáo</a:t>
            </a:r>
            <a:r>
              <a:rPr lang="en-US" b="1" i="1" dirty="0"/>
              <a:t> </a:t>
            </a:r>
            <a:r>
              <a:rPr lang="en-US" b="1" i="1" dirty="0" err="1"/>
              <a:t>dục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tham</a:t>
            </a:r>
            <a:r>
              <a:rPr lang="en-US" b="1" i="1" dirty="0"/>
              <a:t> </a:t>
            </a:r>
            <a:r>
              <a:rPr lang="en-US" b="1" i="1" dirty="0" err="1"/>
              <a:t>gia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chấp</a:t>
            </a:r>
            <a:r>
              <a:rPr lang="en-US" b="1" i="1" dirty="0"/>
              <a:t> </a:t>
            </a:r>
            <a:r>
              <a:rPr lang="en-US" b="1" i="1" dirty="0" err="1"/>
              <a:t>hành</a:t>
            </a:r>
            <a:r>
              <a:rPr lang="en-US" b="1" i="1" dirty="0"/>
              <a:t> </a:t>
            </a:r>
            <a:r>
              <a:rPr lang="en-US" b="1" i="1" dirty="0" err="1"/>
              <a:t>đúng</a:t>
            </a:r>
            <a:r>
              <a:rPr lang="en-US" b="1" i="1" dirty="0"/>
              <a:t> </a:t>
            </a:r>
            <a:r>
              <a:rPr lang="en-US" b="1" i="1" dirty="0" err="1"/>
              <a:t>luật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endParaRPr lang="en-US" b="1" i="1" dirty="0"/>
          </a:p>
          <a:p>
            <a:r>
              <a:rPr lang="en-US" b="1" i="1" dirty="0"/>
              <a:t>- 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tiện</a:t>
            </a:r>
            <a:r>
              <a:rPr lang="en-US" b="1" i="1" dirty="0"/>
              <a:t> </a:t>
            </a:r>
            <a:r>
              <a:rPr lang="en-US" b="1" i="1" dirty="0" err="1"/>
              <a:t>giao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</a:t>
            </a:r>
            <a:r>
              <a:rPr lang="en-US" b="1" i="1" dirty="0" err="1"/>
              <a:t>cần</a:t>
            </a:r>
            <a:r>
              <a:rPr lang="en-US" b="1" i="1" dirty="0"/>
              <a:t> </a:t>
            </a:r>
            <a:r>
              <a:rPr lang="en-US" b="1" i="1" dirty="0" err="1"/>
              <a:t>phải</a:t>
            </a:r>
            <a:r>
              <a:rPr lang="en-US" b="1" i="1" dirty="0"/>
              <a:t> </a:t>
            </a:r>
            <a:r>
              <a:rPr lang="en-US" b="1" i="1" dirty="0" err="1"/>
              <a:t>ngồi</a:t>
            </a:r>
            <a:r>
              <a:rPr lang="en-US" b="1" i="1" dirty="0"/>
              <a:t> </a:t>
            </a:r>
            <a:r>
              <a:rPr lang="en-US" b="1" i="1" dirty="0" err="1"/>
              <a:t>ngay</a:t>
            </a:r>
            <a:r>
              <a:rPr lang="en-US" b="1" i="1" dirty="0"/>
              <a:t> </a:t>
            </a:r>
            <a:r>
              <a:rPr lang="en-US" b="1" i="1" dirty="0" err="1"/>
              <a:t>ngắn</a:t>
            </a:r>
            <a:r>
              <a:rPr lang="en-US" b="1" i="1" dirty="0"/>
              <a:t>.......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512229"/>
            <a:ext cx="707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1.GÂY HỨNG THÚ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4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-46167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399" y="25908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ĐỌC THƠ DIỄN CẢM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1" y="30033"/>
            <a:ext cx="9254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177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Kính coong kính coong</a:t>
            </a: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/>
              <a:t>Là tiếng xe đạp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9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713" y="0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 pin pin pin</a:t>
            </a:r>
            <a: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tiếng ô tô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2932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Píp píp nhỏ hơn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xe máy đấy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454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-18366"/>
            <a:ext cx="2638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xình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xịch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tàu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hỏa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200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Welcome</cp:lastModifiedBy>
  <cp:revision>10</cp:revision>
  <dcterms:created xsi:type="dcterms:W3CDTF">2018-03-14T01:41:26Z</dcterms:created>
  <dcterms:modified xsi:type="dcterms:W3CDTF">2018-04-04T06:43:32Z</dcterms:modified>
</cp:coreProperties>
</file>