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57" r:id="rId5"/>
    <p:sldId id="263" r:id="rId6"/>
    <p:sldId id="259" r:id="rId7"/>
    <p:sldId id="260" r:id="rId8"/>
    <p:sldId id="265" r:id="rId9"/>
    <p:sldId id="262" r:id="rId10"/>
    <p:sldId id="261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2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78" y="-4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96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5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1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9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79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52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6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5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76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C3641-752B-4A0A-AB8F-80F4AFB78528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69FA2-1F3D-4498-A27E-41FE4ABE6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4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3247" y="1252025"/>
            <a:ext cx="8809143" cy="63248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ÁN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THƠ: ONG VÀ BƯỚM</a:t>
            </a:r>
          </a:p>
          <a:p>
            <a:pPr algn="ctr">
              <a:lnSpc>
                <a:spcPct val="150000"/>
              </a:lnSpc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 GIẢ NHƯỢC THỦY</a:t>
            </a: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4-5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870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252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3451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7465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299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982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4335" y="2286000"/>
            <a:ext cx="9574481" cy="2696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THƠ: ONG VÀ BƯỚM</a:t>
            </a:r>
          </a:p>
          <a:p>
            <a:pPr>
              <a:lnSpc>
                <a:spcPct val="150000"/>
              </a:lnSpc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 GIẢ: PHẠM HỔ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497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78014" y="187556"/>
            <a:ext cx="5370701" cy="6432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ONG VÀ BƯỚM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Ong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05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047135" y="914400"/>
            <a:ext cx="3790336" cy="2300748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624916" y="545690"/>
            <a:ext cx="355417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4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cành</a:t>
            </a:r>
            <a:r>
              <a:rPr lang="en-US" sz="4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281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342102" y="412954"/>
            <a:ext cx="4203291" cy="3716593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731342" y="4129547"/>
            <a:ext cx="6327058" cy="2536724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41806" y="737419"/>
            <a:ext cx="34996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endParaRPr 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4219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47484" y="2654708"/>
            <a:ext cx="5560143" cy="4041059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07627" y="1474838"/>
            <a:ext cx="6371302" cy="4748981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Callout 11"/>
          <p:cNvSpPr/>
          <p:nvPr/>
        </p:nvSpPr>
        <p:spPr>
          <a:xfrm>
            <a:off x="398206" y="117987"/>
            <a:ext cx="4837471" cy="1681316"/>
          </a:xfrm>
          <a:prstGeom prst="wedgeEllipseCallout">
            <a:avLst>
              <a:gd name="adj1" fmla="val -18699"/>
              <a:gd name="adj2" fmla="val 106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Rủ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098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5065" y="1645920"/>
            <a:ext cx="626889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ĐỘNG: </a:t>
            </a:r>
          </a:p>
          <a:p>
            <a:pPr>
              <a:lnSpc>
                <a:spcPct val="150000"/>
              </a:lnSpc>
            </a:pPr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GÂY HỨNG THÚ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370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42451" y="0"/>
            <a:ext cx="5468951" cy="6400800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911403" y="3569110"/>
            <a:ext cx="6064287" cy="3288889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Callout 5"/>
          <p:cNvSpPr/>
          <p:nvPr/>
        </p:nvSpPr>
        <p:spPr>
          <a:xfrm>
            <a:off x="7270955" y="0"/>
            <a:ext cx="4203290" cy="331838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Ong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rong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47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4335" y="1371600"/>
            <a:ext cx="957448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THƠ: ONG VÀ BƯỚM</a:t>
            </a:r>
          </a:p>
          <a:p>
            <a:r>
              <a:rPr lang="en-US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 GIẢ: NHƯỢC THỦY</a:t>
            </a:r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394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71948" y="265471"/>
            <a:ext cx="6400800" cy="6430297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72748" y="501446"/>
            <a:ext cx="4911213" cy="619432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58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873045" y="368709"/>
            <a:ext cx="3805084" cy="4306529"/>
          </a:xfrm>
          <a:prstGeom prst="ellipse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79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71948" y="265471"/>
            <a:ext cx="6400800" cy="6430297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72748" y="501446"/>
            <a:ext cx="4911213" cy="619432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43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6473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183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69923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669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1009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1538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690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0983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131</Words>
  <Application>Microsoft Office PowerPoint</Application>
  <PresentationFormat>Custom</PresentationFormat>
  <Paragraphs>37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10 TIMT</dc:creator>
  <cp:lastModifiedBy>Welcome</cp:lastModifiedBy>
  <cp:revision>14</cp:revision>
  <dcterms:created xsi:type="dcterms:W3CDTF">2017-12-18T13:44:14Z</dcterms:created>
  <dcterms:modified xsi:type="dcterms:W3CDTF">2018-04-04T09:15:15Z</dcterms:modified>
</cp:coreProperties>
</file>