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606261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 án làm quen với toán</a:t>
            </a:r>
            <a:endParaRPr lang="en-US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479985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Sữa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vật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: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+mj-lt"/>
              </a:rPr>
              <a:t>Điệp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chơi: tiếp sức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Ổn định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Cô và trẻ cùng hát bài: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em yêu cây xanh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</a:rPr>
              <a:t>Ôn  nhận biết số lượng trong phạm vi 3</a:t>
            </a:r>
            <a:endParaRPr lang="en-US" sz="4000" b="1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134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Welcome</cp:lastModifiedBy>
  <cp:revision>28</cp:revision>
  <dcterms:created xsi:type="dcterms:W3CDTF">2016-01-15T12:54:13Z</dcterms:created>
  <dcterms:modified xsi:type="dcterms:W3CDTF">2018-04-04T09:16:36Z</dcterms:modified>
</cp:coreProperties>
</file>