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2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9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2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2ABD-B625-46FB-826F-DC4E0527AE0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1956-76DF-4237-BF0B-3FBC463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17526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</a:rPr>
              <a:t>Nhận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biết</a:t>
            </a:r>
            <a:r>
              <a:rPr lang="en-US" sz="4800" b="1" dirty="0" smtClean="0">
                <a:solidFill>
                  <a:srgbClr val="7030A0"/>
                </a:solidFill>
              </a:rPr>
              <a:t> ,</a:t>
            </a:r>
            <a:r>
              <a:rPr lang="en-US" sz="4800" b="1" dirty="0" err="1" smtClean="0">
                <a:solidFill>
                  <a:srgbClr val="7030A0"/>
                </a:solidFill>
              </a:rPr>
              <a:t>phân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biệt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hình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tròn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hình</a:t>
            </a:r>
            <a:r>
              <a:rPr lang="en-US" sz="4800" b="1" dirty="0" smtClean="0">
                <a:solidFill>
                  <a:srgbClr val="7030A0"/>
                </a:solidFill>
              </a:rPr>
              <a:t> tam </a:t>
            </a:r>
            <a:r>
              <a:rPr lang="en-US" sz="4800" b="1" dirty="0" err="1" smtClean="0">
                <a:solidFill>
                  <a:srgbClr val="7030A0"/>
                </a:solidFill>
              </a:rPr>
              <a:t>giác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81000"/>
            <a:ext cx="8722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3505200"/>
            <a:ext cx="37641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</a:rPr>
              <a:t>Giáo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viên:Bùi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Thị</a:t>
            </a:r>
            <a:r>
              <a:rPr lang="en-US" sz="2500" b="1" dirty="0" smtClean="0">
                <a:solidFill>
                  <a:srgbClr val="FF0000"/>
                </a:solidFill>
              </a:rPr>
              <a:t> Thu </a:t>
            </a:r>
            <a:r>
              <a:rPr lang="en-US" sz="2500" b="1" dirty="0" err="1" smtClean="0">
                <a:solidFill>
                  <a:srgbClr val="FF0000"/>
                </a:solidFill>
              </a:rPr>
              <a:t>Hằng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PHÂN BIỆT:HINH TRÒN VÀ HÌNH TAM GIÁC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08637"/>
            <a:ext cx="8458200" cy="1249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1" y="1676400"/>
            <a:ext cx="3581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HÌNH TRÒN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0055" y="1676399"/>
            <a:ext cx="556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HÌNH TAM GIÁC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43400" y="18288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25146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33455" y="2743200"/>
            <a:ext cx="449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en-US" sz="3200" dirty="0" err="1" smtClean="0">
                <a:solidFill>
                  <a:srgbClr val="00B0F0"/>
                </a:solidFill>
              </a:rPr>
              <a:t>Có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cạnh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có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góc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và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lăn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được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2" y="2743200"/>
            <a:ext cx="4190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- </a:t>
            </a:r>
            <a:r>
              <a:rPr lang="en-US" sz="3200" dirty="0" err="1" smtClean="0">
                <a:solidFill>
                  <a:srgbClr val="00B0F0"/>
                </a:solidFill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cạnh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góc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và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lăn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được</a:t>
            </a:r>
            <a:endParaRPr lang="en-US" sz="3200" dirty="0">
              <a:solidFill>
                <a:srgbClr val="00B0F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52402" y="2322730"/>
            <a:ext cx="89915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8298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            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HỘI THI BÉ THÔNG MINH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PHẦN THI : BÉ THÔNG MINH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1981200" y="2362200"/>
            <a:ext cx="2362200" cy="16764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1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4724400" y="2362200"/>
            <a:ext cx="2209800" cy="16764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hlinkClick r:id="rId3" action="ppaction://hlinksldjump"/>
              </a:rPr>
              <a:t>2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8" name="Bevel 7">
            <a:hlinkClick r:id="rId4" action="ppaction://hlinksldjump"/>
          </p:cNvPr>
          <p:cNvSpPr/>
          <p:nvPr/>
        </p:nvSpPr>
        <p:spPr>
          <a:xfrm>
            <a:off x="1981200" y="4267200"/>
            <a:ext cx="2362200" cy="15240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3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5829300" y="5029200"/>
            <a:ext cx="45719" cy="457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vel 9">
            <a:hlinkClick r:id="rId5" action="ppaction://hlinksldjump"/>
          </p:cNvPr>
          <p:cNvSpPr/>
          <p:nvPr/>
        </p:nvSpPr>
        <p:spPr>
          <a:xfrm>
            <a:off x="4747259" y="4290059"/>
            <a:ext cx="2209799" cy="15240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4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" b="94009" l="0" r="96983">
                        <a14:foregroundMark x1="22845" y1="74654" x2="91379" y2="79263"/>
                        <a14:foregroundMark x1="29310" y1="30876" x2="60776" y2="36406"/>
                        <a14:foregroundMark x1="62069" y1="36866" x2="81466" y2="40092"/>
                        <a14:foregroundMark x1="46121" y1="58986" x2="59914" y2="5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395537"/>
            <a:ext cx="2209800" cy="2066925"/>
          </a:xfrm>
        </p:spPr>
      </p:pic>
      <p:sp>
        <p:nvSpPr>
          <p:cNvPr id="7" name="Right Arrow 6">
            <a:hlinkClick r:id="rId6" action="ppaction://hlinksldjump"/>
          </p:cNvPr>
          <p:cNvSpPr/>
          <p:nvPr/>
        </p:nvSpPr>
        <p:spPr>
          <a:xfrm>
            <a:off x="7543799" y="5867400"/>
            <a:ext cx="1433945" cy="7966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385" y1="36377" x2="47462" y2="46377"/>
                        <a14:foregroundMark x1="47000" y1="36377" x2="47000" y2="36377"/>
                        <a14:foregroundMark x1="45923" y1="36377" x2="35385" y2="50652"/>
                        <a14:foregroundMark x1="52000" y1="36884" x2="59615" y2="46884"/>
                        <a14:foregroundMark x1="61077" y1="38333" x2="50538" y2="47826"/>
                        <a14:foregroundMark x1="50538" y1="55870" x2="62154" y2="57826"/>
                        <a14:foregroundMark x1="54077" y1="53043" x2="57077" y2="61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2455"/>
            <a:ext cx="2743200" cy="2912012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7239000" y="5867400"/>
            <a:ext cx="1511808" cy="7963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581400"/>
            <a:ext cx="4800600" cy="3036381"/>
          </a:xfr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7389737" y="6019799"/>
            <a:ext cx="1740408" cy="8794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5 0.02451 L 0.77118 0.02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57400"/>
            <a:ext cx="4056062" cy="4184535"/>
          </a:xfrm>
        </p:spPr>
      </p:pic>
      <p:sp>
        <p:nvSpPr>
          <p:cNvPr id="6" name="Right Arrow 5"/>
          <p:cNvSpPr/>
          <p:nvPr/>
        </p:nvSpPr>
        <p:spPr>
          <a:xfrm>
            <a:off x="7620000" y="5562600"/>
            <a:ext cx="1816608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0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HÌNH TRÒN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048000" y="2286000"/>
            <a:ext cx="2743201" cy="2590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0"/>
            <a:ext cx="594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HÌNH TAM GIÁC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819400" y="1905000"/>
            <a:ext cx="3810000" cy="3276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77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PHẦN THI : BÉ THÔNG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PHÂN BIỆT:HINH TRÒN VÀ HÌNH TAM GIÁC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</dc:title>
  <dc:creator>Dong</dc:creator>
  <cp:lastModifiedBy>Welcome</cp:lastModifiedBy>
  <cp:revision>27</cp:revision>
  <dcterms:created xsi:type="dcterms:W3CDTF">2017-09-17T07:18:57Z</dcterms:created>
  <dcterms:modified xsi:type="dcterms:W3CDTF">2018-04-05T11:07:06Z</dcterms:modified>
</cp:coreProperties>
</file>