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59" r:id="rId10"/>
    <p:sldId id="260" r:id="rId11"/>
    <p:sldId id="25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t>02/04/2018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t>02/04/2018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t>02/04/2018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t>02/04/2018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t>02/04/2018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t>02/04/2018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t>02/04/2018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t>02/04/2018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t>02/04/2018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t>02/04/2018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t>02/04/2018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B177-54CC-4595-82B7-58BEF52BF9B1}" type="datetimeFigureOut">
              <a:rPr lang="vi-VN" smtClean="0"/>
              <a:t>02/04/2018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B5D54-B18C-483C-B1B8-5B699254E468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vi-VN" dirty="0" smtClean="0"/>
              <a:t>Đặc điểm của nước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D:\18 - Thu Vien GADT PowerPoint\KPKH\nước\nuoc-uong-tinh-khie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25550"/>
            <a:ext cx="7920880" cy="4604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D:\18 - Thu Vien GADT PowerPoint\KPKH\nước\images670814_t11_a38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892480" cy="6100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6" name="Picture 2" descr="D:\18 - Thu Vien GADT PowerPoint\KPKH\nước\tải xuố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20472" cy="5869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291" name="Picture 3" descr="D:\18 - Thu Vien GADT PowerPoint\KPKH\nước\images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336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4" name="Picture 2" descr="D:\18 - Thu Vien GADT PowerPoint\KPKH\nước\SriL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4550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CÁC NGUÔN NƯỚC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4340" name="Picture 4" descr="Kết quả hình ảnh cho nuoc GIE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3888432" cy="5163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5362" name="Picture 2" descr="D:\18 - Thu Vien GADT PowerPoint\KPKH\nước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76" y="476672"/>
            <a:ext cx="8896424" cy="5560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6386" name="Picture 2" descr="Kết quả hình ảnh cho nuoc GIE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423349" cy="3096344"/>
          </a:xfrm>
          <a:prstGeom prst="rect">
            <a:avLst/>
          </a:prstGeom>
          <a:noFill/>
        </p:spPr>
      </p:pic>
      <p:pic>
        <p:nvPicPr>
          <p:cNvPr id="16388" name="Picture 4" descr="Kết quả hình ảnh cho nuoc GI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79812"/>
            <a:ext cx="4384752" cy="4445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0722" name="Picture 2" descr="Kết quả hình ảnh cho NƯỚC MÁ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104456" cy="3078342"/>
          </a:xfrm>
          <a:prstGeom prst="rect">
            <a:avLst/>
          </a:prstGeom>
          <a:noFill/>
        </p:spPr>
      </p:pic>
      <p:pic>
        <p:nvPicPr>
          <p:cNvPr id="30724" name="Picture 4" descr="Kết quả hình ảnh cho NƯỚC MÁ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0242" y="3429000"/>
            <a:ext cx="4859908" cy="3164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NƯỚC BẨN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1746" name="Picture 2" descr="D:\18 - Thu Vien GADT PowerPoint\KPKH\nước\7-nuoitom3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476750" cy="2971800"/>
          </a:xfrm>
          <a:prstGeom prst="rect">
            <a:avLst/>
          </a:prstGeom>
          <a:noFill/>
        </p:spPr>
      </p:pic>
      <p:pic>
        <p:nvPicPr>
          <p:cNvPr id="31748" name="Picture 4" descr="Kết quả hình ảnh cho NƯỚC BẨ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019" y="3429000"/>
            <a:ext cx="4290053" cy="3217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2770" name="Picture 2" descr="Kết quả hình ảnh cho NƯỚC BẨ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752528" cy="3170615"/>
          </a:xfrm>
          <a:prstGeom prst="rect">
            <a:avLst/>
          </a:prstGeom>
          <a:noFill/>
        </p:spPr>
      </p:pic>
      <p:pic>
        <p:nvPicPr>
          <p:cNvPr id="32772" name="Picture 4" descr="Kết quả hình ảnh cho NƯỚC BẨ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4762500" cy="3459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D:\18 - Thu Vien GADT PowerPoint\KPKH\nước\nuoc-u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2918" y="476672"/>
            <a:ext cx="940691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D:\18 - Thu Vien GADT PowerPoint\KPKH\nước\263201195319nuoc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D:\18 - Thu Vien GADT PowerPoint\KPKH\nước\fd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892480" cy="5573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 descr="D:\18 - Thu Vien GADT PowerPoint\KPKH\nước\tiet-kiem-nguon-nuoc-cho-tuong-l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8784976" cy="604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Nước dùng để làm gì ?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 descr="D:\18 - Thu Vien GADT PowerPoint\KPKH\nước\Coke-2-12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352928" cy="4952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D:\18 - Thu Vien GADT PowerPoint\KPKH\nước\502001edh940737d92e0b&amp;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184576" cy="6229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 descr="D:\18 - Thu Vien GADT PowerPoint\KPKH\nước\1282859492.n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1668"/>
            <a:ext cx="7056784" cy="6586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18" name="Picture 2" descr="D:\18 - Thu Vien GADT PowerPoint\KPKH\nước\nuoc-sinh-hoat-tieng-anh-la-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5991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</Words>
  <Application>Microsoft Office PowerPoint</Application>
  <PresentationFormat>On-screen Show (4:3)</PresentationFormat>
  <Paragraphs>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Đặc điểm của nước</vt:lpstr>
      <vt:lpstr>Slide 2</vt:lpstr>
      <vt:lpstr>Slide 3</vt:lpstr>
      <vt:lpstr>Slide 4</vt:lpstr>
      <vt:lpstr>Slide 5</vt:lpstr>
      <vt:lpstr>Nước dùng để làm gì ?</vt:lpstr>
      <vt:lpstr>Slide 7</vt:lpstr>
      <vt:lpstr>Slide 8</vt:lpstr>
      <vt:lpstr>Slide 9</vt:lpstr>
      <vt:lpstr>Slide 10</vt:lpstr>
      <vt:lpstr>Slide 11</vt:lpstr>
      <vt:lpstr>Slide 12</vt:lpstr>
      <vt:lpstr>Slide 13</vt:lpstr>
      <vt:lpstr>CÁC NGUÔN NƯỚC</vt:lpstr>
      <vt:lpstr>Slide 15</vt:lpstr>
      <vt:lpstr>Slide 16</vt:lpstr>
      <vt:lpstr>Slide 17</vt:lpstr>
      <vt:lpstr>NƯỚC BẨN</vt:lpstr>
      <vt:lpstr>Slide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Đặc điểm của nước</dc:title>
  <dc:creator>hi</dc:creator>
  <cp:lastModifiedBy>hi</cp:lastModifiedBy>
  <cp:revision>5</cp:revision>
  <dcterms:created xsi:type="dcterms:W3CDTF">2018-04-02T06:34:41Z</dcterms:created>
  <dcterms:modified xsi:type="dcterms:W3CDTF">2018-04-02T06:51:04Z</dcterms:modified>
</cp:coreProperties>
</file>