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59" r:id="rId6"/>
    <p:sldId id="264" r:id="rId7"/>
    <p:sldId id="265" r:id="rId8"/>
    <p:sldId id="260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65AB-C096-4D1E-AAA7-8FDD7B9E69FF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1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5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3.png"/><Relationship Id="rId7" Type="http://schemas.openxmlformats.org/officeDocument/2006/relationships/image" Target="../media/image2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3.wav"/><Relationship Id="rId7" Type="http://schemas.openxmlformats.org/officeDocument/2006/relationships/image" Target="../media/image20.jpg"/><Relationship Id="rId12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jpeg"/><Relationship Id="rId10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2950696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FF00"/>
                </a:solidFill>
                <a:latin typeface=".VnAvant" pitchFamily="34" charset="0"/>
              </a:rPr>
              <a:t>Lµm</a:t>
            </a:r>
            <a:r>
              <a:rPr lang="en-US" sz="6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.VnAvant" pitchFamily="34" charset="0"/>
              </a:rPr>
              <a:t>quen</a:t>
            </a:r>
            <a:r>
              <a:rPr lang="en-US" sz="6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.VnAvant" pitchFamily="34" charset="0"/>
              </a:rPr>
              <a:t>víi</a:t>
            </a:r>
            <a:r>
              <a:rPr lang="en-US" sz="6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.VnAvant" pitchFamily="34" charset="0"/>
              </a:rPr>
              <a:t>to¸n</a:t>
            </a:r>
            <a:endParaRPr lang="en-US" sz="6600" b="1" dirty="0" smtClean="0">
              <a:solidFill>
                <a:srgbClr val="FFFF00"/>
              </a:solidFill>
              <a:latin typeface=".VnAvant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§Ò tai: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Sè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6 (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tiÕt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3)</a:t>
            </a:r>
          </a:p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Líp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: MGL A5</a:t>
            </a:r>
            <a:endParaRPr lang="en-US" sz="3600" b="1" dirty="0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The Wheels On The Bus - Fun Songs for Children  LooLoo Ki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là nơi cut chuẩ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450" y="3968605"/>
            <a:ext cx="3587150" cy="23531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10200"/>
            <a:ext cx="778027" cy="5857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4437" y="3886200"/>
            <a:ext cx="3686524" cy="24355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73" y="5410200"/>
            <a:ext cx="778027" cy="585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73" y="5410200"/>
            <a:ext cx="778027" cy="5857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73" y="4291026"/>
            <a:ext cx="778027" cy="585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73" y="4287416"/>
            <a:ext cx="778027" cy="585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87416"/>
            <a:ext cx="778027" cy="58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65" y="4160358"/>
            <a:ext cx="1084973" cy="868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778363" y="720265"/>
            <a:ext cx="3622027" cy="2667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91000"/>
            <a:ext cx="1040449" cy="8331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160358"/>
            <a:ext cx="1056310" cy="8458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384531"/>
            <a:ext cx="1078762" cy="863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369240"/>
            <a:ext cx="1002702" cy="80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01" y="5391121"/>
            <a:ext cx="889299" cy="7121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49646"/>
            <a:ext cx="690888" cy="9730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34843"/>
            <a:ext cx="688811" cy="9701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72" y="893683"/>
            <a:ext cx="754810" cy="1063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32" y="926340"/>
            <a:ext cx="679668" cy="957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7" y="2320276"/>
            <a:ext cx="646608" cy="9107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12" y="4847122"/>
            <a:ext cx="871488" cy="8714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01" y="1593105"/>
            <a:ext cx="921495" cy="9214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41" y="4581180"/>
            <a:ext cx="1057620" cy="1057620"/>
          </a:xfrm>
          <a:prstGeom prst="rect">
            <a:avLst/>
          </a:prstGeom>
        </p:spPr>
      </p:pic>
      <p:sp>
        <p:nvSpPr>
          <p:cNvPr id="47" name="Bevel 46"/>
          <p:cNvSpPr/>
          <p:nvPr/>
        </p:nvSpPr>
        <p:spPr>
          <a:xfrm>
            <a:off x="296555" y="3990376"/>
            <a:ext cx="3742045" cy="26096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01" y="4546652"/>
            <a:ext cx="1656224" cy="1092148"/>
          </a:xfrm>
          <a:prstGeom prst="rect">
            <a:avLst/>
          </a:prstGeom>
        </p:spPr>
      </p:pic>
      <p:sp>
        <p:nvSpPr>
          <p:cNvPr id="37" name="Bevel 36"/>
          <p:cNvSpPr/>
          <p:nvPr/>
        </p:nvSpPr>
        <p:spPr>
          <a:xfrm>
            <a:off x="4876800" y="3840363"/>
            <a:ext cx="3742045" cy="26096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04" y="1593105"/>
            <a:ext cx="1213296" cy="9706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92" y="2320275"/>
            <a:ext cx="646608" cy="910715"/>
          </a:xfrm>
          <a:prstGeom prst="rect">
            <a:avLst/>
          </a:prstGeom>
        </p:spPr>
      </p:pic>
      <p:sp>
        <p:nvSpPr>
          <p:cNvPr id="42" name="Bevel 41"/>
          <p:cNvSpPr/>
          <p:nvPr/>
        </p:nvSpPr>
        <p:spPr>
          <a:xfrm>
            <a:off x="2734955" y="743731"/>
            <a:ext cx="3742045" cy="266938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81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7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-Oi-Co-Biet-Be-Hieu-K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98" y="5825895"/>
            <a:ext cx="1146544" cy="867989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25" y="1371600"/>
            <a:ext cx="1362725" cy="9572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81" y="1028"/>
            <a:ext cx="1471597" cy="10099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9" y="-14357"/>
            <a:ext cx="1176634" cy="10049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83" y="-14357"/>
            <a:ext cx="1452161" cy="100999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19" y="0"/>
            <a:ext cx="1524000" cy="10049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96" y="1531725"/>
            <a:ext cx="1254923" cy="10049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67" y="5439671"/>
            <a:ext cx="983673" cy="9836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557" y="5661827"/>
            <a:ext cx="1146544" cy="8679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5791200"/>
            <a:ext cx="1146544" cy="8679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715000"/>
            <a:ext cx="1146544" cy="8679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09" y="5791199"/>
            <a:ext cx="1146544" cy="8679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72" y="5715000"/>
            <a:ext cx="1146544" cy="8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" y="109118"/>
            <a:ext cx="1362725" cy="95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84633"/>
            <a:ext cx="1176634" cy="1004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23" y="7445"/>
            <a:ext cx="1471597" cy="1009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86" y="13728"/>
            <a:ext cx="1471597" cy="100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32" y="1741769"/>
            <a:ext cx="1524000" cy="100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44" y="-4716"/>
            <a:ext cx="1254923" cy="1004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44" y="5588013"/>
            <a:ext cx="983673" cy="983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3" y="5703697"/>
            <a:ext cx="1146544" cy="867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51" y="5679413"/>
            <a:ext cx="1146544" cy="867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703937"/>
            <a:ext cx="1146544" cy="867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48" y="5703697"/>
            <a:ext cx="1146544" cy="8679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586338"/>
            <a:ext cx="1146544" cy="867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86337"/>
            <a:ext cx="1146544" cy="8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254923" cy="1004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18" y="5578862"/>
            <a:ext cx="983673" cy="98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05" y="5790603"/>
            <a:ext cx="1146544" cy="867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24" y="5812374"/>
            <a:ext cx="1146544" cy="867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3" y="5791200"/>
            <a:ext cx="1146544" cy="867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53" y="5694546"/>
            <a:ext cx="1146544" cy="867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6" y="5759619"/>
            <a:ext cx="1146544" cy="867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30" y="5743957"/>
            <a:ext cx="1146544" cy="86798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" y="-14357"/>
            <a:ext cx="1362725" cy="957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9" y="-14357"/>
            <a:ext cx="1176634" cy="1004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98" y="2657302"/>
            <a:ext cx="1471597" cy="100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44" y="3719590"/>
            <a:ext cx="1471597" cy="10099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44" y="-14357"/>
            <a:ext cx="1524000" cy="10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43" y="513057"/>
            <a:ext cx="2077743" cy="20777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2827628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05250" y="2819400"/>
            <a:ext cx="57150" cy="403037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638799"/>
            <a:ext cx="1103129" cy="12342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773" y="4127227"/>
            <a:ext cx="1041215" cy="11966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1" y="5531953"/>
            <a:ext cx="1076429" cy="1211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4127227"/>
            <a:ext cx="990601" cy="11499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2884805"/>
            <a:ext cx="866775" cy="12272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12057"/>
            <a:ext cx="1077241" cy="11858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76200" y="4112008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28471" y="5410483"/>
            <a:ext cx="90678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81" y="1418013"/>
            <a:ext cx="935619" cy="8679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89" y="1418011"/>
            <a:ext cx="955711" cy="8679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27" y="1371600"/>
            <a:ext cx="957673" cy="867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22" y="1371600"/>
            <a:ext cx="961578" cy="867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85" y="1371600"/>
            <a:ext cx="997315" cy="8679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35" y="1371600"/>
            <a:ext cx="949265" cy="8679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2" y="3064412"/>
            <a:ext cx="903958" cy="8679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6" y="3134924"/>
            <a:ext cx="900584" cy="8679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34926"/>
            <a:ext cx="914400" cy="8679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134925"/>
            <a:ext cx="872942" cy="8679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58" y="3134925"/>
            <a:ext cx="872942" cy="8679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058" y="3124200"/>
            <a:ext cx="872942" cy="8679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00591"/>
            <a:ext cx="903958" cy="8679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419600"/>
            <a:ext cx="903958" cy="86798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2" y="5821940"/>
            <a:ext cx="903958" cy="8679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42" y="5847896"/>
            <a:ext cx="903958" cy="86798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42" y="5853760"/>
            <a:ext cx="903958" cy="8679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42" y="5821940"/>
            <a:ext cx="903958" cy="8679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42" y="5821940"/>
            <a:ext cx="903958" cy="8679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5821940"/>
            <a:ext cx="903958" cy="8679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42" y="4388029"/>
            <a:ext cx="903958" cy="8679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42" y="4388029"/>
            <a:ext cx="903958" cy="8679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42" y="4409170"/>
            <a:ext cx="903958" cy="8679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42" y="4409170"/>
            <a:ext cx="903958" cy="8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-On-The-Bus-Kid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Roar-Katty-Perry 00_00_00-00_02_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</TotalTime>
  <Words>21</Words>
  <Application>Microsoft Office PowerPoint</Application>
  <PresentationFormat>On-screen Show (4:3)</PresentationFormat>
  <Paragraphs>6</Paragraphs>
  <Slides>10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58</cp:revision>
  <dcterms:created xsi:type="dcterms:W3CDTF">2017-10-22T06:16:32Z</dcterms:created>
  <dcterms:modified xsi:type="dcterms:W3CDTF">2017-12-11T05:38:51Z</dcterms:modified>
</cp:coreProperties>
</file>