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slide" Target="slide4.xm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7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MGL A5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798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798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631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01" y="322005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</a:rPr>
              <a:t>6</a:t>
            </a:r>
            <a:endParaRPr lang="en-US" sz="10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0629" y="297423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" y="2571584"/>
            <a:ext cx="954580" cy="10812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42" y="2561752"/>
            <a:ext cx="954579" cy="10812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79" y="2588791"/>
            <a:ext cx="954579" cy="108125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21" y="2608456"/>
            <a:ext cx="954579" cy="108125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21" y="2608456"/>
            <a:ext cx="954579" cy="108125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22" y="2608456"/>
            <a:ext cx="954579" cy="108125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99" y="2608456"/>
            <a:ext cx="954579" cy="1081253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875210" y="249344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870723" y="4616309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0" y="4613851"/>
            <a:ext cx="910996" cy="126942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6" y="4616309"/>
            <a:ext cx="917328" cy="127824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01" y="4656256"/>
            <a:ext cx="932556" cy="129946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25168"/>
            <a:ext cx="990600" cy="13803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69" y="4613851"/>
            <a:ext cx="981553" cy="136773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39" y="4625168"/>
            <a:ext cx="1024642" cy="142778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17" y="4553808"/>
            <a:ext cx="1024642" cy="14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17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</a:rPr>
              <a:t>7</a:t>
            </a:r>
            <a:endParaRPr lang="en-US" sz="35000" b="1" dirty="0">
              <a:solidFill>
                <a:srgbClr val="C0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</a:t>
            </a:r>
            <a:endParaRPr lang="en-US" sz="10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716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37651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0671" y="138143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347018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135193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890" y="138143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</Words>
  <Application>Microsoft Office PowerPoint</Application>
  <PresentationFormat>On-screen Show (4:3)</PresentationFormat>
  <Paragraphs>16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14</cp:revision>
  <dcterms:created xsi:type="dcterms:W3CDTF">2017-11-07T11:14:51Z</dcterms:created>
  <dcterms:modified xsi:type="dcterms:W3CDTF">2017-11-09T01:09:02Z</dcterms:modified>
</cp:coreProperties>
</file>