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9" r:id="rId2"/>
    <p:sldId id="279" r:id="rId3"/>
    <p:sldId id="281" r:id="rId4"/>
    <p:sldId id="269" r:id="rId5"/>
    <p:sldId id="263" r:id="rId6"/>
    <p:sldId id="291" r:id="rId7"/>
    <p:sldId id="272" r:id="rId8"/>
    <p:sldId id="273" r:id="rId9"/>
    <p:sldId id="278" r:id="rId10"/>
    <p:sldId id="284" r:id="rId11"/>
    <p:sldId id="277" r:id="rId12"/>
    <p:sldId id="286" r:id="rId13"/>
    <p:sldId id="28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516"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AB1AFC-46DC-4DB7-9E2F-1033C4589A22}" type="datetimeFigureOut">
              <a:rPr lang="en-US" smtClean="0"/>
              <a:t>4/4/2018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AE2097-093A-43AA-9FEB-40F2650465CF}" type="slidenum">
              <a:rPr lang="en-US" smtClean="0"/>
              <a:t>‹#›</a:t>
            </a:fld>
            <a:endParaRPr lang="en-US"/>
          </a:p>
        </p:txBody>
      </p:sp>
    </p:spTree>
    <p:extLst>
      <p:ext uri="{BB962C8B-B14F-4D97-AF65-F5344CB8AC3E}">
        <p14:creationId xmlns:p14="http://schemas.microsoft.com/office/powerpoint/2010/main" val="199780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BDAED96-059F-445B-9D3D-18A6E6AD9DDF}" type="datetimeFigureOut">
              <a:rPr lang="en-US" smtClean="0"/>
              <a:pPr/>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7ABF0-A622-457B-BE61-D13124ADE59B}" type="slidenum">
              <a:rPr lang="en-US" smtClean="0"/>
              <a:pPr/>
              <a:t>‹#›</a:t>
            </a:fld>
            <a:endParaRPr lang="en-US"/>
          </a:p>
        </p:txBody>
      </p:sp>
    </p:spTree>
    <p:extLst>
      <p:ext uri="{BB962C8B-B14F-4D97-AF65-F5344CB8AC3E}">
        <p14:creationId xmlns:p14="http://schemas.microsoft.com/office/powerpoint/2010/main" val="3459397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DAED96-059F-445B-9D3D-18A6E6AD9DDF}" type="datetimeFigureOut">
              <a:rPr lang="en-US" smtClean="0"/>
              <a:pPr/>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7ABF0-A622-457B-BE61-D13124ADE59B}" type="slidenum">
              <a:rPr lang="en-US" smtClean="0"/>
              <a:pPr/>
              <a:t>‹#›</a:t>
            </a:fld>
            <a:endParaRPr lang="en-US"/>
          </a:p>
        </p:txBody>
      </p:sp>
    </p:spTree>
    <p:extLst>
      <p:ext uri="{BB962C8B-B14F-4D97-AF65-F5344CB8AC3E}">
        <p14:creationId xmlns:p14="http://schemas.microsoft.com/office/powerpoint/2010/main" val="3941392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DAED96-059F-445B-9D3D-18A6E6AD9DDF}" type="datetimeFigureOut">
              <a:rPr lang="en-US" smtClean="0"/>
              <a:pPr/>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7ABF0-A622-457B-BE61-D13124ADE59B}" type="slidenum">
              <a:rPr lang="en-US" smtClean="0"/>
              <a:pPr/>
              <a:t>‹#›</a:t>
            </a:fld>
            <a:endParaRPr lang="en-US"/>
          </a:p>
        </p:txBody>
      </p:sp>
    </p:spTree>
    <p:extLst>
      <p:ext uri="{BB962C8B-B14F-4D97-AF65-F5344CB8AC3E}">
        <p14:creationId xmlns:p14="http://schemas.microsoft.com/office/powerpoint/2010/main" val="764471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DAED96-059F-445B-9D3D-18A6E6AD9DDF}" type="datetimeFigureOut">
              <a:rPr lang="en-US" smtClean="0"/>
              <a:pPr/>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7ABF0-A622-457B-BE61-D13124ADE59B}" type="slidenum">
              <a:rPr lang="en-US" smtClean="0"/>
              <a:pPr/>
              <a:t>‹#›</a:t>
            </a:fld>
            <a:endParaRPr lang="en-US"/>
          </a:p>
        </p:txBody>
      </p:sp>
    </p:spTree>
    <p:extLst>
      <p:ext uri="{BB962C8B-B14F-4D97-AF65-F5344CB8AC3E}">
        <p14:creationId xmlns:p14="http://schemas.microsoft.com/office/powerpoint/2010/main" val="339344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DAED96-059F-445B-9D3D-18A6E6AD9DDF}" type="datetimeFigureOut">
              <a:rPr lang="en-US" smtClean="0"/>
              <a:pPr/>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E7ABF0-A622-457B-BE61-D13124ADE59B}" type="slidenum">
              <a:rPr lang="en-US" smtClean="0"/>
              <a:pPr/>
              <a:t>‹#›</a:t>
            </a:fld>
            <a:endParaRPr lang="en-US"/>
          </a:p>
        </p:txBody>
      </p:sp>
    </p:spTree>
    <p:extLst>
      <p:ext uri="{BB962C8B-B14F-4D97-AF65-F5344CB8AC3E}">
        <p14:creationId xmlns:p14="http://schemas.microsoft.com/office/powerpoint/2010/main" val="3712475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DAED96-059F-445B-9D3D-18A6E6AD9DDF}" type="datetimeFigureOut">
              <a:rPr lang="en-US" smtClean="0"/>
              <a:pPr/>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7ABF0-A622-457B-BE61-D13124ADE59B}" type="slidenum">
              <a:rPr lang="en-US" smtClean="0"/>
              <a:pPr/>
              <a:t>‹#›</a:t>
            </a:fld>
            <a:endParaRPr lang="en-US"/>
          </a:p>
        </p:txBody>
      </p:sp>
    </p:spTree>
    <p:extLst>
      <p:ext uri="{BB962C8B-B14F-4D97-AF65-F5344CB8AC3E}">
        <p14:creationId xmlns:p14="http://schemas.microsoft.com/office/powerpoint/2010/main" val="1395809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DAED96-059F-445B-9D3D-18A6E6AD9DDF}" type="datetimeFigureOut">
              <a:rPr lang="en-US" smtClean="0"/>
              <a:pPr/>
              <a:t>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E7ABF0-A622-457B-BE61-D13124ADE59B}" type="slidenum">
              <a:rPr lang="en-US" smtClean="0"/>
              <a:pPr/>
              <a:t>‹#›</a:t>
            </a:fld>
            <a:endParaRPr lang="en-US"/>
          </a:p>
        </p:txBody>
      </p:sp>
    </p:spTree>
    <p:extLst>
      <p:ext uri="{BB962C8B-B14F-4D97-AF65-F5344CB8AC3E}">
        <p14:creationId xmlns:p14="http://schemas.microsoft.com/office/powerpoint/2010/main" val="3592063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DAED96-059F-445B-9D3D-18A6E6AD9DDF}" type="datetimeFigureOut">
              <a:rPr lang="en-US" smtClean="0"/>
              <a:pPr/>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E7ABF0-A622-457B-BE61-D13124ADE59B}" type="slidenum">
              <a:rPr lang="en-US" smtClean="0"/>
              <a:pPr/>
              <a:t>‹#›</a:t>
            </a:fld>
            <a:endParaRPr lang="en-US"/>
          </a:p>
        </p:txBody>
      </p:sp>
    </p:spTree>
    <p:extLst>
      <p:ext uri="{BB962C8B-B14F-4D97-AF65-F5344CB8AC3E}">
        <p14:creationId xmlns:p14="http://schemas.microsoft.com/office/powerpoint/2010/main" val="963854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DAED96-059F-445B-9D3D-18A6E6AD9DDF}" type="datetimeFigureOut">
              <a:rPr lang="en-US" smtClean="0"/>
              <a:pPr/>
              <a:t>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E7ABF0-A622-457B-BE61-D13124ADE59B}" type="slidenum">
              <a:rPr lang="en-US" smtClean="0"/>
              <a:pPr/>
              <a:t>‹#›</a:t>
            </a:fld>
            <a:endParaRPr lang="en-US"/>
          </a:p>
        </p:txBody>
      </p:sp>
    </p:spTree>
    <p:extLst>
      <p:ext uri="{BB962C8B-B14F-4D97-AF65-F5344CB8AC3E}">
        <p14:creationId xmlns:p14="http://schemas.microsoft.com/office/powerpoint/2010/main" val="355883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DAED96-059F-445B-9D3D-18A6E6AD9DDF}" type="datetimeFigureOut">
              <a:rPr lang="en-US" smtClean="0"/>
              <a:pPr/>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7ABF0-A622-457B-BE61-D13124ADE59B}" type="slidenum">
              <a:rPr lang="en-US" smtClean="0"/>
              <a:pPr/>
              <a:t>‹#›</a:t>
            </a:fld>
            <a:endParaRPr lang="en-US"/>
          </a:p>
        </p:txBody>
      </p:sp>
    </p:spTree>
    <p:extLst>
      <p:ext uri="{BB962C8B-B14F-4D97-AF65-F5344CB8AC3E}">
        <p14:creationId xmlns:p14="http://schemas.microsoft.com/office/powerpoint/2010/main" val="4272393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BDAED96-059F-445B-9D3D-18A6E6AD9DDF}" type="datetimeFigureOut">
              <a:rPr lang="en-US" smtClean="0"/>
              <a:pPr/>
              <a:t>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E7ABF0-A622-457B-BE61-D13124ADE59B}" type="slidenum">
              <a:rPr lang="en-US" smtClean="0"/>
              <a:pPr/>
              <a:t>‹#›</a:t>
            </a:fld>
            <a:endParaRPr lang="en-US"/>
          </a:p>
        </p:txBody>
      </p:sp>
    </p:spTree>
    <p:extLst>
      <p:ext uri="{BB962C8B-B14F-4D97-AF65-F5344CB8AC3E}">
        <p14:creationId xmlns:p14="http://schemas.microsoft.com/office/powerpoint/2010/main" val="2188569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DAED96-059F-445B-9D3D-18A6E6AD9DDF}" type="datetimeFigureOut">
              <a:rPr lang="en-US" smtClean="0"/>
              <a:pPr/>
              <a:t>4/4/2018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E7ABF0-A622-457B-BE61-D13124ADE59B}" type="slidenum">
              <a:rPr lang="en-US" smtClean="0"/>
              <a:pPr/>
              <a:t>‹#›</a:t>
            </a:fld>
            <a:endParaRPr lang="en-US"/>
          </a:p>
        </p:txBody>
      </p:sp>
    </p:spTree>
    <p:extLst>
      <p:ext uri="{BB962C8B-B14F-4D97-AF65-F5344CB8AC3E}">
        <p14:creationId xmlns:p14="http://schemas.microsoft.com/office/powerpoint/2010/main" val="22800786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3700" y="1549400"/>
            <a:ext cx="11607800" cy="4368800"/>
          </a:xfrm>
        </p:spPr>
        <p:txBody>
          <a:bodyPr>
            <a:prstTxWarp prst="textArchUp">
              <a:avLst>
                <a:gd name="adj" fmla="val 12991042"/>
              </a:avLst>
            </a:prstTxWarp>
          </a:bodyPr>
          <a:lstStyle/>
          <a:p>
            <a:pPr algn="ctr"/>
            <a:r>
              <a:rPr lang="en-US"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he"/>
              </a:rPr>
              <a:t>TRƯỜNG MẦM NON </a:t>
            </a:r>
            <a:r>
              <a:rPr lang="en-US"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Calibri (he"/>
              </a:rPr>
              <a:t>HOA SỮA</a:t>
            </a:r>
            <a:r>
              <a:rPr lang="en-US" b="1" cap="all" dirty="0">
                <a:ln w="9000" cmpd="sng">
                  <a:solidFill>
                    <a:schemeClr val="accent4">
                      <a:shade val="50000"/>
                      <a:satMod val="120000"/>
                    </a:schemeClr>
                  </a:solidFill>
                  <a:prstDash val="solid"/>
                </a:ln>
                <a:noFill/>
                <a:effectLst>
                  <a:reflection blurRad="12700" stA="28000" endPos="45000" dist="1000" dir="5400000" sy="-100000" algn="bl" rotWithShape="0"/>
                </a:effectLst>
                <a:latin typeface="Calibri (he"/>
              </a:rPr>
              <a:t/>
            </a:r>
            <a:br>
              <a:rPr lang="en-US" b="1" cap="all" dirty="0">
                <a:ln w="9000" cmpd="sng">
                  <a:solidFill>
                    <a:schemeClr val="accent4">
                      <a:shade val="50000"/>
                      <a:satMod val="120000"/>
                    </a:schemeClr>
                  </a:solidFill>
                  <a:prstDash val="solid"/>
                </a:ln>
                <a:noFill/>
                <a:effectLst>
                  <a:reflection blurRad="12700" stA="28000" endPos="45000" dist="1000" dir="5400000" sy="-100000" algn="bl" rotWithShape="0"/>
                </a:effectLst>
                <a:latin typeface="Calibri (he"/>
              </a:rPr>
            </a:br>
            <a:endParaRPr lang="en-US" b="1" cap="all" dirty="0">
              <a:ln w="9000" cmpd="sng">
                <a:solidFill>
                  <a:schemeClr val="accent4">
                    <a:shade val="50000"/>
                    <a:satMod val="120000"/>
                  </a:schemeClr>
                </a:solidFill>
                <a:prstDash val="solid"/>
              </a:ln>
              <a:noFill/>
              <a:effectLst>
                <a:reflection blurRad="12700" stA="28000" endPos="45000" dist="1000" dir="5400000" sy="-100000" algn="bl" rotWithShape="0"/>
              </a:effectLst>
            </a:endParaRPr>
          </a:p>
        </p:txBody>
      </p:sp>
      <p:sp>
        <p:nvSpPr>
          <p:cNvPr id="3" name="Content Placeholder 2"/>
          <p:cNvSpPr>
            <a:spLocks noGrp="1"/>
          </p:cNvSpPr>
          <p:nvPr>
            <p:ph idx="1"/>
          </p:nvPr>
        </p:nvSpPr>
        <p:spPr>
          <a:xfrm>
            <a:off x="838200" y="2311400"/>
            <a:ext cx="10515600" cy="4406899"/>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lgn="ctr">
              <a:buNone/>
            </a:pPr>
            <a: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GIÁO ÁN</a:t>
            </a:r>
            <a:br>
              <a:rPr lang="en-US" sz="54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br>
            <a:r>
              <a:rPr lang="en-US" sz="48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Phát</a:t>
            </a:r>
            <a:r>
              <a:rPr lang="en-US"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48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triển</a:t>
            </a:r>
            <a:r>
              <a:rPr lang="en-US"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48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ngôn</a:t>
            </a:r>
            <a:r>
              <a:rPr lang="en-US"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a:t>
            </a:r>
            <a:r>
              <a:rPr lang="en-US" sz="48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ngữ</a:t>
            </a:r>
            <a:r>
              <a:rPr lang="en-US"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LQCC: </a:t>
            </a:r>
            <a:r>
              <a:rPr lang="en-US" sz="4800" b="1" dirty="0" err="1"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chữ</a:t>
            </a:r>
            <a:r>
              <a:rPr lang="en-US"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 p, q</a:t>
            </a:r>
            <a:endParaRPr lang="en-US" sz="4800" b="1" dirty="0" smtClean="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a:p>
            <a:pPr marL="0" indent="0" algn="ctr">
              <a:buNone/>
            </a:pPr>
            <a:endPar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endParaRPr>
          </a:p>
          <a:p>
            <a:pPr marL="0" indent="0" algn="ctr">
              <a:buNone/>
            </a:pPr>
            <a:r>
              <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 </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Giáo</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viên</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Lê</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Thị</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Tuyết</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 Mai</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 </a:t>
            </a:r>
            <a:endPar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endParaRPr>
          </a:p>
          <a:p>
            <a:pPr marL="0" indent="0" algn="ctr">
              <a:buNone/>
            </a:pP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Lứa</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tuổi</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Mẫu</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giáo</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 </a:t>
            </a:r>
            <a:r>
              <a:rPr lang="en-US" sz="4000" b="1" dirty="0" err="1"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lớn</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 </a:t>
            </a:r>
            <a:r>
              <a:rPr lang="en-US" sz="40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Arial" pitchFamily="34" charset="0"/>
                <a:cs typeface="Arial" pitchFamily="34" charset="0"/>
              </a:rPr>
              <a:t>A8</a:t>
            </a:r>
            <a:endParaRPr lang="en-US"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000099"/>
              </a:solidFill>
              <a:effectLst>
                <a:outerShdw blurRad="41275" dist="12700" dir="12000000" algn="tl" rotWithShape="0">
                  <a:srgbClr val="000000">
                    <a:alpha val="40000"/>
                  </a:srgbClr>
                </a:outerShdw>
              </a:effectLst>
              <a:latin typeface=".VnAvant" pitchFamily="34" charset="0"/>
              <a:cs typeface="Arial" pitchFamily="34" charset="0"/>
            </a:endParaRPr>
          </a:p>
          <a:p>
            <a:endParaRPr lang="en-US" sz="4000" b="1" spc="50" dirty="0">
              <a:ln w="11430"/>
              <a:solidFill>
                <a:srgbClr val="00B0F0"/>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8259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down)">
                                      <p:cBhvr>
                                        <p:cTn id="14" dur="580">
                                          <p:stCondLst>
                                            <p:cond delay="0"/>
                                          </p:stCondLst>
                                        </p:cTn>
                                        <p:tgtEl>
                                          <p:spTgt spid="3">
                                            <p:txEl>
                                              <p:pRg st="0" end="0"/>
                                            </p:txEl>
                                          </p:spTgt>
                                        </p:tgtEl>
                                      </p:cBhvr>
                                    </p:animEffect>
                                    <p:anim calcmode="lin" valueType="num">
                                      <p:cBhvr>
                                        <p:cTn id="15"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0" end="0"/>
                                            </p:txEl>
                                          </p:spTgt>
                                        </p:tgtEl>
                                      </p:cBhvr>
                                      <p:to x="100000" y="60000"/>
                                    </p:animScale>
                                    <p:animScale>
                                      <p:cBhvr>
                                        <p:cTn id="21" dur="166" decel="50000">
                                          <p:stCondLst>
                                            <p:cond delay="676"/>
                                          </p:stCondLst>
                                        </p:cTn>
                                        <p:tgtEl>
                                          <p:spTgt spid="3">
                                            <p:txEl>
                                              <p:pRg st="0" end="0"/>
                                            </p:txEl>
                                          </p:spTgt>
                                        </p:tgtEl>
                                      </p:cBhvr>
                                      <p:to x="100000" y="100000"/>
                                    </p:animScale>
                                    <p:animScale>
                                      <p:cBhvr>
                                        <p:cTn id="22" dur="26">
                                          <p:stCondLst>
                                            <p:cond delay="1312"/>
                                          </p:stCondLst>
                                        </p:cTn>
                                        <p:tgtEl>
                                          <p:spTgt spid="3">
                                            <p:txEl>
                                              <p:pRg st="0" end="0"/>
                                            </p:txEl>
                                          </p:spTgt>
                                        </p:tgtEl>
                                      </p:cBhvr>
                                      <p:to x="100000" y="80000"/>
                                    </p:animScale>
                                    <p:animScale>
                                      <p:cBhvr>
                                        <p:cTn id="23" dur="166" decel="50000">
                                          <p:stCondLst>
                                            <p:cond delay="1338"/>
                                          </p:stCondLst>
                                        </p:cTn>
                                        <p:tgtEl>
                                          <p:spTgt spid="3">
                                            <p:txEl>
                                              <p:pRg st="0" end="0"/>
                                            </p:txEl>
                                          </p:spTgt>
                                        </p:tgtEl>
                                      </p:cBhvr>
                                      <p:to x="100000" y="100000"/>
                                    </p:animScale>
                                    <p:animScale>
                                      <p:cBhvr>
                                        <p:cTn id="24" dur="26">
                                          <p:stCondLst>
                                            <p:cond delay="1642"/>
                                          </p:stCondLst>
                                        </p:cTn>
                                        <p:tgtEl>
                                          <p:spTgt spid="3">
                                            <p:txEl>
                                              <p:pRg st="0" end="0"/>
                                            </p:txEl>
                                          </p:spTgt>
                                        </p:tgtEl>
                                      </p:cBhvr>
                                      <p:to x="100000" y="90000"/>
                                    </p:animScale>
                                    <p:animScale>
                                      <p:cBhvr>
                                        <p:cTn id="25" dur="166" decel="50000">
                                          <p:stCondLst>
                                            <p:cond delay="1668"/>
                                          </p:stCondLst>
                                        </p:cTn>
                                        <p:tgtEl>
                                          <p:spTgt spid="3">
                                            <p:txEl>
                                              <p:pRg st="0" end="0"/>
                                            </p:txEl>
                                          </p:spTgt>
                                        </p:tgtEl>
                                      </p:cBhvr>
                                      <p:to x="100000" y="100000"/>
                                    </p:animScale>
                                    <p:animScale>
                                      <p:cBhvr>
                                        <p:cTn id="26" dur="26">
                                          <p:stCondLst>
                                            <p:cond delay="1808"/>
                                          </p:stCondLst>
                                        </p:cTn>
                                        <p:tgtEl>
                                          <p:spTgt spid="3">
                                            <p:txEl>
                                              <p:pRg st="0" end="0"/>
                                            </p:txEl>
                                          </p:spTgt>
                                        </p:tgtEl>
                                      </p:cBhvr>
                                      <p:to x="100000" y="95000"/>
                                    </p:animScale>
                                    <p:animScale>
                                      <p:cBhvr>
                                        <p:cTn id="27" dur="166" decel="50000">
                                          <p:stCondLst>
                                            <p:cond delay="1834"/>
                                          </p:stCondLst>
                                        </p:cTn>
                                        <p:tgtEl>
                                          <p:spTgt spid="3">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circle(in)">
                                      <p:cBhvr>
                                        <p:cTn id="32" dur="2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circle(in)">
                                      <p:cBhvr>
                                        <p:cTn id="3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430"/>
            <a:ext cx="12331700" cy="683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47800" y="3251200"/>
            <a:ext cx="10363200" cy="2920999"/>
          </a:xfrm>
        </p:spPr>
        <p:txBody>
          <a:bodyPr>
            <a:normAutofit fontScale="90000"/>
          </a:bodyPr>
          <a:lstStyle/>
          <a:p>
            <a:pPr algn="ctr"/>
            <a:r>
              <a:rPr lang="en-US" b="1" dirty="0" err="1" smtClean="0">
                <a:solidFill>
                  <a:srgbClr val="0000CC"/>
                </a:solidFill>
                <a:latin typeface="Times New Roman" pitchFamily="18" charset="0"/>
                <a:cs typeface="Times New Roman" pitchFamily="18" charset="0"/>
              </a:rPr>
              <a:t>Trò</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chơi</a:t>
            </a:r>
            <a:r>
              <a:rPr lang="en-US" b="1" dirty="0" smtClean="0">
                <a:solidFill>
                  <a:srgbClr val="0000CC"/>
                </a:solidFill>
                <a:latin typeface="Times New Roman" pitchFamily="18" charset="0"/>
                <a:cs typeface="Times New Roman" pitchFamily="18" charset="0"/>
              </a:rPr>
              <a:t> 1: </a:t>
            </a:r>
            <a:r>
              <a:rPr lang="en-US" b="1" dirty="0" err="1" smtClean="0">
                <a:solidFill>
                  <a:srgbClr val="0000CC"/>
                </a:solidFill>
                <a:latin typeface="Times New Roman" pitchFamily="18" charset="0"/>
                <a:cs typeface="Times New Roman" pitchFamily="18" charset="0"/>
              </a:rPr>
              <a:t>Tìm</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chữ</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trong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từ</a:t>
            </a:r>
            <a:r>
              <a:rPr lang="en-US" b="1" dirty="0" smtClean="0">
                <a:solidFill>
                  <a:srgbClr val="0000CC"/>
                </a:solidFill>
                <a:latin typeface="Times New Roman" pitchFamily="18" charset="0"/>
                <a:cs typeface="Times New Roman" pitchFamily="18" charset="0"/>
              </a:rPr>
              <a:t/>
            </a:r>
            <a:br>
              <a:rPr lang="en-US" b="1" dirty="0" smtClean="0">
                <a:solidFill>
                  <a:srgbClr val="0000CC"/>
                </a:solidFill>
                <a:latin typeface="Times New Roman" pitchFamily="18" charset="0"/>
                <a:cs typeface="Times New Roman" pitchFamily="18" charset="0"/>
              </a:rPr>
            </a:br>
            <a:r>
              <a:rPr lang="vi-VN" sz="4000" dirty="0">
                <a:solidFill>
                  <a:schemeClr val="tx2">
                    <a:lumMod val="50000"/>
                  </a:schemeClr>
                </a:solidFill>
                <a:latin typeface="Times New Roman" pitchFamily="18" charset="0"/>
                <a:cs typeface="Times New Roman" pitchFamily="18" charset="0"/>
              </a:rPr>
              <a:t>Cô chia lớp làm 3 </a:t>
            </a:r>
            <a:r>
              <a:rPr lang="vi-VN" sz="4000" dirty="0" smtClean="0">
                <a:solidFill>
                  <a:schemeClr val="tx2">
                    <a:lumMod val="50000"/>
                  </a:schemeClr>
                </a:solidFill>
                <a:latin typeface="Times New Roman" pitchFamily="18" charset="0"/>
                <a:cs typeface="Times New Roman" pitchFamily="18" charset="0"/>
              </a:rPr>
              <a:t>đội</a:t>
            </a:r>
            <a:r>
              <a:rPr lang="en-US" sz="4000" dirty="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theo</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hình</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thức</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thi</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đua</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dưới</a:t>
            </a:r>
            <a:r>
              <a:rPr lang="vi-VN"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mỗi</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bức</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tranh</a:t>
            </a:r>
            <a:r>
              <a:rPr lang="en-US" sz="4000" dirty="0" smtClean="0">
                <a:solidFill>
                  <a:schemeClr val="tx2">
                    <a:lumMod val="50000"/>
                  </a:schemeClr>
                </a:solidFill>
                <a:latin typeface="Times New Roman" pitchFamily="18" charset="0"/>
                <a:cs typeface="Times New Roman" pitchFamily="18" charset="0"/>
              </a:rPr>
              <a:t> </a:t>
            </a:r>
            <a:r>
              <a:rPr lang="en-US" sz="4000" dirty="0" err="1">
                <a:solidFill>
                  <a:schemeClr val="tx2">
                    <a:lumMod val="50000"/>
                  </a:schemeClr>
                </a:solidFill>
                <a:latin typeface="Times New Roman" pitchFamily="18" charset="0"/>
                <a:cs typeface="Times New Roman" pitchFamily="18" charset="0"/>
              </a:rPr>
              <a:t>có</a:t>
            </a:r>
            <a:r>
              <a:rPr lang="en-US" sz="4000" dirty="0">
                <a:solidFill>
                  <a:schemeClr val="tx2">
                    <a:lumMod val="50000"/>
                  </a:schemeClr>
                </a:solidFill>
                <a:latin typeface="Times New Roman" pitchFamily="18" charset="0"/>
                <a:cs typeface="Times New Roman" pitchFamily="18" charset="0"/>
              </a:rPr>
              <a:t> </a:t>
            </a:r>
            <a:r>
              <a:rPr lang="en-US" sz="4000" dirty="0" err="1">
                <a:solidFill>
                  <a:schemeClr val="tx2">
                    <a:lumMod val="50000"/>
                  </a:schemeClr>
                </a:solidFill>
                <a:latin typeface="Times New Roman" pitchFamily="18" charset="0"/>
                <a:cs typeface="Times New Roman" pitchFamily="18" charset="0"/>
              </a:rPr>
              <a:t>từ</a:t>
            </a:r>
            <a:r>
              <a:rPr lang="en-US" sz="4000" dirty="0">
                <a:solidFill>
                  <a:schemeClr val="tx2">
                    <a:lumMod val="50000"/>
                  </a:schemeClr>
                </a:solidFill>
                <a:latin typeface="Times New Roman" pitchFamily="18" charset="0"/>
                <a:cs typeface="Times New Roman" pitchFamily="18" charset="0"/>
              </a:rPr>
              <a:t> </a:t>
            </a:r>
            <a:r>
              <a:rPr lang="en-US" sz="4000" dirty="0" err="1">
                <a:solidFill>
                  <a:schemeClr val="tx2">
                    <a:lumMod val="50000"/>
                  </a:schemeClr>
                </a:solidFill>
                <a:latin typeface="Times New Roman" pitchFamily="18" charset="0"/>
                <a:cs typeface="Times New Roman" pitchFamily="18" charset="0"/>
              </a:rPr>
              <a:t>chứa</a:t>
            </a:r>
            <a:r>
              <a:rPr lang="en-US" sz="4000" dirty="0">
                <a:solidFill>
                  <a:schemeClr val="tx2">
                    <a:lumMod val="50000"/>
                  </a:schemeClr>
                </a:solidFill>
                <a:latin typeface="Times New Roman" pitchFamily="18" charset="0"/>
                <a:cs typeface="Times New Roman" pitchFamily="18" charset="0"/>
              </a:rPr>
              <a:t> </a:t>
            </a:r>
            <a:r>
              <a:rPr lang="en-US" sz="4000" dirty="0" err="1">
                <a:solidFill>
                  <a:schemeClr val="tx2">
                    <a:lumMod val="50000"/>
                  </a:schemeClr>
                </a:solidFill>
                <a:latin typeface="Times New Roman" pitchFamily="18" charset="0"/>
                <a:cs typeface="Times New Roman" pitchFamily="18" charset="0"/>
              </a:rPr>
              <a:t>chữ</a:t>
            </a:r>
            <a:r>
              <a:rPr lang="en-US" sz="4000" dirty="0">
                <a:solidFill>
                  <a:schemeClr val="tx2">
                    <a:lumMod val="50000"/>
                  </a:schemeClr>
                </a:solidFill>
                <a:latin typeface="Times New Roman" pitchFamily="18" charset="0"/>
                <a:cs typeface="Times New Roman" pitchFamily="18" charset="0"/>
              </a:rPr>
              <a:t> </a:t>
            </a:r>
            <a:r>
              <a:rPr lang="en-US" sz="4000" dirty="0" err="1">
                <a:solidFill>
                  <a:schemeClr val="tx2">
                    <a:lumMod val="50000"/>
                  </a:schemeClr>
                </a:solidFill>
                <a:latin typeface="Times New Roman" pitchFamily="18" charset="0"/>
                <a:cs typeface="Times New Roman" pitchFamily="18" charset="0"/>
              </a:rPr>
              <a:t>cái</a:t>
            </a:r>
            <a:r>
              <a:rPr lang="en-US" sz="4000" dirty="0">
                <a:solidFill>
                  <a:schemeClr val="tx2">
                    <a:lumMod val="50000"/>
                  </a:schemeClr>
                </a:solidFill>
                <a:latin typeface="Times New Roman" pitchFamily="18" charset="0"/>
                <a:cs typeface="Times New Roman" pitchFamily="18" charset="0"/>
              </a:rPr>
              <a:t> </a:t>
            </a:r>
            <a:r>
              <a:rPr lang="en-US" sz="4000" dirty="0" smtClean="0">
                <a:solidFill>
                  <a:schemeClr val="tx2">
                    <a:lumMod val="50000"/>
                  </a:schemeClr>
                </a:solidFill>
                <a:latin typeface="Times New Roman" pitchFamily="18" charset="0"/>
                <a:cs typeface="Times New Roman" pitchFamily="18" charset="0"/>
              </a:rPr>
              <a:t>“p, q” </a:t>
            </a:r>
            <a:r>
              <a:rPr lang="en-US" sz="4000" dirty="0" err="1" smtClean="0">
                <a:solidFill>
                  <a:schemeClr val="tx2">
                    <a:lumMod val="50000"/>
                  </a:schemeClr>
                </a:solidFill>
                <a:latin typeface="Times New Roman" pitchFamily="18" charset="0"/>
                <a:cs typeface="Times New Roman" pitchFamily="18" charset="0"/>
              </a:rPr>
              <a:t>đội</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nào</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lắc</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xắc</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xô</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nhanh</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sẽ</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có</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quyền</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trả</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lời</a:t>
            </a:r>
            <a:r>
              <a:rPr lang="en-US" sz="4000" dirty="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phát</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âm</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lại</a:t>
            </a:r>
            <a:r>
              <a:rPr lang="en-US" sz="4000" dirty="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chữ</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cái</a:t>
            </a:r>
            <a:r>
              <a:rPr lang="en-US" sz="4000" dirty="0" smtClean="0">
                <a:solidFill>
                  <a:schemeClr val="tx2">
                    <a:lumMod val="50000"/>
                  </a:schemeClr>
                </a:solidFill>
                <a:latin typeface="Times New Roman" pitchFamily="18" charset="0"/>
                <a:cs typeface="Times New Roman" pitchFamily="18" charset="0"/>
              </a:rPr>
              <a:t> </a:t>
            </a:r>
            <a:r>
              <a:rPr lang="en-US" sz="4000" dirty="0" err="1" smtClean="0">
                <a:solidFill>
                  <a:schemeClr val="tx2">
                    <a:lumMod val="50000"/>
                  </a:schemeClr>
                </a:solidFill>
                <a:latin typeface="Times New Roman" pitchFamily="18" charset="0"/>
                <a:cs typeface="Times New Roman" pitchFamily="18" charset="0"/>
              </a:rPr>
              <a:t>đó</a:t>
            </a:r>
            <a:r>
              <a:rPr lang="en-US" sz="2700" dirty="0" smtClean="0">
                <a:solidFill>
                  <a:schemeClr val="tx2">
                    <a:lumMod val="50000"/>
                  </a:schemeClr>
                </a:solidFill>
                <a:latin typeface="Times New Roman" pitchFamily="18" charset="0"/>
                <a:cs typeface="Times New Roman" pitchFamily="18" charset="0"/>
              </a:rPr>
              <a:t>.</a:t>
            </a:r>
            <a:r>
              <a:rPr lang="en-US" sz="4000" b="1" dirty="0" smtClean="0">
                <a:solidFill>
                  <a:srgbClr val="0000CC"/>
                </a:solidFill>
                <a:latin typeface="Times New Roman" pitchFamily="18" charset="0"/>
                <a:cs typeface="Times New Roman" pitchFamily="18" charset="0"/>
              </a:rPr>
              <a:t/>
            </a:r>
            <a:br>
              <a:rPr lang="en-US" sz="4000" b="1" dirty="0" smtClean="0">
                <a:solidFill>
                  <a:srgbClr val="0000CC"/>
                </a:solidFill>
                <a:latin typeface="Times New Roman" pitchFamily="18" charset="0"/>
                <a:cs typeface="Times New Roman" pitchFamily="18" charset="0"/>
              </a:rPr>
            </a:br>
            <a:endParaRPr lang="en-US" sz="4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14141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1"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983" y="0"/>
            <a:ext cx="4860018" cy="260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6971" y="3247157"/>
            <a:ext cx="4321658" cy="289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66187" y="0"/>
            <a:ext cx="4685747" cy="2606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ubtitle 2"/>
          <p:cNvSpPr txBox="1">
            <a:spLocks/>
          </p:cNvSpPr>
          <p:nvPr/>
        </p:nvSpPr>
        <p:spPr>
          <a:xfrm>
            <a:off x="44671" y="2619477"/>
            <a:ext cx="5536188" cy="560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smtClean="0">
                <a:solidFill>
                  <a:srgbClr val="FF0000"/>
                </a:solidFill>
                <a:latin typeface=".VnAvant" pitchFamily="34" charset="0"/>
                <a:cs typeface="Arial" pitchFamily="34" charset="0"/>
              </a:rPr>
              <a:t>1. </a:t>
            </a:r>
            <a:r>
              <a:rPr lang="en-US" sz="3600" b="1" dirty="0">
                <a:solidFill>
                  <a:srgbClr val="FF0000"/>
                </a:solidFill>
                <a:latin typeface=".VnAvant" pitchFamily="34" charset="0"/>
                <a:cs typeface="Arial" pitchFamily="34" charset="0"/>
              </a:rPr>
              <a:t>Ô</a:t>
            </a:r>
            <a:r>
              <a:rPr lang="en-US" sz="3600" b="1" dirty="0" smtClean="0">
                <a:solidFill>
                  <a:srgbClr val="FF0000"/>
                </a:solidFill>
                <a:latin typeface=".VnAvant" pitchFamily="34" charset="0"/>
                <a:cs typeface="Arial" pitchFamily="34" charset="0"/>
              </a:rPr>
              <a:t> </a:t>
            </a:r>
            <a:r>
              <a:rPr lang="en-US" sz="3600" b="1" dirty="0" err="1" smtClean="0">
                <a:solidFill>
                  <a:srgbClr val="FF0000"/>
                </a:solidFill>
                <a:latin typeface=".VnAvant" pitchFamily="34" charset="0"/>
                <a:cs typeface="Arial" pitchFamily="34" charset="0"/>
              </a:rPr>
              <a:t>Quan</a:t>
            </a:r>
            <a:r>
              <a:rPr lang="en-US" sz="3600" b="1" dirty="0" smtClean="0">
                <a:solidFill>
                  <a:srgbClr val="FF0000"/>
                </a:solidFill>
                <a:latin typeface=".VnAvant" pitchFamily="34" charset="0"/>
                <a:cs typeface="Arial" pitchFamily="34" charset="0"/>
              </a:rPr>
              <a:t> </a:t>
            </a:r>
            <a:r>
              <a:rPr lang="en-US" sz="3600" b="1" dirty="0" err="1" smtClean="0">
                <a:solidFill>
                  <a:srgbClr val="FF0000"/>
                </a:solidFill>
                <a:latin typeface=".VnAvant" pitchFamily="34" charset="0"/>
                <a:cs typeface="Arial" pitchFamily="34" charset="0"/>
              </a:rPr>
              <a:t>Ch­</a:t>
            </a:r>
            <a:r>
              <a:rPr lang="en-US" sz="3600" b="1" dirty="0" err="1" smtClean="0">
                <a:solidFill>
                  <a:srgbClr val="FF0000"/>
                </a:solidFill>
                <a:latin typeface=".VnAvant" pitchFamily="34" charset="0"/>
                <a:cs typeface="Times New Roman" pitchFamily="18" charset="0"/>
              </a:rPr>
              <a:t>­ưởng</a:t>
            </a:r>
            <a:endParaRPr lang="en-US" sz="3600" b="1" dirty="0" smtClean="0">
              <a:solidFill>
                <a:srgbClr val="FF0000"/>
              </a:solidFill>
              <a:latin typeface=".VnAvant" pitchFamily="34" charset="0"/>
              <a:cs typeface="Arial" pitchFamily="34" charset="0"/>
            </a:endParaRPr>
          </a:p>
          <a:p>
            <a:endParaRPr lang="en-US" sz="3600" dirty="0">
              <a:latin typeface=".VnAvant" panose="020B7200000000000000" pitchFamily="34" charset="0"/>
            </a:endParaRPr>
          </a:p>
        </p:txBody>
      </p:sp>
      <p:sp>
        <p:nvSpPr>
          <p:cNvPr id="8" name="Subtitle 2"/>
          <p:cNvSpPr txBox="1">
            <a:spLocks/>
          </p:cNvSpPr>
          <p:nvPr/>
        </p:nvSpPr>
        <p:spPr>
          <a:xfrm>
            <a:off x="6928050" y="2686437"/>
            <a:ext cx="5536188" cy="560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FF0000"/>
                </a:solidFill>
                <a:latin typeface=".VnAvant" pitchFamily="34" charset="0"/>
                <a:cs typeface="Arial" pitchFamily="34" charset="0"/>
              </a:rPr>
              <a:t>2</a:t>
            </a:r>
            <a:r>
              <a:rPr lang="en-US" sz="3600" b="1" dirty="0" smtClean="0">
                <a:solidFill>
                  <a:srgbClr val="FF0000"/>
                </a:solidFill>
                <a:latin typeface=".VnAvant" pitchFamily="34" charset="0"/>
                <a:cs typeface="Arial" pitchFamily="34" charset="0"/>
              </a:rPr>
              <a:t>. </a:t>
            </a:r>
            <a:r>
              <a:rPr lang="en-US" sz="3600" b="1" dirty="0" err="1">
                <a:solidFill>
                  <a:srgbClr val="FF0000"/>
                </a:solidFill>
                <a:latin typeface=".VnAvant"/>
                <a:cs typeface="Times New Roman" pitchFamily="18" charset="0"/>
              </a:rPr>
              <a:t>C</a:t>
            </a:r>
            <a:r>
              <a:rPr lang="en-US" sz="3600" b="1" dirty="0" err="1" smtClean="0">
                <a:solidFill>
                  <a:srgbClr val="FF0000"/>
                </a:solidFill>
                <a:latin typeface=".VnAvant"/>
                <a:cs typeface="Times New Roman" pitchFamily="18" charset="0"/>
              </a:rPr>
              <a:t>ầu</a:t>
            </a:r>
            <a:r>
              <a:rPr lang="en-US" sz="3600" b="1" dirty="0" smtClean="0">
                <a:solidFill>
                  <a:srgbClr val="FF0000"/>
                </a:solidFill>
                <a:latin typeface=".VnAvant"/>
                <a:cs typeface="Times New Roman" pitchFamily="18" charset="0"/>
              </a:rPr>
              <a:t> </a:t>
            </a:r>
            <a:r>
              <a:rPr lang="en-US" sz="3600" b="1" dirty="0" err="1" smtClean="0">
                <a:solidFill>
                  <a:srgbClr val="FF0000"/>
                </a:solidFill>
                <a:latin typeface=".VnAvant"/>
                <a:cs typeface="Times New Roman" pitchFamily="18" charset="0"/>
              </a:rPr>
              <a:t>Phù</a:t>
            </a:r>
            <a:r>
              <a:rPr lang="en-US" sz="3600" b="1" dirty="0" smtClean="0">
                <a:solidFill>
                  <a:srgbClr val="FF0000"/>
                </a:solidFill>
                <a:latin typeface=".VnAvant"/>
                <a:cs typeface="Times New Roman" pitchFamily="18" charset="0"/>
              </a:rPr>
              <a:t> </a:t>
            </a:r>
            <a:r>
              <a:rPr lang="en-US" sz="3600" b="1" dirty="0" err="1" smtClean="0">
                <a:solidFill>
                  <a:srgbClr val="FF0000"/>
                </a:solidFill>
                <a:latin typeface=".VnAvant"/>
                <a:cs typeface="Times New Roman" pitchFamily="18" charset="0"/>
              </a:rPr>
              <a:t>Đổng</a:t>
            </a:r>
            <a:endParaRPr lang="en-US" sz="3600" b="1" dirty="0" smtClean="0">
              <a:solidFill>
                <a:srgbClr val="FF0000"/>
              </a:solidFill>
              <a:latin typeface=".VnAvant"/>
              <a:cs typeface="Times New Roman" pitchFamily="18" charset="0"/>
            </a:endParaRPr>
          </a:p>
          <a:p>
            <a:endParaRPr lang="en-US" sz="3600" dirty="0">
              <a:latin typeface=".VnAvant" panose="020B7200000000000000" pitchFamily="34" charset="0"/>
            </a:endParaRPr>
          </a:p>
        </p:txBody>
      </p:sp>
      <p:sp>
        <p:nvSpPr>
          <p:cNvPr id="9" name="Subtitle 2"/>
          <p:cNvSpPr txBox="1">
            <a:spLocks/>
          </p:cNvSpPr>
          <p:nvPr/>
        </p:nvSpPr>
        <p:spPr>
          <a:xfrm>
            <a:off x="3415597" y="6175625"/>
            <a:ext cx="5536188" cy="6711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FF0000"/>
                </a:solidFill>
                <a:latin typeface=".VnAvant" pitchFamily="34" charset="0"/>
                <a:cs typeface="Arial" pitchFamily="34" charset="0"/>
              </a:rPr>
              <a:t>2</a:t>
            </a:r>
            <a:r>
              <a:rPr lang="en-US" sz="3600" b="1" dirty="0" smtClean="0">
                <a:solidFill>
                  <a:srgbClr val="FF0000"/>
                </a:solidFill>
                <a:latin typeface=".VnAvant" pitchFamily="34" charset="0"/>
                <a:cs typeface="Arial" pitchFamily="34" charset="0"/>
              </a:rPr>
              <a:t>. </a:t>
            </a:r>
            <a:r>
              <a:rPr lang="en-US" sz="3600" b="1" dirty="0" err="1" smtClean="0">
                <a:solidFill>
                  <a:srgbClr val="FF0000"/>
                </a:solidFill>
                <a:latin typeface=".VnAvant" pitchFamily="34" charset="0"/>
                <a:cs typeface="Arial" pitchFamily="34" charset="0"/>
              </a:rPr>
              <a:t>phở</a:t>
            </a:r>
            <a:r>
              <a:rPr lang="en-US" sz="3600" b="1" dirty="0" smtClean="0">
                <a:solidFill>
                  <a:srgbClr val="FF0000"/>
                </a:solidFill>
                <a:latin typeface=".VnAvant" pitchFamily="34" charset="0"/>
                <a:cs typeface="Arial" pitchFamily="34" charset="0"/>
              </a:rPr>
              <a:t> </a:t>
            </a:r>
            <a:r>
              <a:rPr lang="en-US" sz="3600" b="1" dirty="0" err="1" smtClean="0">
                <a:solidFill>
                  <a:srgbClr val="FF0000"/>
                </a:solidFill>
                <a:latin typeface=".VnAvant" pitchFamily="34" charset="0"/>
                <a:cs typeface="Arial" pitchFamily="34" charset="0"/>
              </a:rPr>
              <a:t>cuốn</a:t>
            </a:r>
            <a:endParaRPr lang="en-US" sz="3600" b="1" dirty="0" smtClean="0">
              <a:solidFill>
                <a:srgbClr val="FF0000"/>
              </a:solidFill>
              <a:latin typeface=".VnAvant" pitchFamily="34" charset="0"/>
              <a:cs typeface="Arial" pitchFamily="34" charset="0"/>
            </a:endParaRPr>
          </a:p>
          <a:p>
            <a:endParaRPr lang="en-US" sz="3600" dirty="0">
              <a:latin typeface=".VnAvant" panose="020B7200000000000000" pitchFamily="34" charset="0"/>
            </a:endParaRPr>
          </a:p>
        </p:txBody>
      </p:sp>
      <p:sp>
        <p:nvSpPr>
          <p:cNvPr id="10" name="Subtitle 2"/>
          <p:cNvSpPr txBox="1">
            <a:spLocks/>
          </p:cNvSpPr>
          <p:nvPr/>
        </p:nvSpPr>
        <p:spPr>
          <a:xfrm>
            <a:off x="5188493" y="6286500"/>
            <a:ext cx="780507" cy="10414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0000CC"/>
                </a:solidFill>
                <a:latin typeface=".VnAvant" pitchFamily="34" charset="0"/>
                <a:cs typeface="Arial" pitchFamily="34" charset="0"/>
              </a:rPr>
              <a:t>P</a:t>
            </a:r>
            <a:endParaRPr lang="en-US" sz="3600" b="1" dirty="0" smtClean="0">
              <a:solidFill>
                <a:srgbClr val="0000CC"/>
              </a:solidFill>
              <a:latin typeface=".VnAvant" pitchFamily="34" charset="0"/>
              <a:cs typeface="Arial" pitchFamily="34" charset="0"/>
            </a:endParaRPr>
          </a:p>
          <a:p>
            <a:endParaRPr lang="en-US" sz="3600" dirty="0">
              <a:solidFill>
                <a:srgbClr val="0000CC"/>
              </a:solidFill>
              <a:latin typeface=".VnAvant" panose="020B7200000000000000" pitchFamily="34" charset="0"/>
            </a:endParaRPr>
          </a:p>
        </p:txBody>
      </p:sp>
      <p:sp>
        <p:nvSpPr>
          <p:cNvPr id="11" name="Subtitle 2"/>
          <p:cNvSpPr txBox="1">
            <a:spLocks/>
          </p:cNvSpPr>
          <p:nvPr/>
        </p:nvSpPr>
        <p:spPr>
          <a:xfrm>
            <a:off x="1566073" y="2622031"/>
            <a:ext cx="679950" cy="560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smtClean="0">
                <a:solidFill>
                  <a:srgbClr val="0000CC"/>
                </a:solidFill>
                <a:latin typeface=".VnAvant" pitchFamily="34" charset="0"/>
                <a:cs typeface="Arial" pitchFamily="34" charset="0"/>
              </a:rPr>
              <a:t>Q</a:t>
            </a:r>
          </a:p>
          <a:p>
            <a:endParaRPr lang="en-US" sz="3600" dirty="0">
              <a:solidFill>
                <a:srgbClr val="0000CC"/>
              </a:solidFill>
              <a:latin typeface=".VnAvant" panose="020B7200000000000000" pitchFamily="34" charset="0"/>
            </a:endParaRPr>
          </a:p>
        </p:txBody>
      </p:sp>
      <p:sp>
        <p:nvSpPr>
          <p:cNvPr id="12" name="Subtitle 2"/>
          <p:cNvSpPr txBox="1">
            <a:spLocks/>
          </p:cNvSpPr>
          <p:nvPr/>
        </p:nvSpPr>
        <p:spPr>
          <a:xfrm>
            <a:off x="9196515" y="2688721"/>
            <a:ext cx="679950" cy="5607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smtClean="0">
                <a:solidFill>
                  <a:srgbClr val="0000CC"/>
                </a:solidFill>
                <a:latin typeface=".VnAvant" pitchFamily="34" charset="0"/>
                <a:cs typeface="Arial" pitchFamily="34" charset="0"/>
              </a:rPr>
              <a:t>P</a:t>
            </a:r>
          </a:p>
          <a:p>
            <a:endParaRPr lang="en-US" sz="3600" dirty="0">
              <a:solidFill>
                <a:srgbClr val="0000CC"/>
              </a:solidFill>
              <a:latin typeface=".VnAvant"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45430"/>
            <a:ext cx="11950700" cy="683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2667000" y="4302125"/>
            <a:ext cx="9525000" cy="1325563"/>
          </a:xfrm>
        </p:spPr>
        <p:txBody>
          <a:bodyPr>
            <a:normAutofit fontScale="90000"/>
          </a:bodyPr>
          <a:lstStyle/>
          <a:p>
            <a:r>
              <a:rPr lang="en-US" b="1" dirty="0">
                <a:solidFill>
                  <a:srgbClr val="0000CC"/>
                </a:solidFill>
                <a:latin typeface="Times New Roman" pitchFamily="18" charset="0"/>
                <a:cs typeface="Times New Roman" pitchFamily="18" charset="0"/>
              </a:rPr>
              <a:t/>
            </a:r>
            <a:br>
              <a:rPr lang="en-US" b="1" dirty="0">
                <a:solidFill>
                  <a:srgbClr val="0000CC"/>
                </a:solidFill>
                <a:latin typeface="Times New Roman" pitchFamily="18" charset="0"/>
                <a:cs typeface="Times New Roman" pitchFamily="18" charset="0"/>
              </a:rPr>
            </a:br>
            <a:r>
              <a:rPr lang="en-US" sz="4000" b="1" dirty="0" err="1" smtClean="0">
                <a:solidFill>
                  <a:srgbClr val="FF0000"/>
                </a:solidFill>
                <a:latin typeface="Times New Roman" pitchFamily="18" charset="0"/>
                <a:cs typeface="Times New Roman" pitchFamily="18" charset="0"/>
              </a:rPr>
              <a:t>Nhóm</a:t>
            </a:r>
            <a:r>
              <a:rPr lang="en-US" sz="4000" b="1" dirty="0" smtClean="0">
                <a:solidFill>
                  <a:srgbClr val="FF0000"/>
                </a:solidFill>
                <a:latin typeface="Times New Roman" pitchFamily="18" charset="0"/>
                <a:cs typeface="Times New Roman" pitchFamily="18" charset="0"/>
              </a:rPr>
              <a:t> 1: </a:t>
            </a:r>
            <a:r>
              <a:rPr lang="en-US" sz="4000" b="1" dirty="0" err="1" smtClean="0">
                <a:solidFill>
                  <a:srgbClr val="FF0000"/>
                </a:solidFill>
                <a:latin typeface="Times New Roman" pitchFamily="18" charset="0"/>
                <a:cs typeface="Times New Roman" pitchFamily="18" charset="0"/>
              </a:rPr>
              <a:t>nặn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chữ</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p,q</a:t>
            </a:r>
            <a:r>
              <a:rPr lang="en-US" sz="4000" b="1" dirty="0" smtClean="0">
                <a:solidFill>
                  <a:srgbClr val="FF0000"/>
                </a:solidFill>
                <a:latin typeface="Times New Roman" pitchFamily="18" charset="0"/>
                <a:cs typeface="Times New Roman" pitchFamily="18" charset="0"/>
              </a:rPr>
              <a:t>” </a:t>
            </a:r>
            <a:br>
              <a:rPr lang="en-US" sz="4000" b="1" dirty="0" smtClean="0">
                <a:solidFill>
                  <a:srgbClr val="FF0000"/>
                </a:solidFill>
                <a:latin typeface="Times New Roman" pitchFamily="18" charset="0"/>
                <a:cs typeface="Times New Roman" pitchFamily="18" charset="0"/>
              </a:rPr>
            </a:br>
            <a:r>
              <a:rPr lang="en-US" sz="4000" b="1" dirty="0" err="1" smtClean="0">
                <a:solidFill>
                  <a:srgbClr val="FF0000"/>
                </a:solidFill>
                <a:latin typeface="Times New Roman" pitchFamily="18" charset="0"/>
                <a:cs typeface="Times New Roman" pitchFamily="18" charset="0"/>
              </a:rPr>
              <a:t>Nhóm</a:t>
            </a:r>
            <a:r>
              <a:rPr lang="en-US" sz="4000" b="1" dirty="0" smtClean="0">
                <a:solidFill>
                  <a:srgbClr val="FF0000"/>
                </a:solidFill>
                <a:latin typeface="Times New Roman" pitchFamily="18" charset="0"/>
                <a:cs typeface="Times New Roman" pitchFamily="18" charset="0"/>
              </a:rPr>
              <a:t> 2: </a:t>
            </a:r>
            <a:r>
              <a:rPr lang="en-US" sz="4000" b="1" dirty="0" err="1" smtClean="0">
                <a:solidFill>
                  <a:srgbClr val="FF0000"/>
                </a:solidFill>
                <a:latin typeface="Times New Roman" pitchFamily="18" charset="0"/>
                <a:cs typeface="Times New Roman" pitchFamily="18" charset="0"/>
              </a:rPr>
              <a:t>gạch</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chân</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chữ</a:t>
            </a:r>
            <a:r>
              <a:rPr lang="en-US" sz="4000" b="1" dirty="0" smtClean="0">
                <a:solidFill>
                  <a:srgbClr val="FF0000"/>
                </a:solidFill>
                <a:latin typeface="Times New Roman" pitchFamily="18" charset="0"/>
                <a:cs typeface="Times New Roman" pitchFamily="18" charset="0"/>
              </a:rPr>
              <a:t/>
            </a:r>
            <a:br>
              <a:rPr lang="en-US" sz="4000" b="1" dirty="0" smtClean="0">
                <a:solidFill>
                  <a:srgbClr val="FF0000"/>
                </a:solidFill>
                <a:latin typeface="Times New Roman" pitchFamily="18" charset="0"/>
                <a:cs typeface="Times New Roman" pitchFamily="18" charset="0"/>
              </a:rPr>
            </a:br>
            <a:r>
              <a:rPr lang="en-US" sz="4000" b="1" dirty="0" err="1" smtClean="0">
                <a:solidFill>
                  <a:srgbClr val="FF0000"/>
                </a:solidFill>
                <a:latin typeface="Times New Roman" pitchFamily="18" charset="0"/>
                <a:cs typeface="Times New Roman" pitchFamily="18" charset="0"/>
              </a:rPr>
              <a:t>Nhóm</a:t>
            </a:r>
            <a:r>
              <a:rPr lang="en-US" sz="4000" b="1" dirty="0" smtClean="0">
                <a:solidFill>
                  <a:srgbClr val="FF0000"/>
                </a:solidFill>
                <a:latin typeface="Times New Roman" pitchFamily="18" charset="0"/>
                <a:cs typeface="Times New Roman" pitchFamily="18" charset="0"/>
              </a:rPr>
              <a:t> 3: </a:t>
            </a:r>
            <a:r>
              <a:rPr lang="en-US" sz="4000" b="1" dirty="0" err="1" smtClean="0">
                <a:solidFill>
                  <a:srgbClr val="FF0000"/>
                </a:solidFill>
                <a:latin typeface="Times New Roman" pitchFamily="18" charset="0"/>
                <a:cs typeface="Times New Roman" pitchFamily="18" charset="0"/>
              </a:rPr>
              <a:t>Trang</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trí</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chữ</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rỗng</a:t>
            </a:r>
            <a:r>
              <a:rPr lang="en-US" sz="4000" b="1" dirty="0" smtClean="0">
                <a:solidFill>
                  <a:srgbClr val="0000CC"/>
                </a:solidFill>
                <a:latin typeface="Times New Roman" pitchFamily="18" charset="0"/>
                <a:cs typeface="Times New Roman" pitchFamily="18" charset="0"/>
              </a:rPr>
              <a:t/>
            </a:r>
            <a:br>
              <a:rPr lang="en-US" sz="4000" b="1" dirty="0" smtClean="0">
                <a:solidFill>
                  <a:srgbClr val="0000CC"/>
                </a:solidFill>
                <a:latin typeface="Times New Roman" pitchFamily="18" charset="0"/>
                <a:cs typeface="Times New Roman" pitchFamily="18" charset="0"/>
              </a:rPr>
            </a:br>
            <a:r>
              <a:rPr lang="en-US" sz="4000" b="1" dirty="0" smtClean="0">
                <a:solidFill>
                  <a:srgbClr val="0000CC"/>
                </a:solidFill>
                <a:latin typeface="Times New Roman" pitchFamily="18" charset="0"/>
                <a:cs typeface="Times New Roman" pitchFamily="18" charset="0"/>
              </a:rPr>
              <a:t/>
            </a:r>
            <a:br>
              <a:rPr lang="en-US" sz="4000" b="1" dirty="0" smtClean="0">
                <a:solidFill>
                  <a:srgbClr val="0000CC"/>
                </a:solidFill>
                <a:latin typeface="Times New Roman" pitchFamily="18" charset="0"/>
                <a:cs typeface="Times New Roman" pitchFamily="18" charset="0"/>
              </a:rPr>
            </a:br>
            <a:endParaRPr lang="en-US" sz="4000" b="1" dirty="0">
              <a:solidFill>
                <a:srgbClr val="0000CC"/>
              </a:solidFill>
              <a:latin typeface="Times New Roman" pitchFamily="18" charset="0"/>
              <a:cs typeface="Times New Roman" pitchFamily="18" charset="0"/>
            </a:endParaRPr>
          </a:p>
        </p:txBody>
      </p:sp>
      <p:sp>
        <p:nvSpPr>
          <p:cNvPr id="4" name="TextBox 3"/>
          <p:cNvSpPr txBox="1"/>
          <p:nvPr/>
        </p:nvSpPr>
        <p:spPr>
          <a:xfrm>
            <a:off x="1778000" y="3251200"/>
            <a:ext cx="7861300" cy="707886"/>
          </a:xfrm>
          <a:prstGeom prst="rect">
            <a:avLst/>
          </a:prstGeom>
          <a:noFill/>
        </p:spPr>
        <p:txBody>
          <a:bodyPr wrap="square" rtlCol="0">
            <a:spAutoFit/>
          </a:bodyPr>
          <a:lstStyle/>
          <a:p>
            <a:pPr algn="ctr"/>
            <a:r>
              <a:rPr lang="vi-VN" sz="4000" b="1" dirty="0">
                <a:solidFill>
                  <a:srgbClr val="000099"/>
                </a:solidFill>
                <a:latin typeface="+mj-lt"/>
              </a:rPr>
              <a:t>Trò chơi 2: Trò chơi với chữ cái</a:t>
            </a:r>
            <a:endParaRPr lang="en-US" sz="4000" b="1" dirty="0">
              <a:solidFill>
                <a:srgbClr val="000099"/>
              </a:solidFill>
              <a:latin typeface="+mj-lt"/>
            </a:endParaRPr>
          </a:p>
        </p:txBody>
      </p:sp>
    </p:spTree>
    <p:extLst>
      <p:ext uri="{BB962C8B-B14F-4D97-AF65-F5344CB8AC3E}">
        <p14:creationId xmlns:p14="http://schemas.microsoft.com/office/powerpoint/2010/main" val="51370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1"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633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858000"/>
          </a:xfrm>
          <a:prstGeom prst="rect">
            <a:avLst/>
          </a:prstGeom>
          <a:blipFill>
            <a:blip r:embed="rId5"/>
            <a:stretch>
              <a:fillRect/>
            </a:stretch>
          </a:blipFill>
        </p:spPr>
      </p:pic>
      <p:sp>
        <p:nvSpPr>
          <p:cNvPr id="3" name="Subtitle 2"/>
          <p:cNvSpPr>
            <a:spLocks noGrp="1"/>
          </p:cNvSpPr>
          <p:nvPr>
            <p:ph type="subTitle" idx="1"/>
          </p:nvPr>
        </p:nvSpPr>
        <p:spPr>
          <a:xfrm>
            <a:off x="1866900" y="1409700"/>
            <a:ext cx="9173587" cy="4086639"/>
          </a:xfrm>
        </p:spPr>
        <p:txBody>
          <a:bodyPr>
            <a:normAutofit/>
          </a:bodyPr>
          <a:lstStyle/>
          <a:p>
            <a:pPr algn="l">
              <a:lnSpc>
                <a:spcPct val="150000"/>
              </a:lnSpc>
            </a:pPr>
            <a:r>
              <a:rPr lang="en-US" sz="4000" dirty="0" smtClean="0">
                <a:solidFill>
                  <a:schemeClr val="tx2">
                    <a:lumMod val="50000"/>
                  </a:schemeClr>
                </a:solidFill>
                <a:latin typeface=".VnAvant" panose="020B7200000000000000" pitchFamily="34" charset="0"/>
              </a:rPr>
              <a:t>1/ </a:t>
            </a:r>
            <a:r>
              <a:rPr lang="en-US" sz="4000" dirty="0" err="1" smtClean="0">
                <a:solidFill>
                  <a:schemeClr val="tx2">
                    <a:lumMod val="50000"/>
                  </a:schemeClr>
                </a:solidFill>
                <a:latin typeface=".VnAvant" panose="020B7200000000000000" pitchFamily="34" charset="0"/>
              </a:rPr>
              <a:t>Ổn</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định</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tổ</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chức</a:t>
            </a:r>
            <a:endParaRPr lang="en-US" sz="4000" dirty="0" smtClean="0">
              <a:solidFill>
                <a:schemeClr val="tx2">
                  <a:lumMod val="50000"/>
                </a:schemeClr>
              </a:solidFill>
              <a:latin typeface=".VnAvant" panose="020B7200000000000000" pitchFamily="34" charset="0"/>
            </a:endParaRPr>
          </a:p>
          <a:p>
            <a:pPr algn="l">
              <a:lnSpc>
                <a:spcPct val="150000"/>
              </a:lnSpc>
            </a:pP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Cô</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cho</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trẻ</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hát</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Yêu</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Hà</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Nội</a:t>
            </a:r>
            <a:r>
              <a:rPr lang="en-US" sz="4000" dirty="0" smtClean="0">
                <a:solidFill>
                  <a:schemeClr val="tx2">
                    <a:lumMod val="50000"/>
                  </a:schemeClr>
                </a:solidFill>
                <a:latin typeface=".VnAvant" panose="020B7200000000000000" pitchFamily="34" charset="0"/>
              </a:rPr>
              <a:t>”</a:t>
            </a:r>
          </a:p>
          <a:p>
            <a:pPr algn="l"/>
            <a:endParaRPr lang="en-US" sz="2800" dirty="0" smtClean="0">
              <a:latin typeface=".VnAvant" panose="020B7200000000000000" pitchFamily="34" charset="0"/>
            </a:endParaRPr>
          </a:p>
          <a:p>
            <a:endParaRPr lang="en-US" sz="2800" dirty="0">
              <a:latin typeface=".VnAvant" panose="020B7200000000000000" pitchFamily="34" charset="0"/>
            </a:endParaRPr>
          </a:p>
        </p:txBody>
      </p:sp>
      <p:pic>
        <p:nvPicPr>
          <p:cNvPr id="5" name="Yêu hà nộ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791199" y="4038600"/>
            <a:ext cx="609600" cy="609600"/>
          </a:xfrm>
          <a:prstGeom prst="rect">
            <a:avLst/>
          </a:prstGeom>
        </p:spPr>
      </p:pic>
    </p:spTree>
    <p:extLst>
      <p:ext uri="{BB962C8B-B14F-4D97-AF65-F5344CB8AC3E}">
        <p14:creationId xmlns:p14="http://schemas.microsoft.com/office/powerpoint/2010/main" val="269887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80">
                                          <p:stCondLst>
                                            <p:cond delay="0"/>
                                          </p:stCondLst>
                                        </p:cTn>
                                        <p:tgtEl>
                                          <p:spTgt spid="3">
                                            <p:txEl>
                                              <p:pRg st="1" end="1"/>
                                            </p:txEl>
                                          </p:spTgt>
                                        </p:tgtEl>
                                      </p:cBhvr>
                                    </p:animEffect>
                                    <p:anim calcmode="lin" valueType="num">
                                      <p:cBhvr>
                                        <p:cTn id="15"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3">
                                            <p:txEl>
                                              <p:pRg st="1" end="1"/>
                                            </p:txEl>
                                          </p:spTgt>
                                        </p:tgtEl>
                                      </p:cBhvr>
                                      <p:to x="100000" y="60000"/>
                                    </p:animScale>
                                    <p:animScale>
                                      <p:cBhvr>
                                        <p:cTn id="21" dur="166" decel="50000">
                                          <p:stCondLst>
                                            <p:cond delay="676"/>
                                          </p:stCondLst>
                                        </p:cTn>
                                        <p:tgtEl>
                                          <p:spTgt spid="3">
                                            <p:txEl>
                                              <p:pRg st="1" end="1"/>
                                            </p:txEl>
                                          </p:spTgt>
                                        </p:tgtEl>
                                      </p:cBhvr>
                                      <p:to x="100000" y="100000"/>
                                    </p:animScale>
                                    <p:animScale>
                                      <p:cBhvr>
                                        <p:cTn id="22" dur="26">
                                          <p:stCondLst>
                                            <p:cond delay="1312"/>
                                          </p:stCondLst>
                                        </p:cTn>
                                        <p:tgtEl>
                                          <p:spTgt spid="3">
                                            <p:txEl>
                                              <p:pRg st="1" end="1"/>
                                            </p:txEl>
                                          </p:spTgt>
                                        </p:tgtEl>
                                      </p:cBhvr>
                                      <p:to x="100000" y="80000"/>
                                    </p:animScale>
                                    <p:animScale>
                                      <p:cBhvr>
                                        <p:cTn id="23" dur="166" decel="50000">
                                          <p:stCondLst>
                                            <p:cond delay="1338"/>
                                          </p:stCondLst>
                                        </p:cTn>
                                        <p:tgtEl>
                                          <p:spTgt spid="3">
                                            <p:txEl>
                                              <p:pRg st="1" end="1"/>
                                            </p:txEl>
                                          </p:spTgt>
                                        </p:tgtEl>
                                      </p:cBhvr>
                                      <p:to x="100000" y="100000"/>
                                    </p:animScale>
                                    <p:animScale>
                                      <p:cBhvr>
                                        <p:cTn id="24" dur="26">
                                          <p:stCondLst>
                                            <p:cond delay="1642"/>
                                          </p:stCondLst>
                                        </p:cTn>
                                        <p:tgtEl>
                                          <p:spTgt spid="3">
                                            <p:txEl>
                                              <p:pRg st="1" end="1"/>
                                            </p:txEl>
                                          </p:spTgt>
                                        </p:tgtEl>
                                      </p:cBhvr>
                                      <p:to x="100000" y="90000"/>
                                    </p:animScale>
                                    <p:animScale>
                                      <p:cBhvr>
                                        <p:cTn id="25" dur="166" decel="50000">
                                          <p:stCondLst>
                                            <p:cond delay="1668"/>
                                          </p:stCondLst>
                                        </p:cTn>
                                        <p:tgtEl>
                                          <p:spTgt spid="3">
                                            <p:txEl>
                                              <p:pRg st="1" end="1"/>
                                            </p:txEl>
                                          </p:spTgt>
                                        </p:tgtEl>
                                      </p:cBhvr>
                                      <p:to x="100000" y="100000"/>
                                    </p:animScale>
                                    <p:animScale>
                                      <p:cBhvr>
                                        <p:cTn id="26" dur="26">
                                          <p:stCondLst>
                                            <p:cond delay="1808"/>
                                          </p:stCondLst>
                                        </p:cTn>
                                        <p:tgtEl>
                                          <p:spTgt spid="3">
                                            <p:txEl>
                                              <p:pRg st="1" end="1"/>
                                            </p:txEl>
                                          </p:spTgt>
                                        </p:tgtEl>
                                      </p:cBhvr>
                                      <p:to x="100000" y="95000"/>
                                    </p:animScale>
                                    <p:animScale>
                                      <p:cBhvr>
                                        <p:cTn id="27" dur="166" decel="50000">
                                          <p:stCondLst>
                                            <p:cond delay="1834"/>
                                          </p:stCondLst>
                                        </p:cTn>
                                        <p:tgtEl>
                                          <p:spTgt spid="3">
                                            <p:txEl>
                                              <p:pRg st="1" end="1"/>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1000" fill="hold"/>
                                        <p:tgtEl>
                                          <p:spTgt spid="5"/>
                                        </p:tgtEl>
                                        <p:attrNameLst>
                                          <p:attrName>ppt_w</p:attrName>
                                        </p:attrNameLst>
                                      </p:cBhvr>
                                      <p:tavLst>
                                        <p:tav tm="0">
                                          <p:val>
                                            <p:fltVal val="0"/>
                                          </p:val>
                                        </p:tav>
                                        <p:tav tm="100000">
                                          <p:val>
                                            <p:strVal val="#ppt_w"/>
                                          </p:val>
                                        </p:tav>
                                      </p:tavLst>
                                    </p:anim>
                                    <p:anim calcmode="lin" valueType="num">
                                      <p:cBhvr>
                                        <p:cTn id="33" dur="1000" fill="hold"/>
                                        <p:tgtEl>
                                          <p:spTgt spid="5"/>
                                        </p:tgtEl>
                                        <p:attrNameLst>
                                          <p:attrName>ppt_h</p:attrName>
                                        </p:attrNameLst>
                                      </p:cBhvr>
                                      <p:tavLst>
                                        <p:tav tm="0">
                                          <p:val>
                                            <p:fltVal val="0"/>
                                          </p:val>
                                        </p:tav>
                                        <p:tav tm="100000">
                                          <p:val>
                                            <p:strVal val="#ppt_h"/>
                                          </p:val>
                                        </p:tav>
                                      </p:tavLst>
                                    </p:anim>
                                    <p:anim calcmode="lin" valueType="num">
                                      <p:cBhvr>
                                        <p:cTn id="34" dur="1000" fill="hold"/>
                                        <p:tgtEl>
                                          <p:spTgt spid="5"/>
                                        </p:tgtEl>
                                        <p:attrNameLst>
                                          <p:attrName>style.rotation</p:attrName>
                                        </p:attrNameLst>
                                      </p:cBhvr>
                                      <p:tavLst>
                                        <p:tav tm="0">
                                          <p:val>
                                            <p:fltVal val="90"/>
                                          </p:val>
                                        </p:tav>
                                        <p:tav tm="100000">
                                          <p:val>
                                            <p:fltVal val="0"/>
                                          </p:val>
                                        </p:tav>
                                      </p:tavLst>
                                    </p:anim>
                                    <p:animEffect transition="in" filter="fade">
                                      <p:cBhvr>
                                        <p:cTn id="3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6" restart="whenNotActive" fill="hold" evtFilter="cancelBubble" nodeType="interactiveSeq">
                <p:stCondLst>
                  <p:cond evt="onClick" delay="0">
                    <p:tgtEl>
                      <p:spTgt spid="5"/>
                    </p:tgtEl>
                  </p:cond>
                </p:stCondLst>
                <p:endSync evt="end" delay="0">
                  <p:rtn val="all"/>
                </p:endSync>
                <p:childTnLst>
                  <p:par>
                    <p:cTn id="37" fill="hold">
                      <p:stCondLst>
                        <p:cond delay="0"/>
                      </p:stCondLst>
                      <p:childTnLst>
                        <p:par>
                          <p:cTn id="38" fill="hold">
                            <p:stCondLst>
                              <p:cond delay="0"/>
                            </p:stCondLst>
                            <p:childTnLst>
                              <p:par>
                                <p:cTn id="39" presetID="1" presetClass="mediacall" presetSubtype="0" fill="hold" nodeType="clickEffect">
                                  <p:stCondLst>
                                    <p:cond delay="0"/>
                                  </p:stCondLst>
                                  <p:childTnLst>
                                    <p:cmd type="call" cmd="playFrom(0.0)">
                                      <p:cBhvr>
                                        <p:cTn id="40" dur="53161" fill="hold"/>
                                        <p:tgtEl>
                                          <p:spTgt spid="5"/>
                                        </p:tgtEl>
                                      </p:cBhvr>
                                    </p:cmd>
                                  </p:childTnLst>
                                </p:cTn>
                              </p:par>
                            </p:childTnLst>
                          </p:cTn>
                        </p:par>
                      </p:childTnLst>
                    </p:cTn>
                  </p:par>
                </p:childTnLst>
              </p:cTn>
              <p:nextCondLst>
                <p:cond evt="onClick" delay="0">
                  <p:tgtEl>
                    <p:spTgt spid="5"/>
                  </p:tgtEl>
                </p:cond>
              </p:nextCondLst>
            </p:seq>
            <p:audio>
              <p:cMediaNode vol="9434">
                <p:cTn id="41"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a:solidFill>
            <a:schemeClr val="accent1"/>
          </a:solidFill>
        </p:spPr>
      </p:pic>
      <p:sp>
        <p:nvSpPr>
          <p:cNvPr id="3" name="Subtitle 2"/>
          <p:cNvSpPr>
            <a:spLocks noGrp="1"/>
          </p:cNvSpPr>
          <p:nvPr>
            <p:ph type="subTitle" idx="1"/>
          </p:nvPr>
        </p:nvSpPr>
        <p:spPr>
          <a:xfrm>
            <a:off x="1866900" y="1409700"/>
            <a:ext cx="9173587" cy="4086639"/>
          </a:xfrm>
        </p:spPr>
        <p:txBody>
          <a:bodyPr>
            <a:normAutofit/>
          </a:bodyPr>
          <a:lstStyle/>
          <a:p>
            <a:pPr algn="l"/>
            <a:r>
              <a:rPr lang="en-US" sz="4000" dirty="0" smtClean="0">
                <a:solidFill>
                  <a:schemeClr val="tx2">
                    <a:lumMod val="50000"/>
                  </a:schemeClr>
                </a:solidFill>
                <a:latin typeface=".VnAvant" panose="020B7200000000000000" pitchFamily="34" charset="0"/>
              </a:rPr>
              <a:t>2/ </a:t>
            </a:r>
            <a:r>
              <a:rPr lang="en-US" sz="4000" dirty="0" err="1" smtClean="0">
                <a:solidFill>
                  <a:schemeClr val="tx2">
                    <a:lumMod val="50000"/>
                  </a:schemeClr>
                </a:solidFill>
                <a:latin typeface=".VnAvant" panose="020B7200000000000000" pitchFamily="34" charset="0"/>
              </a:rPr>
              <a:t>Phương</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pháp</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hình</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thức</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tổ</a:t>
            </a:r>
            <a:r>
              <a:rPr lang="en-US" sz="4000" dirty="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chức</a:t>
            </a:r>
            <a:endParaRPr lang="en-US" sz="4000" dirty="0" smtClean="0">
              <a:solidFill>
                <a:schemeClr val="tx2">
                  <a:lumMod val="50000"/>
                </a:schemeClr>
              </a:solidFill>
              <a:latin typeface=".VnAvant" panose="020B7200000000000000" pitchFamily="34" charset="0"/>
            </a:endParaRPr>
          </a:p>
          <a:p>
            <a:pPr marL="571500" indent="-571500" algn="l">
              <a:buFontTx/>
              <a:buChar char="-"/>
            </a:pPr>
            <a:r>
              <a:rPr lang="en-US" sz="4000" dirty="0" err="1" smtClean="0">
                <a:solidFill>
                  <a:schemeClr val="tx2">
                    <a:lumMod val="50000"/>
                  </a:schemeClr>
                </a:solidFill>
                <a:latin typeface=".VnAvant" panose="020B7200000000000000" pitchFamily="34" charset="0"/>
              </a:rPr>
              <a:t>Quan</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sát</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tranh</a:t>
            </a:r>
            <a:r>
              <a:rPr lang="en-US" sz="4000" dirty="0" smtClean="0">
                <a:solidFill>
                  <a:schemeClr val="tx2">
                    <a:lumMod val="50000"/>
                  </a:schemeClr>
                </a:solidFill>
                <a:latin typeface=".VnAvant" panose="020B7200000000000000" pitchFamily="34" charset="0"/>
              </a:rPr>
              <a:t>.</a:t>
            </a:r>
          </a:p>
          <a:p>
            <a:pPr marL="571500" indent="-571500" algn="l">
              <a:buFontTx/>
              <a:buChar char="-"/>
            </a:pPr>
            <a:r>
              <a:rPr lang="en-US" sz="4000" dirty="0" err="1" smtClean="0">
                <a:solidFill>
                  <a:schemeClr val="tx2">
                    <a:lumMod val="50000"/>
                  </a:schemeClr>
                </a:solidFill>
                <a:latin typeface=".VnAvant" panose="020B7200000000000000" pitchFamily="34" charset="0"/>
              </a:rPr>
              <a:t>tìm</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chữ</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kể</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tên</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chữ</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cái</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đã</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học</a:t>
            </a:r>
            <a:endParaRPr lang="en-US" sz="4000" dirty="0" smtClean="0">
              <a:solidFill>
                <a:schemeClr val="tx2">
                  <a:lumMod val="50000"/>
                </a:schemeClr>
              </a:solidFill>
              <a:latin typeface=".VnAvant" panose="020B7200000000000000" pitchFamily="34" charset="0"/>
            </a:endParaRPr>
          </a:p>
          <a:p>
            <a:pPr algn="l"/>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Cô</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giới</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thiệu</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chữ</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mới</a:t>
            </a:r>
            <a:r>
              <a:rPr lang="en-US" sz="4000" dirty="0" smtClean="0">
                <a:solidFill>
                  <a:schemeClr val="tx2">
                    <a:lumMod val="50000"/>
                  </a:schemeClr>
                </a:solidFill>
                <a:latin typeface=".VnAvant" panose="020B7200000000000000" pitchFamily="34" charset="0"/>
              </a:rPr>
              <a:t> “</a:t>
            </a:r>
            <a:r>
              <a:rPr lang="en-US" sz="4000" dirty="0" err="1" smtClean="0">
                <a:solidFill>
                  <a:schemeClr val="tx2">
                    <a:lumMod val="50000"/>
                  </a:schemeClr>
                </a:solidFill>
                <a:latin typeface=".VnAvant" panose="020B7200000000000000" pitchFamily="34" charset="0"/>
              </a:rPr>
              <a:t>p,q</a:t>
            </a:r>
            <a:r>
              <a:rPr lang="en-US" sz="4000" dirty="0" smtClean="0">
                <a:solidFill>
                  <a:schemeClr val="tx2">
                    <a:lumMod val="50000"/>
                  </a:schemeClr>
                </a:solidFill>
                <a:latin typeface=".VnAvant" panose="020B7200000000000000" pitchFamily="34" charset="0"/>
              </a:rPr>
              <a:t>”</a:t>
            </a:r>
          </a:p>
          <a:p>
            <a:pPr algn="l"/>
            <a:endParaRPr lang="en-US" sz="4000" dirty="0" smtClean="0">
              <a:solidFill>
                <a:srgbClr val="FF0000"/>
              </a:solidFill>
              <a:latin typeface=".VnAvant" panose="020B7200000000000000" pitchFamily="34" charset="0"/>
            </a:endParaRPr>
          </a:p>
          <a:p>
            <a:endParaRPr lang="en-US" sz="4000" dirty="0">
              <a:latin typeface=".VnAvant" panose="020B7200000000000000" pitchFamily="34" charset="0"/>
            </a:endParaRPr>
          </a:p>
        </p:txBody>
      </p:sp>
    </p:spTree>
    <p:extLst>
      <p:ext uri="{BB962C8B-B14F-4D97-AF65-F5344CB8AC3E}">
        <p14:creationId xmlns:p14="http://schemas.microsoft.com/office/powerpoint/2010/main" val="145464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5"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7931" r="8416"/>
          <a:stretch/>
        </p:blipFill>
        <p:spPr>
          <a:xfrm>
            <a:off x="2571452" y="424240"/>
            <a:ext cx="6716727" cy="466159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2978762" y="5094515"/>
            <a:ext cx="1582057" cy="1569660"/>
          </a:xfrm>
          <a:prstGeom prst="rect">
            <a:avLst/>
          </a:prstGeom>
          <a:noFill/>
        </p:spPr>
        <p:txBody>
          <a:bodyPr wrap="square" rtlCol="0">
            <a:spAutoFit/>
          </a:bodyPr>
          <a:lstStyle/>
          <a:p>
            <a:r>
              <a:rPr lang="en-US" sz="9600" b="1" dirty="0">
                <a:solidFill>
                  <a:srgbClr val="0000CC"/>
                </a:solidFill>
                <a:latin typeface=".VnAvant"/>
              </a:rPr>
              <a:t>p</a:t>
            </a:r>
          </a:p>
        </p:txBody>
      </p:sp>
      <p:sp>
        <p:nvSpPr>
          <p:cNvPr id="11" name="TextBox 10"/>
          <p:cNvSpPr txBox="1"/>
          <p:nvPr/>
        </p:nvSpPr>
        <p:spPr>
          <a:xfrm>
            <a:off x="3750129" y="5135940"/>
            <a:ext cx="928914" cy="1569660"/>
          </a:xfrm>
          <a:prstGeom prst="rect">
            <a:avLst/>
          </a:prstGeom>
          <a:noFill/>
        </p:spPr>
        <p:txBody>
          <a:bodyPr wrap="square" rtlCol="0">
            <a:spAutoFit/>
          </a:bodyPr>
          <a:lstStyle/>
          <a:p>
            <a:r>
              <a:rPr lang="en-US" sz="9600" b="1" dirty="0" smtClean="0">
                <a:solidFill>
                  <a:srgbClr val="0000CC"/>
                </a:solidFill>
                <a:latin typeface=".VnAvant"/>
              </a:rPr>
              <a:t>h</a:t>
            </a:r>
            <a:endParaRPr lang="en-US" sz="9600" b="1" dirty="0">
              <a:solidFill>
                <a:srgbClr val="0000CC"/>
              </a:solidFill>
              <a:latin typeface=".VnAvant"/>
            </a:endParaRPr>
          </a:p>
        </p:txBody>
      </p:sp>
      <p:sp>
        <p:nvSpPr>
          <p:cNvPr id="12" name="TextBox 11"/>
          <p:cNvSpPr txBox="1"/>
          <p:nvPr/>
        </p:nvSpPr>
        <p:spPr>
          <a:xfrm>
            <a:off x="4457700" y="5397500"/>
            <a:ext cx="1015999" cy="1200329"/>
          </a:xfrm>
          <a:prstGeom prst="rect">
            <a:avLst/>
          </a:prstGeom>
          <a:noFill/>
        </p:spPr>
        <p:txBody>
          <a:bodyPr wrap="square" rtlCol="0">
            <a:spAutoFit/>
          </a:bodyPr>
          <a:lstStyle/>
          <a:p>
            <a:r>
              <a:rPr lang="en-US" sz="7200" b="1" dirty="0" smtClean="0">
                <a:solidFill>
                  <a:srgbClr val="0000CC"/>
                </a:solidFill>
                <a:latin typeface=".VnAvant" pitchFamily="34" charset="0"/>
              </a:rPr>
              <a:t>Ở</a:t>
            </a:r>
            <a:endParaRPr lang="en-US" sz="7200" b="1" dirty="0">
              <a:solidFill>
                <a:srgbClr val="0000CC"/>
              </a:solidFill>
              <a:latin typeface=".VnAvant" pitchFamily="34" charset="0"/>
            </a:endParaRPr>
          </a:p>
        </p:txBody>
      </p:sp>
      <p:sp>
        <p:nvSpPr>
          <p:cNvPr id="13" name="TextBox 12"/>
          <p:cNvSpPr txBox="1"/>
          <p:nvPr/>
        </p:nvSpPr>
        <p:spPr>
          <a:xfrm>
            <a:off x="5620056" y="5128380"/>
            <a:ext cx="945243" cy="1569660"/>
          </a:xfrm>
          <a:prstGeom prst="rect">
            <a:avLst/>
          </a:prstGeom>
          <a:noFill/>
        </p:spPr>
        <p:txBody>
          <a:bodyPr wrap="square" rtlCol="0">
            <a:spAutoFit/>
          </a:bodyPr>
          <a:lstStyle/>
          <a:p>
            <a:r>
              <a:rPr lang="en-US" sz="9600" b="1" dirty="0" smtClean="0">
                <a:solidFill>
                  <a:srgbClr val="0000CC"/>
                </a:solidFill>
                <a:latin typeface=".VnAvant"/>
              </a:rPr>
              <a:t>H</a:t>
            </a:r>
            <a:endParaRPr lang="en-US" sz="9600" b="1" dirty="0">
              <a:solidFill>
                <a:srgbClr val="0000CC"/>
              </a:solidFill>
              <a:latin typeface=".VnAvant"/>
            </a:endParaRPr>
          </a:p>
        </p:txBody>
      </p:sp>
      <p:sp>
        <p:nvSpPr>
          <p:cNvPr id="14" name="TextBox 13"/>
          <p:cNvSpPr txBox="1"/>
          <p:nvPr/>
        </p:nvSpPr>
        <p:spPr>
          <a:xfrm>
            <a:off x="6472770" y="5085140"/>
            <a:ext cx="944031" cy="1607760"/>
          </a:xfrm>
          <a:prstGeom prst="rect">
            <a:avLst/>
          </a:prstGeom>
          <a:noFill/>
        </p:spPr>
        <p:txBody>
          <a:bodyPr wrap="square" rtlCol="0">
            <a:spAutoFit/>
          </a:bodyPr>
          <a:lstStyle/>
          <a:p>
            <a:r>
              <a:rPr lang="en-US" sz="9600" b="1" dirty="0">
                <a:solidFill>
                  <a:srgbClr val="0000CC"/>
                </a:solidFill>
                <a:latin typeface="Century Gothic" pitchFamily="34" charset="0"/>
              </a:rPr>
              <a:t>à</a:t>
            </a:r>
          </a:p>
        </p:txBody>
      </p:sp>
      <p:sp>
        <p:nvSpPr>
          <p:cNvPr id="15" name="TextBox 14"/>
          <p:cNvSpPr txBox="1"/>
          <p:nvPr/>
        </p:nvSpPr>
        <p:spPr>
          <a:xfrm>
            <a:off x="7585530" y="5115983"/>
            <a:ext cx="928914" cy="1569660"/>
          </a:xfrm>
          <a:prstGeom prst="rect">
            <a:avLst/>
          </a:prstGeom>
          <a:noFill/>
        </p:spPr>
        <p:txBody>
          <a:bodyPr wrap="square" rtlCol="0">
            <a:spAutoFit/>
          </a:bodyPr>
          <a:lstStyle/>
          <a:p>
            <a:r>
              <a:rPr lang="en-US" sz="9600" b="1" dirty="0" smtClean="0">
                <a:solidFill>
                  <a:srgbClr val="0000CC"/>
                </a:solidFill>
                <a:latin typeface=".VnAvant"/>
              </a:rPr>
              <a:t>N</a:t>
            </a:r>
            <a:endParaRPr lang="en-US" sz="9600" b="1" dirty="0">
              <a:solidFill>
                <a:srgbClr val="0000CC"/>
              </a:solidFill>
              <a:latin typeface=".VnAvant"/>
            </a:endParaRPr>
          </a:p>
        </p:txBody>
      </p:sp>
      <p:sp>
        <p:nvSpPr>
          <p:cNvPr id="16" name="TextBox 15"/>
          <p:cNvSpPr txBox="1"/>
          <p:nvPr/>
        </p:nvSpPr>
        <p:spPr>
          <a:xfrm>
            <a:off x="8407400" y="5283200"/>
            <a:ext cx="988786" cy="1323439"/>
          </a:xfrm>
          <a:prstGeom prst="rect">
            <a:avLst/>
          </a:prstGeom>
          <a:noFill/>
        </p:spPr>
        <p:txBody>
          <a:bodyPr wrap="square" rtlCol="0">
            <a:spAutoFit/>
          </a:bodyPr>
          <a:lstStyle/>
          <a:p>
            <a:r>
              <a:rPr lang="en-US" sz="8000" b="1" dirty="0" smtClean="0">
                <a:solidFill>
                  <a:srgbClr val="0000CC"/>
                </a:solidFill>
                <a:latin typeface=".VnAvant"/>
              </a:rPr>
              <a:t>Ộ</a:t>
            </a:r>
            <a:endParaRPr lang="en-US" sz="8000" b="1" dirty="0">
              <a:solidFill>
                <a:srgbClr val="0000CC"/>
              </a:solidFill>
              <a:latin typeface=".VnAvant"/>
            </a:endParaRPr>
          </a:p>
        </p:txBody>
      </p:sp>
      <p:sp>
        <p:nvSpPr>
          <p:cNvPr id="17" name="TextBox 16"/>
          <p:cNvSpPr txBox="1"/>
          <p:nvPr/>
        </p:nvSpPr>
        <p:spPr>
          <a:xfrm>
            <a:off x="9169400" y="5135940"/>
            <a:ext cx="952499" cy="1569660"/>
          </a:xfrm>
          <a:prstGeom prst="rect">
            <a:avLst/>
          </a:prstGeom>
          <a:noFill/>
        </p:spPr>
        <p:txBody>
          <a:bodyPr wrap="square" rtlCol="0">
            <a:spAutoFit/>
          </a:bodyPr>
          <a:lstStyle/>
          <a:p>
            <a:r>
              <a:rPr lang="en-US" sz="9600" b="1" dirty="0" smtClean="0">
                <a:solidFill>
                  <a:srgbClr val="0000CC"/>
                </a:solidFill>
                <a:latin typeface=".VnAvant"/>
              </a:rPr>
              <a:t>i</a:t>
            </a:r>
            <a:endParaRPr lang="en-US" sz="9600" b="1" dirty="0">
              <a:solidFill>
                <a:srgbClr val="0000CC"/>
              </a:solidFill>
              <a:latin typeface=".VnAvant"/>
            </a:endParaRPr>
          </a:p>
        </p:txBody>
      </p:sp>
      <p:cxnSp>
        <p:nvCxnSpPr>
          <p:cNvPr id="3" name="Straight Connector 2"/>
          <p:cNvCxnSpPr/>
          <p:nvPr/>
        </p:nvCxnSpPr>
        <p:spPr>
          <a:xfrm>
            <a:off x="2950640" y="6343650"/>
            <a:ext cx="704426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11"/>
                                        </p:tgtEl>
                                        <p:attrNameLst>
                                          <p:attrName>style.color</p:attrName>
                                        </p:attrNameLst>
                                      </p:cBhvr>
                                      <p:by>
                                        <p:hsl h="0" s="-12549" l="-25098"/>
                                      </p:by>
                                    </p:animClr>
                                    <p:animClr clrSpc="hsl" dir="cw">
                                      <p:cBhvr>
                                        <p:cTn id="7" dur="500" fill="hold"/>
                                        <p:tgtEl>
                                          <p:spTgt spid="11"/>
                                        </p:tgtEl>
                                        <p:attrNameLst>
                                          <p:attrName>fillcolor</p:attrName>
                                        </p:attrNameLst>
                                      </p:cBhvr>
                                      <p:by>
                                        <p:hsl h="0" s="-12549" l="-25098"/>
                                      </p:by>
                                    </p:animClr>
                                    <p:animClr clrSpc="hsl" dir="cw">
                                      <p:cBhvr>
                                        <p:cTn id="8" dur="500" fill="hold"/>
                                        <p:tgtEl>
                                          <p:spTgt spid="11"/>
                                        </p:tgtEl>
                                        <p:attrNameLst>
                                          <p:attrName>stroke.color</p:attrName>
                                        </p:attrNameLst>
                                      </p:cBhvr>
                                      <p:by>
                                        <p:hsl h="0" s="-12549" l="-25098"/>
                                      </p:by>
                                    </p:animClr>
                                    <p:set>
                                      <p:cBhvr>
                                        <p:cTn id="9" dur="500" fill="hold"/>
                                        <p:tgtEl>
                                          <p:spTgt spid="11"/>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13"/>
                                        </p:tgtEl>
                                        <p:attrNameLst>
                                          <p:attrName>style.color</p:attrName>
                                        </p:attrNameLst>
                                      </p:cBhvr>
                                      <p:by>
                                        <p:hsl h="0" s="-12549" l="-25098"/>
                                      </p:by>
                                    </p:animClr>
                                    <p:animClr clrSpc="hsl" dir="cw">
                                      <p:cBhvr>
                                        <p:cTn id="12" dur="500" fill="hold"/>
                                        <p:tgtEl>
                                          <p:spTgt spid="13"/>
                                        </p:tgtEl>
                                        <p:attrNameLst>
                                          <p:attrName>fillcolor</p:attrName>
                                        </p:attrNameLst>
                                      </p:cBhvr>
                                      <p:by>
                                        <p:hsl h="0" s="-12549" l="-25098"/>
                                      </p:by>
                                    </p:animClr>
                                    <p:animClr clrSpc="hsl" dir="cw">
                                      <p:cBhvr>
                                        <p:cTn id="13" dur="500" fill="hold"/>
                                        <p:tgtEl>
                                          <p:spTgt spid="13"/>
                                        </p:tgtEl>
                                        <p:attrNameLst>
                                          <p:attrName>stroke.color</p:attrName>
                                        </p:attrNameLst>
                                      </p:cBhvr>
                                      <p:by>
                                        <p:hsl h="0" s="-12549" l="-25098"/>
                                      </p:by>
                                    </p:animClr>
                                    <p:set>
                                      <p:cBhvr>
                                        <p:cTn id="14" dur="500" fill="hold"/>
                                        <p:tgtEl>
                                          <p:spTgt spid="1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4" presetClass="emph" presetSubtype="0" fill="hold" grpId="0" nodeType="clickEffect">
                                  <p:stCondLst>
                                    <p:cond delay="0"/>
                                  </p:stCondLst>
                                  <p:childTnLst>
                                    <p:animClr clrSpc="hsl" dir="cw">
                                      <p:cBhvr override="childStyle">
                                        <p:cTn id="18" dur="500" fill="hold"/>
                                        <p:tgtEl>
                                          <p:spTgt spid="12"/>
                                        </p:tgtEl>
                                        <p:attrNameLst>
                                          <p:attrName>style.color</p:attrName>
                                        </p:attrNameLst>
                                      </p:cBhvr>
                                      <p:by>
                                        <p:hsl h="0" s="-12549" l="-25098"/>
                                      </p:by>
                                    </p:animClr>
                                    <p:animClr clrSpc="hsl" dir="cw">
                                      <p:cBhvr>
                                        <p:cTn id="19" dur="500" fill="hold"/>
                                        <p:tgtEl>
                                          <p:spTgt spid="12"/>
                                        </p:tgtEl>
                                        <p:attrNameLst>
                                          <p:attrName>fillcolor</p:attrName>
                                        </p:attrNameLst>
                                      </p:cBhvr>
                                      <p:by>
                                        <p:hsl h="0" s="-12549" l="-25098"/>
                                      </p:by>
                                    </p:animClr>
                                    <p:animClr clrSpc="hsl" dir="cw">
                                      <p:cBhvr>
                                        <p:cTn id="20" dur="500" fill="hold"/>
                                        <p:tgtEl>
                                          <p:spTgt spid="12"/>
                                        </p:tgtEl>
                                        <p:attrNameLst>
                                          <p:attrName>stroke.color</p:attrName>
                                        </p:attrNameLst>
                                      </p:cBhvr>
                                      <p:by>
                                        <p:hsl h="0" s="-12549" l="-25098"/>
                                      </p:by>
                                    </p:animClr>
                                    <p:set>
                                      <p:cBhvr>
                                        <p:cTn id="21" dur="500" fill="hold"/>
                                        <p:tgtEl>
                                          <p:spTgt spid="1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4" presetClass="emph" presetSubtype="0" fill="hold" grpId="0" nodeType="clickEffect">
                                  <p:stCondLst>
                                    <p:cond delay="0"/>
                                  </p:stCondLst>
                                  <p:childTnLst>
                                    <p:animClr clrSpc="hsl" dir="cw">
                                      <p:cBhvr override="childStyle">
                                        <p:cTn id="25" dur="500" fill="hold"/>
                                        <p:tgtEl>
                                          <p:spTgt spid="14"/>
                                        </p:tgtEl>
                                        <p:attrNameLst>
                                          <p:attrName>style.color</p:attrName>
                                        </p:attrNameLst>
                                      </p:cBhvr>
                                      <p:by>
                                        <p:hsl h="0" s="-12549" l="-25098"/>
                                      </p:by>
                                    </p:animClr>
                                    <p:animClr clrSpc="hsl" dir="cw">
                                      <p:cBhvr>
                                        <p:cTn id="26" dur="500" fill="hold"/>
                                        <p:tgtEl>
                                          <p:spTgt spid="14"/>
                                        </p:tgtEl>
                                        <p:attrNameLst>
                                          <p:attrName>fillcolor</p:attrName>
                                        </p:attrNameLst>
                                      </p:cBhvr>
                                      <p:by>
                                        <p:hsl h="0" s="-12549" l="-25098"/>
                                      </p:by>
                                    </p:animClr>
                                    <p:animClr clrSpc="hsl" dir="cw">
                                      <p:cBhvr>
                                        <p:cTn id="27" dur="500" fill="hold"/>
                                        <p:tgtEl>
                                          <p:spTgt spid="14"/>
                                        </p:tgtEl>
                                        <p:attrNameLst>
                                          <p:attrName>stroke.color</p:attrName>
                                        </p:attrNameLst>
                                      </p:cBhvr>
                                      <p:by>
                                        <p:hsl h="0" s="-12549" l="-25098"/>
                                      </p:by>
                                    </p:animClr>
                                    <p:set>
                                      <p:cBhvr>
                                        <p:cTn id="28" dur="500" fill="hold"/>
                                        <p:tgtEl>
                                          <p:spTgt spid="14"/>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4" presetClass="emph" presetSubtype="0" fill="hold" grpId="0" nodeType="clickEffect">
                                  <p:stCondLst>
                                    <p:cond delay="0"/>
                                  </p:stCondLst>
                                  <p:childTnLst>
                                    <p:animClr clrSpc="hsl" dir="cw">
                                      <p:cBhvr override="childStyle">
                                        <p:cTn id="32" dur="500" fill="hold"/>
                                        <p:tgtEl>
                                          <p:spTgt spid="15"/>
                                        </p:tgtEl>
                                        <p:attrNameLst>
                                          <p:attrName>style.color</p:attrName>
                                        </p:attrNameLst>
                                      </p:cBhvr>
                                      <p:by>
                                        <p:hsl h="0" s="-12549" l="-25098"/>
                                      </p:by>
                                    </p:animClr>
                                    <p:animClr clrSpc="hsl" dir="cw">
                                      <p:cBhvr>
                                        <p:cTn id="33" dur="500" fill="hold"/>
                                        <p:tgtEl>
                                          <p:spTgt spid="15"/>
                                        </p:tgtEl>
                                        <p:attrNameLst>
                                          <p:attrName>fillcolor</p:attrName>
                                        </p:attrNameLst>
                                      </p:cBhvr>
                                      <p:by>
                                        <p:hsl h="0" s="-12549" l="-25098"/>
                                      </p:by>
                                    </p:animClr>
                                    <p:animClr clrSpc="hsl" dir="cw">
                                      <p:cBhvr>
                                        <p:cTn id="34" dur="500" fill="hold"/>
                                        <p:tgtEl>
                                          <p:spTgt spid="15"/>
                                        </p:tgtEl>
                                        <p:attrNameLst>
                                          <p:attrName>stroke.color</p:attrName>
                                        </p:attrNameLst>
                                      </p:cBhvr>
                                      <p:by>
                                        <p:hsl h="0" s="-12549" l="-25098"/>
                                      </p:by>
                                    </p:animClr>
                                    <p:set>
                                      <p:cBhvr>
                                        <p:cTn id="35" dur="500" fill="hold"/>
                                        <p:tgtEl>
                                          <p:spTgt spid="15"/>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4" presetClass="emph" presetSubtype="0" fill="hold" grpId="0" nodeType="clickEffect">
                                  <p:stCondLst>
                                    <p:cond delay="0"/>
                                  </p:stCondLst>
                                  <p:childTnLst>
                                    <p:animClr clrSpc="hsl" dir="cw">
                                      <p:cBhvr override="childStyle">
                                        <p:cTn id="39" dur="500" fill="hold"/>
                                        <p:tgtEl>
                                          <p:spTgt spid="16"/>
                                        </p:tgtEl>
                                        <p:attrNameLst>
                                          <p:attrName>style.color</p:attrName>
                                        </p:attrNameLst>
                                      </p:cBhvr>
                                      <p:by>
                                        <p:hsl h="0" s="-12549" l="-25098"/>
                                      </p:by>
                                    </p:animClr>
                                    <p:animClr clrSpc="hsl" dir="cw">
                                      <p:cBhvr>
                                        <p:cTn id="40" dur="500" fill="hold"/>
                                        <p:tgtEl>
                                          <p:spTgt spid="16"/>
                                        </p:tgtEl>
                                        <p:attrNameLst>
                                          <p:attrName>fillcolor</p:attrName>
                                        </p:attrNameLst>
                                      </p:cBhvr>
                                      <p:by>
                                        <p:hsl h="0" s="-12549" l="-25098"/>
                                      </p:by>
                                    </p:animClr>
                                    <p:animClr clrSpc="hsl" dir="cw">
                                      <p:cBhvr>
                                        <p:cTn id="41" dur="500" fill="hold"/>
                                        <p:tgtEl>
                                          <p:spTgt spid="16"/>
                                        </p:tgtEl>
                                        <p:attrNameLst>
                                          <p:attrName>stroke.color</p:attrName>
                                        </p:attrNameLst>
                                      </p:cBhvr>
                                      <p:by>
                                        <p:hsl h="0" s="-12549" l="-25098"/>
                                      </p:by>
                                    </p:animClr>
                                    <p:set>
                                      <p:cBhvr>
                                        <p:cTn id="42" dur="500" fill="hold"/>
                                        <p:tgtEl>
                                          <p:spTgt spid="16"/>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4" presetClass="emph" presetSubtype="0" fill="hold" grpId="0" nodeType="clickEffect">
                                  <p:stCondLst>
                                    <p:cond delay="0"/>
                                  </p:stCondLst>
                                  <p:childTnLst>
                                    <p:animClr clrSpc="hsl" dir="cw">
                                      <p:cBhvr override="childStyle">
                                        <p:cTn id="46" dur="500" fill="hold"/>
                                        <p:tgtEl>
                                          <p:spTgt spid="17"/>
                                        </p:tgtEl>
                                        <p:attrNameLst>
                                          <p:attrName>style.color</p:attrName>
                                        </p:attrNameLst>
                                      </p:cBhvr>
                                      <p:by>
                                        <p:hsl h="0" s="-12549" l="-25098"/>
                                      </p:by>
                                    </p:animClr>
                                    <p:animClr clrSpc="hsl" dir="cw">
                                      <p:cBhvr>
                                        <p:cTn id="47" dur="500" fill="hold"/>
                                        <p:tgtEl>
                                          <p:spTgt spid="17"/>
                                        </p:tgtEl>
                                        <p:attrNameLst>
                                          <p:attrName>fillcolor</p:attrName>
                                        </p:attrNameLst>
                                      </p:cBhvr>
                                      <p:by>
                                        <p:hsl h="0" s="-12549" l="-25098"/>
                                      </p:by>
                                    </p:animClr>
                                    <p:animClr clrSpc="hsl" dir="cw">
                                      <p:cBhvr>
                                        <p:cTn id="48" dur="500" fill="hold"/>
                                        <p:tgtEl>
                                          <p:spTgt spid="17"/>
                                        </p:tgtEl>
                                        <p:attrNameLst>
                                          <p:attrName>stroke.color</p:attrName>
                                        </p:attrNameLst>
                                      </p:cBhvr>
                                      <p:by>
                                        <p:hsl h="0" s="-12549" l="-25098"/>
                                      </p:by>
                                    </p:animClr>
                                    <p:set>
                                      <p:cBhvr>
                                        <p:cTn id="49" dur="500" fill="hold"/>
                                        <p:tgtEl>
                                          <p:spTgt spid="17"/>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56" presetClass="path" presetSubtype="0" accel="50000" decel="50000" fill="hold" grpId="0" nodeType="clickEffect">
                                  <p:stCondLst>
                                    <p:cond delay="0"/>
                                  </p:stCondLst>
                                  <p:childTnLst>
                                    <p:animMotion origin="layout" path="M -4.58333E-6 -4.9711E-6 L 0.16667 -0.4 " pathEditMode="relative" rAng="0" ptsTypes="AA">
                                      <p:cBhvr>
                                        <p:cTn id="53" dur="2000" fill="hold"/>
                                        <p:tgtEl>
                                          <p:spTgt spid="8"/>
                                        </p:tgtEl>
                                        <p:attrNameLst>
                                          <p:attrName>ppt_x</p:attrName>
                                          <p:attrName>ppt_y</p:attrName>
                                        </p:attrNameLst>
                                      </p:cBhvr>
                                      <p:rCtr x="8333" y="-20000"/>
                                    </p:animMotion>
                                  </p:childTnLst>
                                </p:cTn>
                              </p:par>
                              <p:par>
                                <p:cTn id="54" presetID="10" presetClass="exit" presetSubtype="0" fill="hold" grpId="1" nodeType="withEffect">
                                  <p:stCondLst>
                                    <p:cond delay="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3"/>
                                        </p:tgtEl>
                                      </p:cBhvr>
                                    </p:animEffect>
                                    <p:set>
                                      <p:cBhvr>
                                        <p:cTn id="59" dur="1" fill="hold">
                                          <p:stCondLst>
                                            <p:cond delay="499"/>
                                          </p:stCondLst>
                                        </p:cTn>
                                        <p:tgtEl>
                                          <p:spTgt spid="13"/>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2"/>
                                        </p:tgtEl>
                                      </p:cBhvr>
                                    </p:animEffect>
                                    <p:set>
                                      <p:cBhvr>
                                        <p:cTn id="62" dur="1" fill="hold">
                                          <p:stCondLst>
                                            <p:cond delay="499"/>
                                          </p:stCondLst>
                                        </p:cTn>
                                        <p:tgtEl>
                                          <p:spTgt spid="12"/>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14"/>
                                        </p:tgtEl>
                                      </p:cBhvr>
                                    </p:animEffect>
                                    <p:set>
                                      <p:cBhvr>
                                        <p:cTn id="65" dur="1" fill="hold">
                                          <p:stCondLst>
                                            <p:cond delay="499"/>
                                          </p:stCondLst>
                                        </p:cTn>
                                        <p:tgtEl>
                                          <p:spTgt spid="14"/>
                                        </p:tgtEl>
                                        <p:attrNameLst>
                                          <p:attrName>style.visibility</p:attrName>
                                        </p:attrNameLst>
                                      </p:cBhvr>
                                      <p:to>
                                        <p:strVal val="hidden"/>
                                      </p:to>
                                    </p:set>
                                  </p:childTnLst>
                                </p:cTn>
                              </p:par>
                              <p:par>
                                <p:cTn id="66" presetID="10" presetClass="exit" presetSubtype="0" fill="hold" grpId="1" nodeType="withEffect">
                                  <p:stCondLst>
                                    <p:cond delay="0"/>
                                  </p:stCondLst>
                                  <p:childTnLst>
                                    <p:animEffect transition="out" filter="fade">
                                      <p:cBhvr>
                                        <p:cTn id="67" dur="500"/>
                                        <p:tgtEl>
                                          <p:spTgt spid="15"/>
                                        </p:tgtEl>
                                      </p:cBhvr>
                                    </p:animEffect>
                                    <p:set>
                                      <p:cBhvr>
                                        <p:cTn id="68" dur="1" fill="hold">
                                          <p:stCondLst>
                                            <p:cond delay="499"/>
                                          </p:stCondLst>
                                        </p:cTn>
                                        <p:tgtEl>
                                          <p:spTgt spid="15"/>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6"/>
                                        </p:tgtEl>
                                      </p:cBhvr>
                                    </p:animEffect>
                                    <p:set>
                                      <p:cBhvr>
                                        <p:cTn id="71" dur="1" fill="hold">
                                          <p:stCondLst>
                                            <p:cond delay="499"/>
                                          </p:stCondLst>
                                        </p:cTn>
                                        <p:tgtEl>
                                          <p:spTgt spid="16"/>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17"/>
                                        </p:tgtEl>
                                      </p:cBhvr>
                                    </p:animEffect>
                                    <p:set>
                                      <p:cBhvr>
                                        <p:cTn id="74" dur="1" fill="hold">
                                          <p:stCondLst>
                                            <p:cond delay="499"/>
                                          </p:stCondLst>
                                        </p:cTn>
                                        <p:tgtEl>
                                          <p:spTgt spid="17"/>
                                        </p:tgtEl>
                                        <p:attrNameLst>
                                          <p:attrName>style.visibility</p:attrName>
                                        </p:attrNameLst>
                                      </p:cBhvr>
                                      <p:to>
                                        <p:strVal val="hidden"/>
                                      </p:to>
                                    </p:set>
                                  </p:childTnLst>
                                </p:cTn>
                              </p:par>
                              <p:par>
                                <p:cTn id="75" presetID="10" presetClass="exit" presetSubtype="0" fill="hold" nodeType="withEffect">
                                  <p:stCondLst>
                                    <p:cond delay="0"/>
                                  </p:stCondLst>
                                  <p:childTnLst>
                                    <p:animEffect transition="out" filter="fade">
                                      <p:cBhvr>
                                        <p:cTn id="76" dur="500"/>
                                        <p:tgtEl>
                                          <p:spTgt spid="4"/>
                                        </p:tgtEl>
                                      </p:cBhvr>
                                    </p:animEffect>
                                    <p:set>
                                      <p:cBhvr>
                                        <p:cTn id="77" dur="1" fill="hold">
                                          <p:stCondLst>
                                            <p:cond delay="499"/>
                                          </p:stCondLst>
                                        </p:cTn>
                                        <p:tgtEl>
                                          <p:spTgt spid="4"/>
                                        </p:tgtEl>
                                        <p:attrNameLst>
                                          <p:attrName>style.visibility</p:attrName>
                                        </p:attrNameLst>
                                      </p:cBhvr>
                                      <p:to>
                                        <p:strVal val="hidden"/>
                                      </p:to>
                                    </p:set>
                                  </p:childTnLst>
                                </p:cTn>
                              </p:par>
                              <p:par>
                                <p:cTn id="78" presetID="10" presetClass="exit" presetSubtype="0" fill="hold" nodeType="withEffect">
                                  <p:stCondLst>
                                    <p:cond delay="0"/>
                                  </p:stCondLst>
                                  <p:childTnLst>
                                    <p:animEffect transition="out" filter="fade">
                                      <p:cBhvr>
                                        <p:cTn id="79" dur="500"/>
                                        <p:tgtEl>
                                          <p:spTgt spid="3"/>
                                        </p:tgtEl>
                                      </p:cBhvr>
                                    </p:animEffect>
                                    <p:set>
                                      <p:cBhvr>
                                        <p:cTn id="80" dur="1" fill="hold">
                                          <p:stCondLst>
                                            <p:cond delay="499"/>
                                          </p:stCondLst>
                                        </p:cTn>
                                        <p:tgtEl>
                                          <p:spTgt spid="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6" presetClass="emph" presetSubtype="0" fill="hold" grpId="1" nodeType="clickEffect">
                                  <p:stCondLst>
                                    <p:cond delay="0"/>
                                  </p:stCondLst>
                                  <p:childTnLst>
                                    <p:animScale>
                                      <p:cBhvr>
                                        <p:cTn id="84"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15919" y="849204"/>
            <a:ext cx="870857" cy="5174225"/>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CC"/>
              </a:solidFill>
            </a:endParaRPr>
          </a:p>
        </p:txBody>
      </p:sp>
      <p:grpSp>
        <p:nvGrpSpPr>
          <p:cNvPr id="17" name="Group 16"/>
          <p:cNvGrpSpPr/>
          <p:nvPr/>
        </p:nvGrpSpPr>
        <p:grpSpPr>
          <a:xfrm>
            <a:off x="3881795" y="887834"/>
            <a:ext cx="3629466" cy="3727937"/>
            <a:chOff x="5536421" y="2556976"/>
            <a:chExt cx="3629466" cy="3727937"/>
          </a:xfrm>
        </p:grpSpPr>
        <p:sp>
          <p:nvSpPr>
            <p:cNvPr id="5" name="Flowchart: Connector 4"/>
            <p:cNvSpPr/>
            <p:nvPr/>
          </p:nvSpPr>
          <p:spPr>
            <a:xfrm>
              <a:off x="5536421" y="2556976"/>
              <a:ext cx="3629466" cy="3727937"/>
            </a:xfrm>
            <a:prstGeom prst="flowChart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6" name="Flowchart: Connector 5"/>
            <p:cNvSpPr/>
            <p:nvPr/>
          </p:nvSpPr>
          <p:spPr>
            <a:xfrm>
              <a:off x="6315053" y="3401481"/>
              <a:ext cx="2053883" cy="20820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3888934" y="887834"/>
            <a:ext cx="3629466" cy="3727937"/>
            <a:chOff x="4811153" y="1069146"/>
            <a:chExt cx="3629466" cy="3727937"/>
          </a:xfrm>
        </p:grpSpPr>
        <p:sp>
          <p:nvSpPr>
            <p:cNvPr id="14" name="Flowchart: Connector 13"/>
            <p:cNvSpPr/>
            <p:nvPr/>
          </p:nvSpPr>
          <p:spPr>
            <a:xfrm>
              <a:off x="4811153" y="1069146"/>
              <a:ext cx="3629466" cy="3727937"/>
            </a:xfrm>
            <a:prstGeom prst="flowChartConnector">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Flowchart: Connector 14"/>
            <p:cNvSpPr/>
            <p:nvPr/>
          </p:nvSpPr>
          <p:spPr>
            <a:xfrm>
              <a:off x="5589786" y="1884623"/>
              <a:ext cx="2053883" cy="20820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3801395" y="863714"/>
            <a:ext cx="870857" cy="51451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0" name="Rectangle 19"/>
          <p:cNvSpPr/>
          <p:nvPr/>
        </p:nvSpPr>
        <p:spPr>
          <a:xfrm>
            <a:off x="6704263" y="718579"/>
            <a:ext cx="870857" cy="524679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CC"/>
              </a:solidFill>
            </a:endParaRPr>
          </a:p>
        </p:txBody>
      </p:sp>
      <p:grpSp>
        <p:nvGrpSpPr>
          <p:cNvPr id="21" name="Group 20"/>
          <p:cNvGrpSpPr/>
          <p:nvPr/>
        </p:nvGrpSpPr>
        <p:grpSpPr>
          <a:xfrm>
            <a:off x="3881795" y="873320"/>
            <a:ext cx="3629466" cy="3727937"/>
            <a:chOff x="5536421" y="2556976"/>
            <a:chExt cx="3629466" cy="3727937"/>
          </a:xfrm>
        </p:grpSpPr>
        <p:sp>
          <p:nvSpPr>
            <p:cNvPr id="22" name="Flowchart: Connector 21"/>
            <p:cNvSpPr/>
            <p:nvPr/>
          </p:nvSpPr>
          <p:spPr>
            <a:xfrm>
              <a:off x="5536421" y="2556976"/>
              <a:ext cx="3629466" cy="3727937"/>
            </a:xfrm>
            <a:prstGeom prst="flowChart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Flowchart: Connector 22"/>
            <p:cNvSpPr/>
            <p:nvPr/>
          </p:nvSpPr>
          <p:spPr>
            <a:xfrm>
              <a:off x="6315053" y="3401481"/>
              <a:ext cx="2053883" cy="20820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4108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3" presetClass="path" presetSubtype="0" accel="50000" decel="50000" fill="hold" grpId="1" nodeType="clickEffect">
                                  <p:stCondLst>
                                    <p:cond delay="0"/>
                                  </p:stCondLst>
                                  <p:childTnLst>
                                    <p:animMotion origin="layout" path="M 3.95833E-6 3.17919E-6 L 0.23815 -0.01503 " pathEditMode="relative" rAng="0" ptsTypes="AA">
                                      <p:cBhvr>
                                        <p:cTn id="16" dur="2000" fill="hold"/>
                                        <p:tgtEl>
                                          <p:spTgt spid="16"/>
                                        </p:tgtEl>
                                        <p:attrNameLst>
                                          <p:attrName>ppt_x</p:attrName>
                                          <p:attrName>ppt_y</p:attrName>
                                        </p:attrNameLst>
                                      </p:cBhvr>
                                      <p:rCtr x="11900" y="-800"/>
                                    </p:animMotion>
                                  </p:childTnLst>
                                </p:cTn>
                              </p:par>
                              <p:par>
                                <p:cTn id="17" presetID="63" presetClass="path" presetSubtype="0" accel="50000" decel="50000" fill="hold" grpId="0" nodeType="withEffect">
                                  <p:stCondLst>
                                    <p:cond delay="0"/>
                                  </p:stCondLst>
                                  <p:childTnLst>
                                    <p:animMotion origin="layout" path="M -0.00235 -0.01041 L 0.23685 -0.01457 " pathEditMode="relative" rAng="0" ptsTypes="AA">
                                      <p:cBhvr>
                                        <p:cTn id="18" dur="2000" fill="hold"/>
                                        <p:tgtEl>
                                          <p:spTgt spid="7"/>
                                        </p:tgtEl>
                                        <p:attrNameLst>
                                          <p:attrName>ppt_x</p:attrName>
                                          <p:attrName>ppt_y</p:attrName>
                                        </p:attrNameLst>
                                      </p:cBhvr>
                                      <p:rCtr x="12000" y="-200"/>
                                    </p:animMotion>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2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6" grpId="1"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35000"/>
            <a:ext cx="10515600" cy="5541963"/>
          </a:xfrm>
        </p:spPr>
        <p:txBody>
          <a:bodyPr>
            <a:normAutofit/>
          </a:bodyPr>
          <a:lstStyle/>
          <a:p>
            <a:pPr>
              <a:buFont typeface="Arial" charset="0"/>
              <a:buChar char="•"/>
            </a:pPr>
            <a:r>
              <a:rPr lang="en-US" sz="4800" b="1" dirty="0" smtClean="0">
                <a:latin typeface="Times New Roman" pitchFamily="18" charset="0"/>
                <a:cs typeface="Times New Roman" pitchFamily="18" charset="0"/>
              </a:rPr>
              <a:t>So </a:t>
            </a:r>
            <a:r>
              <a:rPr lang="en-US" sz="4800" b="1" dirty="0" err="1" smtClean="0">
                <a:latin typeface="Times New Roman" pitchFamily="18" charset="0"/>
                <a:cs typeface="Times New Roman" pitchFamily="18" charset="0"/>
              </a:rPr>
              <a:t>sánh</a:t>
            </a:r>
            <a:r>
              <a:rPr lang="en-US" sz="4800" b="1" dirty="0" smtClean="0">
                <a:latin typeface="Times New Roman" pitchFamily="18" charset="0"/>
                <a:cs typeface="Times New Roman" pitchFamily="18" charset="0"/>
              </a:rPr>
              <a:t> </a:t>
            </a:r>
            <a:r>
              <a:rPr lang="en-US" sz="4800" b="1" dirty="0" err="1" smtClean="0">
                <a:latin typeface="Times New Roman" pitchFamily="18" charset="0"/>
                <a:cs typeface="Times New Roman" pitchFamily="18" charset="0"/>
              </a:rPr>
              <a:t>chữ</a:t>
            </a:r>
            <a:r>
              <a:rPr lang="en-US" sz="4800" b="1" dirty="0" smtClean="0">
                <a:latin typeface="Times New Roman" pitchFamily="18" charset="0"/>
                <a:cs typeface="Times New Roman" pitchFamily="18" charset="0"/>
              </a:rPr>
              <a:t> p, q</a:t>
            </a:r>
          </a:p>
          <a:p>
            <a:pPr marL="0" indent="0">
              <a:buNone/>
            </a:pP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Giống</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nhau</a:t>
            </a:r>
            <a:endParaRPr lang="en-US" sz="4400" dirty="0" smtClean="0">
              <a:latin typeface="Times New Roman" pitchFamily="18" charset="0"/>
              <a:cs typeface="Times New Roman" pitchFamily="18" charset="0"/>
            </a:endParaRPr>
          </a:p>
          <a:p>
            <a:pPr marL="0" indent="0">
              <a:buNone/>
            </a:pP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Khác</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nhau</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410625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1537624" y="873319"/>
            <a:ext cx="3629466" cy="3727937"/>
            <a:chOff x="1537624" y="873319"/>
            <a:chExt cx="3629466" cy="3727937"/>
          </a:xfrm>
        </p:grpSpPr>
        <p:sp>
          <p:nvSpPr>
            <p:cNvPr id="9" name="Flowchart: Connector 8"/>
            <p:cNvSpPr/>
            <p:nvPr/>
          </p:nvSpPr>
          <p:spPr>
            <a:xfrm>
              <a:off x="1537624" y="873319"/>
              <a:ext cx="3629466" cy="3727937"/>
            </a:xfrm>
            <a:prstGeom prst="flowChartConnector">
              <a:avLst/>
            </a:prstGeom>
            <a:solidFill>
              <a:srgbClr val="FF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0" name="Flowchart: Connector 9"/>
            <p:cNvSpPr/>
            <p:nvPr/>
          </p:nvSpPr>
          <p:spPr>
            <a:xfrm>
              <a:off x="2316257" y="1688796"/>
              <a:ext cx="2053883" cy="20820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421056" y="820170"/>
            <a:ext cx="870857" cy="514519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2" name="Rectangle 11"/>
          <p:cNvSpPr/>
          <p:nvPr/>
        </p:nvSpPr>
        <p:spPr>
          <a:xfrm>
            <a:off x="10028034" y="834692"/>
            <a:ext cx="870857" cy="5246793"/>
          </a:xfrm>
          <a:prstGeom prst="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00CC"/>
              </a:solidFill>
            </a:endParaRPr>
          </a:p>
        </p:txBody>
      </p:sp>
      <p:grpSp>
        <p:nvGrpSpPr>
          <p:cNvPr id="13" name="Group 12"/>
          <p:cNvGrpSpPr/>
          <p:nvPr/>
        </p:nvGrpSpPr>
        <p:grpSpPr>
          <a:xfrm>
            <a:off x="7205566" y="989433"/>
            <a:ext cx="3629466" cy="3727937"/>
            <a:chOff x="5536421" y="2556976"/>
            <a:chExt cx="3629466" cy="3727937"/>
          </a:xfrm>
        </p:grpSpPr>
        <p:sp>
          <p:nvSpPr>
            <p:cNvPr id="14" name="Flowchart: Connector 13"/>
            <p:cNvSpPr/>
            <p:nvPr/>
          </p:nvSpPr>
          <p:spPr>
            <a:xfrm>
              <a:off x="5536421" y="2556976"/>
              <a:ext cx="3629466" cy="3727937"/>
            </a:xfrm>
            <a:prstGeom prst="flowChart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Flowchart: Connector 14"/>
            <p:cNvSpPr/>
            <p:nvPr/>
          </p:nvSpPr>
          <p:spPr>
            <a:xfrm>
              <a:off x="6315053" y="3401481"/>
              <a:ext cx="2053883" cy="20820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p:cNvSpPr/>
          <p:nvPr/>
        </p:nvSpPr>
        <p:spPr>
          <a:xfrm>
            <a:off x="10042542" y="856343"/>
            <a:ext cx="870857" cy="5210625"/>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nvGrpSpPr>
          <p:cNvPr id="19" name="Group 18"/>
          <p:cNvGrpSpPr/>
          <p:nvPr/>
        </p:nvGrpSpPr>
        <p:grpSpPr>
          <a:xfrm>
            <a:off x="7205568" y="974919"/>
            <a:ext cx="3629466" cy="3727937"/>
            <a:chOff x="5536421" y="2556976"/>
            <a:chExt cx="3629466" cy="3727937"/>
          </a:xfrm>
        </p:grpSpPr>
        <p:sp>
          <p:nvSpPr>
            <p:cNvPr id="20" name="Flowchart: Connector 19"/>
            <p:cNvSpPr/>
            <p:nvPr/>
          </p:nvSpPr>
          <p:spPr>
            <a:xfrm>
              <a:off x="5536421" y="2556976"/>
              <a:ext cx="3629466" cy="3727937"/>
            </a:xfrm>
            <a:prstGeom prst="flowChartConnector">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1" name="Flowchart: Connector 20"/>
            <p:cNvSpPr/>
            <p:nvPr/>
          </p:nvSpPr>
          <p:spPr>
            <a:xfrm>
              <a:off x="6315053" y="3401481"/>
              <a:ext cx="2053883" cy="20820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1552138" y="856343"/>
            <a:ext cx="3629466" cy="3727937"/>
            <a:chOff x="2756824" y="2556976"/>
            <a:chExt cx="3629466" cy="3727937"/>
          </a:xfrm>
        </p:grpSpPr>
        <p:sp>
          <p:nvSpPr>
            <p:cNvPr id="25" name="Flowchart: Connector 24"/>
            <p:cNvSpPr/>
            <p:nvPr/>
          </p:nvSpPr>
          <p:spPr>
            <a:xfrm>
              <a:off x="2756824" y="2556976"/>
              <a:ext cx="3629466" cy="3727937"/>
            </a:xfrm>
            <a:prstGeom prst="flowChartConnector">
              <a:avLst/>
            </a:prstGeom>
            <a:solidFill>
              <a:srgbClr val="008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Flowchart: Connector 25"/>
            <p:cNvSpPr/>
            <p:nvPr/>
          </p:nvSpPr>
          <p:spPr>
            <a:xfrm>
              <a:off x="3535457" y="3372453"/>
              <a:ext cx="2053883" cy="20820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1421056" y="820171"/>
            <a:ext cx="870857" cy="5232286"/>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35" presetClass="emph" presetSubtype="0" fill="hold" nodeType="clickEffect">
                                  <p:stCondLst>
                                    <p:cond delay="0"/>
                                  </p:stCondLst>
                                  <p:childTnLst>
                                    <p:anim calcmode="discrete" valueType="str">
                                      <p:cBhvr>
                                        <p:cTn id="26" dur="1000" fill="hold"/>
                                        <p:tgtEl>
                                          <p:spTgt spid="27"/>
                                        </p:tgtEl>
                                        <p:attrNameLst>
                                          <p:attrName>style.visibility</p:attrName>
                                        </p:attrNameLst>
                                      </p:cBhvr>
                                      <p:tavLst>
                                        <p:tav tm="0">
                                          <p:val>
                                            <p:strVal val="hidden"/>
                                          </p:val>
                                        </p:tav>
                                        <p:tav tm="50000">
                                          <p:val>
                                            <p:strVal val="visible"/>
                                          </p:val>
                                        </p:tav>
                                      </p:tavLst>
                                    </p:anim>
                                  </p:childTnLst>
                                </p:cTn>
                              </p:par>
                            </p:childTnLst>
                          </p:cTn>
                        </p:par>
                      </p:childTnLst>
                    </p:cTn>
                  </p:par>
                  <p:par>
                    <p:cTn id="27" fill="hold">
                      <p:stCondLst>
                        <p:cond delay="indefinite"/>
                      </p:stCondLst>
                      <p:childTnLst>
                        <p:par>
                          <p:cTn id="28" fill="hold">
                            <p:stCondLst>
                              <p:cond delay="0"/>
                            </p:stCondLst>
                            <p:childTnLst>
                              <p:par>
                                <p:cTn id="29" presetID="35" presetClass="emph" presetSubtype="0" fill="hold" nodeType="clickEffect">
                                  <p:stCondLst>
                                    <p:cond delay="0"/>
                                  </p:stCondLst>
                                  <p:childTnLst>
                                    <p:anim calcmode="discrete" valueType="str">
                                      <p:cBhvr>
                                        <p:cTn id="30" dur="10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56887" y="1267202"/>
            <a:ext cx="1595511" cy="128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600" b="1" dirty="0">
                <a:solidFill>
                  <a:srgbClr val="008000"/>
                </a:solidFill>
                <a:latin typeface=".VnAvant" panose="020B7200000000000000" pitchFamily="34" charset="0"/>
                <a:ea typeface="MingLiU-ExtB" panose="02020500000000000000" pitchFamily="18" charset="-120"/>
              </a:rPr>
              <a:t>P</a:t>
            </a:r>
          </a:p>
        </p:txBody>
      </p:sp>
      <p:sp>
        <p:nvSpPr>
          <p:cNvPr id="8" name="Title 1"/>
          <p:cNvSpPr txBox="1">
            <a:spLocks/>
          </p:cNvSpPr>
          <p:nvPr/>
        </p:nvSpPr>
        <p:spPr>
          <a:xfrm>
            <a:off x="4823645" y="4712677"/>
            <a:ext cx="1595511" cy="128016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600" b="1" dirty="0">
                <a:solidFill>
                  <a:srgbClr val="008000"/>
                </a:solidFill>
                <a:latin typeface=".VnAvant" panose="020B7200000000000000" pitchFamily="34" charset="0"/>
                <a:ea typeface="MingLiU-ExtB" panose="02020500000000000000" pitchFamily="18" charset="-120"/>
              </a:rPr>
              <a:t>Q</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9492" y="899885"/>
            <a:ext cx="2447330" cy="2277178"/>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27691" y="4557486"/>
            <a:ext cx="1455717" cy="1903298"/>
          </a:xfrm>
          <a:prstGeom prst="rect">
            <a:avLst/>
          </a:prstGeom>
        </p:spPr>
      </p:pic>
      <p:grpSp>
        <p:nvGrpSpPr>
          <p:cNvPr id="28" name="Group 27"/>
          <p:cNvGrpSpPr/>
          <p:nvPr/>
        </p:nvGrpSpPr>
        <p:grpSpPr>
          <a:xfrm>
            <a:off x="1349828" y="827313"/>
            <a:ext cx="1407886" cy="2061030"/>
            <a:chOff x="1421055" y="2641599"/>
            <a:chExt cx="1757574" cy="2452916"/>
          </a:xfrm>
          <a:solidFill>
            <a:srgbClr val="008000"/>
          </a:solidFill>
        </p:grpSpPr>
        <p:grpSp>
          <p:nvGrpSpPr>
            <p:cNvPr id="24" name="Group 23"/>
            <p:cNvGrpSpPr/>
            <p:nvPr/>
          </p:nvGrpSpPr>
          <p:grpSpPr>
            <a:xfrm>
              <a:off x="1508596" y="2641599"/>
              <a:ext cx="1670033" cy="1836055"/>
              <a:chOff x="2756824" y="2556976"/>
              <a:chExt cx="3629466" cy="3727937"/>
            </a:xfrm>
            <a:grpFill/>
          </p:grpSpPr>
          <p:sp>
            <p:nvSpPr>
              <p:cNvPr id="25" name="Flowchart: Connector 24"/>
              <p:cNvSpPr/>
              <p:nvPr/>
            </p:nvSpPr>
            <p:spPr>
              <a:xfrm>
                <a:off x="2756824" y="2556976"/>
                <a:ext cx="3629466" cy="3727937"/>
              </a:xfrm>
              <a:prstGeom prst="flowChartConnector">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6" name="Flowchart: Connector 25"/>
              <p:cNvSpPr/>
              <p:nvPr/>
            </p:nvSpPr>
            <p:spPr>
              <a:xfrm>
                <a:off x="3535457" y="3372453"/>
                <a:ext cx="2053883" cy="20820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1421055" y="2650207"/>
              <a:ext cx="436773" cy="244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29" name="Group 28"/>
          <p:cNvGrpSpPr/>
          <p:nvPr/>
        </p:nvGrpSpPr>
        <p:grpSpPr>
          <a:xfrm flipH="1">
            <a:off x="1161141" y="4339771"/>
            <a:ext cx="1378858" cy="2017486"/>
            <a:chOff x="1421055" y="2641599"/>
            <a:chExt cx="1757574" cy="2452916"/>
          </a:xfrm>
          <a:solidFill>
            <a:srgbClr val="008000"/>
          </a:solidFill>
        </p:grpSpPr>
        <p:grpSp>
          <p:nvGrpSpPr>
            <p:cNvPr id="30" name="Group 29"/>
            <p:cNvGrpSpPr/>
            <p:nvPr/>
          </p:nvGrpSpPr>
          <p:grpSpPr>
            <a:xfrm>
              <a:off x="1508596" y="2641599"/>
              <a:ext cx="1670033" cy="1836055"/>
              <a:chOff x="2756824" y="2556976"/>
              <a:chExt cx="3629466" cy="3727937"/>
            </a:xfrm>
            <a:grpFill/>
          </p:grpSpPr>
          <p:sp>
            <p:nvSpPr>
              <p:cNvPr id="32" name="Flowchart: Connector 31"/>
              <p:cNvSpPr/>
              <p:nvPr/>
            </p:nvSpPr>
            <p:spPr>
              <a:xfrm>
                <a:off x="2756824" y="2556976"/>
                <a:ext cx="3629466" cy="3727937"/>
              </a:xfrm>
              <a:prstGeom prst="flowChartConnector">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3" name="Flowchart: Connector 32"/>
              <p:cNvSpPr/>
              <p:nvPr/>
            </p:nvSpPr>
            <p:spPr>
              <a:xfrm>
                <a:off x="3535457" y="3372453"/>
                <a:ext cx="2053883" cy="20820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Rectangle 30"/>
            <p:cNvSpPr/>
            <p:nvPr/>
          </p:nvSpPr>
          <p:spPr>
            <a:xfrm>
              <a:off x="1421055" y="2650207"/>
              <a:ext cx="436773" cy="244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20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27574" y="769257"/>
            <a:ext cx="1407886" cy="2061030"/>
            <a:chOff x="1421055" y="2641599"/>
            <a:chExt cx="1757574" cy="2452916"/>
          </a:xfrm>
          <a:solidFill>
            <a:srgbClr val="008000"/>
          </a:solidFill>
        </p:grpSpPr>
        <p:grpSp>
          <p:nvGrpSpPr>
            <p:cNvPr id="5" name="Group 4"/>
            <p:cNvGrpSpPr/>
            <p:nvPr/>
          </p:nvGrpSpPr>
          <p:grpSpPr>
            <a:xfrm>
              <a:off x="1508596" y="2641599"/>
              <a:ext cx="1670033" cy="1836055"/>
              <a:chOff x="2756824" y="2556976"/>
              <a:chExt cx="3629466" cy="3727937"/>
            </a:xfrm>
            <a:grpFill/>
          </p:grpSpPr>
          <p:sp>
            <p:nvSpPr>
              <p:cNvPr id="7" name="Flowchart: Connector 6"/>
              <p:cNvSpPr/>
              <p:nvPr/>
            </p:nvSpPr>
            <p:spPr>
              <a:xfrm>
                <a:off x="2756824" y="2556976"/>
                <a:ext cx="3629466" cy="3727937"/>
              </a:xfrm>
              <a:prstGeom prst="flowChartConnector">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Flowchart: Connector 7"/>
              <p:cNvSpPr/>
              <p:nvPr/>
            </p:nvSpPr>
            <p:spPr>
              <a:xfrm>
                <a:off x="3535457" y="3372453"/>
                <a:ext cx="2053883" cy="20820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1421055" y="2650207"/>
              <a:ext cx="436773" cy="244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9" name="Group 8"/>
          <p:cNvGrpSpPr/>
          <p:nvPr/>
        </p:nvGrpSpPr>
        <p:grpSpPr>
          <a:xfrm flipH="1">
            <a:off x="7980504" y="834546"/>
            <a:ext cx="1378858" cy="2017486"/>
            <a:chOff x="1421055" y="2641599"/>
            <a:chExt cx="1757574" cy="2452916"/>
          </a:xfrm>
          <a:solidFill>
            <a:srgbClr val="008000"/>
          </a:solidFill>
        </p:grpSpPr>
        <p:grpSp>
          <p:nvGrpSpPr>
            <p:cNvPr id="10" name="Group 9"/>
            <p:cNvGrpSpPr/>
            <p:nvPr/>
          </p:nvGrpSpPr>
          <p:grpSpPr>
            <a:xfrm>
              <a:off x="1508596" y="2641599"/>
              <a:ext cx="1670033" cy="1836055"/>
              <a:chOff x="2756824" y="2556976"/>
              <a:chExt cx="3629466" cy="3727937"/>
            </a:xfrm>
            <a:grpFill/>
          </p:grpSpPr>
          <p:sp>
            <p:nvSpPr>
              <p:cNvPr id="12" name="Flowchart: Connector 11"/>
              <p:cNvSpPr/>
              <p:nvPr/>
            </p:nvSpPr>
            <p:spPr>
              <a:xfrm>
                <a:off x="2756824" y="2556976"/>
                <a:ext cx="3629466" cy="3727937"/>
              </a:xfrm>
              <a:prstGeom prst="flowChartConnector">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Flowchart: Connector 12"/>
              <p:cNvSpPr/>
              <p:nvPr/>
            </p:nvSpPr>
            <p:spPr>
              <a:xfrm>
                <a:off x="3535457" y="3372453"/>
                <a:ext cx="2053883" cy="20820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1421055" y="2650207"/>
              <a:ext cx="436773" cy="2444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24" name="Group 23"/>
          <p:cNvGrpSpPr/>
          <p:nvPr/>
        </p:nvGrpSpPr>
        <p:grpSpPr>
          <a:xfrm>
            <a:off x="3265710" y="4036810"/>
            <a:ext cx="1407886" cy="2116048"/>
            <a:chOff x="6908799" y="834546"/>
            <a:chExt cx="1407886" cy="2116048"/>
          </a:xfrm>
        </p:grpSpPr>
        <p:grpSp>
          <p:nvGrpSpPr>
            <p:cNvPr id="15" name="Group 14"/>
            <p:cNvGrpSpPr/>
            <p:nvPr/>
          </p:nvGrpSpPr>
          <p:grpSpPr>
            <a:xfrm>
              <a:off x="6978923" y="1407873"/>
              <a:ext cx="1337762" cy="1542721"/>
              <a:chOff x="2756824" y="2556976"/>
              <a:chExt cx="3629466" cy="3727937"/>
            </a:xfrm>
            <a:solidFill>
              <a:srgbClr val="008000"/>
            </a:solidFill>
          </p:grpSpPr>
          <p:sp>
            <p:nvSpPr>
              <p:cNvPr id="17" name="Flowchart: Connector 16"/>
              <p:cNvSpPr/>
              <p:nvPr/>
            </p:nvSpPr>
            <p:spPr>
              <a:xfrm>
                <a:off x="2756824" y="2556976"/>
                <a:ext cx="3629466" cy="3727937"/>
              </a:xfrm>
              <a:prstGeom prst="flowChartConnector">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8" name="Flowchart: Connector 17"/>
              <p:cNvSpPr/>
              <p:nvPr/>
            </p:nvSpPr>
            <p:spPr>
              <a:xfrm>
                <a:off x="3535457" y="3372453"/>
                <a:ext cx="2053883" cy="20820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p:nvPr/>
          </p:nvSpPr>
          <p:spPr>
            <a:xfrm>
              <a:off x="6908799" y="834546"/>
              <a:ext cx="349872" cy="205379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grpSp>
        <p:nvGrpSpPr>
          <p:cNvPr id="25" name="Group 24"/>
          <p:cNvGrpSpPr/>
          <p:nvPr/>
        </p:nvGrpSpPr>
        <p:grpSpPr>
          <a:xfrm>
            <a:off x="7933008" y="4002140"/>
            <a:ext cx="1426354" cy="2053797"/>
            <a:chOff x="7049047" y="3560532"/>
            <a:chExt cx="1426354" cy="2053797"/>
          </a:xfrm>
        </p:grpSpPr>
        <p:grpSp>
          <p:nvGrpSpPr>
            <p:cNvPr id="20" name="Group 19"/>
            <p:cNvGrpSpPr/>
            <p:nvPr/>
          </p:nvGrpSpPr>
          <p:grpSpPr>
            <a:xfrm>
              <a:off x="7049047" y="4061289"/>
              <a:ext cx="1337762" cy="1542721"/>
              <a:chOff x="2756824" y="2556976"/>
              <a:chExt cx="3629466" cy="3727937"/>
            </a:xfrm>
            <a:solidFill>
              <a:srgbClr val="008000"/>
            </a:solidFill>
          </p:grpSpPr>
          <p:sp>
            <p:nvSpPr>
              <p:cNvPr id="22" name="Flowchart: Connector 21"/>
              <p:cNvSpPr/>
              <p:nvPr/>
            </p:nvSpPr>
            <p:spPr>
              <a:xfrm>
                <a:off x="2756824" y="2556976"/>
                <a:ext cx="3629466" cy="3727937"/>
              </a:xfrm>
              <a:prstGeom prst="flowChartConnector">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23" name="Flowchart: Connector 22"/>
              <p:cNvSpPr/>
              <p:nvPr/>
            </p:nvSpPr>
            <p:spPr>
              <a:xfrm>
                <a:off x="3535457" y="3372453"/>
                <a:ext cx="2053883" cy="2082019"/>
              </a:xfrm>
              <a:prstGeom prst="flowChartConnec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p:cNvSpPr/>
            <p:nvPr/>
          </p:nvSpPr>
          <p:spPr>
            <a:xfrm>
              <a:off x="8125529" y="3560532"/>
              <a:ext cx="349872" cy="205379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grpSp>
    </p:spTree>
    <p:extLst>
      <p:ext uri="{BB962C8B-B14F-4D97-AF65-F5344CB8AC3E}">
        <p14:creationId xmlns:p14="http://schemas.microsoft.com/office/powerpoint/2010/main" val="881034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950</TotalTime>
  <Words>110</Words>
  <Application>Microsoft Office PowerPoint</Application>
  <PresentationFormat>Custom</PresentationFormat>
  <Paragraphs>33</Paragraphs>
  <Slides>13</Slides>
  <Notes>0</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TRƯỜNG MẦM NON HOA SỮA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Trò chơi 1: Tìm chữ trong từ Cô chia lớp làm 3 đội theo hình thức thi đua, dưới mỗi bức tranh có từ chứa chữ cái “p, q” đội nào lắc xắc xô nhanh sẽ có quyền trả lời phát âm lại chữ cái đó. </vt:lpstr>
      <vt:lpstr>PowerPoint Presentation</vt:lpstr>
      <vt:lpstr> Nhóm 1: nặn chữ “p,q”  Nhóm 2: gạch chân chữ Nhóm 3: Trang trí chữ rỗng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169</cp:revision>
  <dcterms:created xsi:type="dcterms:W3CDTF">2018-01-20T02:02:26Z</dcterms:created>
  <dcterms:modified xsi:type="dcterms:W3CDTF">2018-04-04T14:43:32Z</dcterms:modified>
</cp:coreProperties>
</file>