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  <p:sldId id="262" r:id="rId5"/>
    <p:sldId id="263" r:id="rId6"/>
    <p:sldId id="264" r:id="rId7"/>
    <p:sldId id="258" r:id="rId8"/>
    <p:sldId id="265" r:id="rId9"/>
    <p:sldId id="267" r:id="rId10"/>
    <p:sldId id="268" r:id="rId11"/>
    <p:sldId id="270" r:id="rId12"/>
    <p:sldId id="272" r:id="rId13"/>
    <p:sldId id="271" r:id="rId14"/>
    <p:sldId id="273" r:id="rId15"/>
    <p:sldId id="274" r:id="rId16"/>
    <p:sldId id="276" r:id="rId17"/>
    <p:sldId id="277" r:id="rId18"/>
    <p:sldId id="275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927475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38200" y="4076700"/>
            <a:ext cx="3927475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C6F29-CFDE-44C8-87D1-9863F298EFE4}" type="datetimeFigureOut">
              <a:rPr lang="en-US"/>
              <a:pPr>
                <a:defRPr/>
              </a:pPr>
              <a:t>4/7/2018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1569D-F190-41B1-A405-88B946C68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51F8B-C4B1-46C1-8FFA-2F91CABD1FD9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2242-BEA0-48F4-9321-60933FC029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Thanhs\Downloads\CaNhaThuongNhau-BaoNgu-2751653.mp3" TargetMode="External"/><Relationship Id="rId6" Type="http://schemas.openxmlformats.org/officeDocument/2006/relationships/image" Target="../media/image13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Thanhs\Downloads\Gia%20&#272;&#236;nh%20Nh&#7887;%20H&#7841;nh%20Ph&#250;c%20To%20(Remix)%20-%20B&#233;%20B&#224;o%20Ng&#432;%20-%20NHAC.VN.mp3" TargetMode="External"/><Relationship Id="rId6" Type="http://schemas.openxmlformats.org/officeDocument/2006/relationships/image" Target="../media/image1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Thanhs\Downloads\NhaMinhRatVui-V.A-3584094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Users\Thanhs\Downloads\CaNhaThuongNhau-BaoNgu-2751653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 rot="21185628">
            <a:off x="-282900" y="939695"/>
            <a:ext cx="8153400" cy="2123658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ĐẾM SỐ LƯỢNG, SO SÁNH, THÊM BỚT, TÁCH GỘP TRONG PHẠM VI 5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0" y="2819400"/>
            <a:ext cx="6858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A1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0668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05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8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864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0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4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3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2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39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4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5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496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7467600" y="17526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7600" y="27432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9593E-6 L -3.33333E-6 -0.164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642 L -3.33333E-6 0.0023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7" grpId="0"/>
      <p:bldP spid="1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0668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05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8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864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0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4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3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2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39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4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5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496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7467600" y="17526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7600" y="27432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9593E-6 L -3.33333E-6 -0.164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0668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05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8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864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0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4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3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2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39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4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5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496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7467600" y="17526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7600" y="27432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67600" y="27432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9593E-6 L -3.33333E-6 -0.16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7" grpId="1"/>
      <p:bldP spid="16" grpId="0"/>
      <p:bldP spid="1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32766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8864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0432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4432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7467600" y="2773501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3774E-6 L 2.77778E-6 -0.368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23774E-6 L -2.77778E-6 -0.368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0.36818 L -2.77778E-6 -0.0018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36818 L 2.77778E-6 -0.0018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32766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8864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0432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4432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2766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3774E-6 L 2.77778E-6 -0.368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36818 L 2.77778E-6 -0.001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5225386"/>
            <a:ext cx="1166120" cy="1404014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05550" y="5224967"/>
            <a:ext cx="1164514" cy="14020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7118" y="5224967"/>
            <a:ext cx="1164514" cy="14020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1118" y="5224967"/>
            <a:ext cx="1164514" cy="14020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12686" y="5224967"/>
            <a:ext cx="1164514" cy="14020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81000" y="533400"/>
            <a:ext cx="83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endParaRPr lang="en-US" sz="12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4200" y="0"/>
            <a:ext cx="83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endParaRPr lang="en-US" sz="12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0" y="1185208"/>
            <a:ext cx="83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</a:t>
            </a:r>
            <a:endParaRPr lang="en-US" sz="12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6800" y="42208"/>
            <a:ext cx="83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endParaRPr lang="en-US" sz="12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2324894" y="2247900"/>
            <a:ext cx="4495800" cy="1588"/>
          </a:xfrm>
          <a:prstGeom prst="line">
            <a:avLst/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27432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6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27432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7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27432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9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0" y="27432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0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16002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1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6002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2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18288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4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34290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5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34290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6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34290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8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29600" y="3429000"/>
            <a:ext cx="838200" cy="1009197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cxnSp>
        <p:nvCxnSpPr>
          <p:cNvPr id="29" name="Straight Connector 28"/>
          <p:cNvCxnSpPr/>
          <p:nvPr/>
        </p:nvCxnSpPr>
        <p:spPr>
          <a:xfrm rot="10800000">
            <a:off x="0" y="4495800"/>
            <a:ext cx="4572000" cy="1588"/>
          </a:xfrm>
          <a:prstGeom prst="line">
            <a:avLst/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>
            <a:off x="4495800" y="4495800"/>
            <a:ext cx="4648200" cy="1588"/>
          </a:xfrm>
          <a:prstGeom prst="line">
            <a:avLst/>
          </a:prstGeom>
          <a:ln w="317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aNhaThuongNhau-BaoNgu-275165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85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 rot="21185628">
            <a:off x="391056" y="1556687"/>
            <a:ext cx="7756113" cy="3170099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VUI CÙNG TOÁN HỌC</a:t>
            </a:r>
            <a:endParaRPr lang="en-US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21185628">
            <a:off x="439599" y="495113"/>
            <a:ext cx="5780135" cy="1323439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Gia Đình Nhỏ Hạnh Phúc To (Remix) - Bé Bào Ngư - NHAC.V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95800" y="5181600"/>
            <a:ext cx="304800" cy="304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 rot="21185628">
            <a:off x="439599" y="495113"/>
            <a:ext cx="5780135" cy="1323439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8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21185628">
            <a:off x="391056" y="1556687"/>
            <a:ext cx="7756113" cy="3170099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10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VUI CÙNG TOÁN HỌC</a:t>
            </a:r>
            <a:endParaRPr lang="en-US" sz="10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 rot="21358439">
            <a:off x="860311" y="2181072"/>
            <a:ext cx="5722813" cy="830997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ỔN ĐỊNH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NhaMinhRatVui-V.A-358409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34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 rot="21358439">
            <a:off x="860311" y="1857907"/>
            <a:ext cx="5722813" cy="1477328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9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ỔN ĐỊNH</a:t>
            </a:r>
            <a:endParaRPr lang="en-US" sz="9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 rot="21185628">
            <a:off x="285990" y="1932751"/>
            <a:ext cx="8153400" cy="1446550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SỐ LƯỢNG TRONG PHẠM VI 4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aNhaThuongNhau-BaoNgu-275165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4191000" y="4724400"/>
            <a:ext cx="685800" cy="685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85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untitledJJHHGG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66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4196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0" descr="C:\Users\NGOCTHANH\Desktop\anh dep\mc_05030402j_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4343400"/>
            <a:ext cx="7334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blumen-pflanzen12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2" y="82945"/>
            <a:ext cx="1360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 rot="21143918">
            <a:off x="-123965" y="1672935"/>
            <a:ext cx="8153400" cy="2123658"/>
          </a:xfrm>
          <a:prstGeom prst="rect">
            <a:avLst/>
          </a:prstGeom>
          <a:scene3d>
            <a:camera prst="perspectiveLeft"/>
            <a:lightRig rig="threePt" dir="t"/>
          </a:scene3d>
        </p:spPr>
        <p:txBody>
          <a:bodyPr wrap="square" anchor="ctr">
            <a:spAutoFit/>
          </a:bodyPr>
          <a:lstStyle/>
          <a:p>
            <a:pPr algn="ctr"/>
            <a:r>
              <a:rPr lang="en-US" sz="44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 NHÓM, SO SÁNH, THÊM BỚT, TÁCH GỘP TRONG PHẠM VI 5</a:t>
            </a:r>
            <a:endParaRPr lang="en-US" sz="44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0668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05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8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864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0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4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28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3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2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39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6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4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5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152936"/>
            <a:ext cx="4648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US" sz="4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GIAO AN_NHI\K3180L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1066800"/>
            <a:ext cx="1417320" cy="201168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05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8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12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864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5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0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18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4432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27" name="Picture 3" descr="D:\GIAO AN_NHI\K3180L-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066800"/>
            <a:ext cx="1415368" cy="2008909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</p:pic>
      <p:pic>
        <p:nvPicPr>
          <p:cNvPr id="30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248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39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4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45" name="Picture 2" descr="D:\GIAO AN_NHI\14192834-Wooden-Spoon-Isolated-on-a-white-background-Stock-Phot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4960" y="3398520"/>
            <a:ext cx="1417320" cy="201168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7467600" y="1752600"/>
            <a:ext cx="1676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5</a:t>
            </a:r>
            <a:endParaRPr lang="en-US" sz="20000" b="1" dirty="0">
              <a:solidFill>
                <a:srgbClr val="FF000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75</Words>
  <Application>Microsoft Office PowerPoint</Application>
  <PresentationFormat>On-screen Show (4:3)</PresentationFormat>
  <Paragraphs>27</Paragraphs>
  <Slides>19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Thanhs</dc:creator>
  <cp:lastModifiedBy>Lop D1</cp:lastModifiedBy>
  <cp:revision>12</cp:revision>
  <dcterms:created xsi:type="dcterms:W3CDTF">2017-10-31T00:18:07Z</dcterms:created>
  <dcterms:modified xsi:type="dcterms:W3CDTF">2018-04-07T01:15:56Z</dcterms:modified>
</cp:coreProperties>
</file>