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4/4/2018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smtClean="0"/>
              <a:t>: </a:t>
            </a:r>
            <a:r>
              <a:rPr lang="en-US" sz="3600" smtClean="0"/>
              <a:t>Phan Thị Thanh Luyện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77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AutoBVT</cp:lastModifiedBy>
  <cp:revision>26</cp:revision>
  <dcterms:created xsi:type="dcterms:W3CDTF">2016-10-10T07:07:35Z</dcterms:created>
  <dcterms:modified xsi:type="dcterms:W3CDTF">2018-04-04T08:46:35Z</dcterms:modified>
</cp:coreProperties>
</file>