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87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4/6/2018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dạy:Hoàng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smtClean="0"/>
              <a:t>Huệ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3658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C©y b¾p c¶i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</a:t>
            </a:r>
          </a:p>
          <a:p>
            <a:pPr algn="ctr"/>
            <a:r>
              <a:rPr lang="en-US" sz="4400" smtClean="0">
                <a:latin typeface=".VnAvant" pitchFamily="34" charset="0"/>
              </a:rPr>
              <a:t> “ §i siªu thÞ”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74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Lop C3</cp:lastModifiedBy>
  <cp:revision>26</cp:revision>
  <dcterms:created xsi:type="dcterms:W3CDTF">2016-10-10T07:07:35Z</dcterms:created>
  <dcterms:modified xsi:type="dcterms:W3CDTF">2018-04-06T02:18:05Z</dcterms:modified>
</cp:coreProperties>
</file>