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660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4E8A9-0798-4E86-8C8D-FB034D05CB26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6381C-3357-40E4-9352-898C98CC1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8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53EAC-3480-4D6F-8F66-994C7EBE626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71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40E2-0C97-4945-8C04-6845AD44E2D9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37D25-1BAF-47E3-880E-EB0C1C3E5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5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40E2-0C97-4945-8C04-6845AD44E2D9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37D25-1BAF-47E3-880E-EB0C1C3E5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43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40E2-0C97-4945-8C04-6845AD44E2D9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37D25-1BAF-47E3-880E-EB0C1C3E5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3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FE01-7CE7-4F7C-8F32-1B49A55650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2787-B83B-42D3-B9B6-26C63A911F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898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FE01-7CE7-4F7C-8F32-1B49A55650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2787-B83B-42D3-B9B6-26C63A911F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81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FE01-7CE7-4F7C-8F32-1B49A55650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2787-B83B-42D3-B9B6-26C63A911F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24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FE01-7CE7-4F7C-8F32-1B49A55650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2787-B83B-42D3-B9B6-26C63A911F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07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FE01-7CE7-4F7C-8F32-1B49A55650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2787-B83B-42D3-B9B6-26C63A911F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78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FE01-7CE7-4F7C-8F32-1B49A55650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2787-B83B-42D3-B9B6-26C63A911F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073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FE01-7CE7-4F7C-8F32-1B49A55650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2787-B83B-42D3-B9B6-26C63A911F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994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FE01-7CE7-4F7C-8F32-1B49A55650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2787-B83B-42D3-B9B6-26C63A911F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9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40E2-0C97-4945-8C04-6845AD44E2D9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37D25-1BAF-47E3-880E-EB0C1C3E5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3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FE01-7CE7-4F7C-8F32-1B49A55650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2787-B83B-42D3-B9B6-26C63A911F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512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FE01-7CE7-4F7C-8F32-1B49A55650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2787-B83B-42D3-B9B6-26C63A911F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FE01-7CE7-4F7C-8F32-1B49A55650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2787-B83B-42D3-B9B6-26C63A911F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05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40E2-0C97-4945-8C04-6845AD44E2D9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37D25-1BAF-47E3-880E-EB0C1C3E5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11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40E2-0C97-4945-8C04-6845AD44E2D9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37D25-1BAF-47E3-880E-EB0C1C3E5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16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40E2-0C97-4945-8C04-6845AD44E2D9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37D25-1BAF-47E3-880E-EB0C1C3E5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85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40E2-0C97-4945-8C04-6845AD44E2D9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37D25-1BAF-47E3-880E-EB0C1C3E5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40E2-0C97-4945-8C04-6845AD44E2D9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37D25-1BAF-47E3-880E-EB0C1C3E5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7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40E2-0C97-4945-8C04-6845AD44E2D9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37D25-1BAF-47E3-880E-EB0C1C3E5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11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440E2-0C97-4945-8C04-6845AD44E2D9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37D25-1BAF-47E3-880E-EB0C1C3E5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65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440E2-0C97-4945-8C04-6845AD44E2D9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37D25-1BAF-47E3-880E-EB0C1C3E5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8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CFE01-7CE7-4F7C-8F32-1B49A55650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D2787-B83B-42D3-B9B6-26C63A911F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97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jpg"/><Relationship Id="rId11" Type="http://schemas.openxmlformats.org/officeDocument/2006/relationships/image" Target="../media/image8.jpg"/><Relationship Id="rId5" Type="http://schemas.openxmlformats.org/officeDocument/2006/relationships/image" Target="../media/image2.png"/><Relationship Id="rId10" Type="http://schemas.openxmlformats.org/officeDocument/2006/relationships/image" Target="../media/image7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2.png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413076" y="685800"/>
            <a:ext cx="6477000" cy="3429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dirty="0" smtClean="0"/>
              <a:t>             </a:t>
            </a:r>
            <a:r>
              <a:rPr lang="en-US" sz="3200" b="1" dirty="0" err="1" smtClean="0"/>
              <a:t>Giáo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án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phát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triển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nhận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thức</a:t>
            </a:r>
            <a:r>
              <a:rPr lang="en-US" sz="3200" b="1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/>
              <a:t>             </a:t>
            </a:r>
            <a:r>
              <a:rPr lang="en-US" sz="3200" b="1" dirty="0" err="1" smtClean="0"/>
              <a:t>Đề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tài</a:t>
            </a:r>
            <a:r>
              <a:rPr lang="en-US" sz="3200" b="1" dirty="0" smtClean="0"/>
              <a:t> : </a:t>
            </a:r>
            <a:r>
              <a:rPr lang="en-US" sz="3200" b="1" dirty="0" err="1"/>
              <a:t>T</a:t>
            </a:r>
            <a:r>
              <a:rPr lang="en-US" sz="3200" b="1" dirty="0" err="1" smtClean="0"/>
              <a:t>ìm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hiểu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về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bốn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mùa</a:t>
            </a:r>
            <a:endParaRPr lang="en-US" sz="3200" b="1" dirty="0" smtClean="0"/>
          </a:p>
          <a:p>
            <a:pPr>
              <a:lnSpc>
                <a:spcPct val="150000"/>
              </a:lnSpc>
            </a:pPr>
            <a:r>
              <a:rPr lang="en-US" sz="3200" b="1" dirty="0" smtClean="0"/>
              <a:t>             </a:t>
            </a:r>
            <a:r>
              <a:rPr lang="en-US" sz="3200" b="1" dirty="0" err="1" smtClean="0"/>
              <a:t>Lứa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tuổi</a:t>
            </a:r>
            <a:r>
              <a:rPr lang="en-US" sz="3200" b="1" dirty="0" smtClean="0"/>
              <a:t> : </a:t>
            </a:r>
            <a:r>
              <a:rPr lang="en-US" sz="3200" b="1" dirty="0" err="1" smtClean="0"/>
              <a:t>Mẫu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giáo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lớn</a:t>
            </a:r>
            <a:r>
              <a:rPr lang="en-US" sz="3200" b="1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/>
              <a:t>             </a:t>
            </a:r>
            <a:r>
              <a:rPr lang="en-US" sz="3200" b="1" dirty="0" err="1" smtClean="0"/>
              <a:t>Thời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gian</a:t>
            </a:r>
            <a:r>
              <a:rPr lang="en-US" sz="3200" b="1" dirty="0" smtClean="0"/>
              <a:t> : 30 – 35 </a:t>
            </a:r>
            <a:r>
              <a:rPr lang="en-US" sz="3200" b="1" dirty="0" err="1" smtClean="0"/>
              <a:t>phút</a:t>
            </a:r>
            <a:r>
              <a:rPr lang="en-US" sz="3200" b="1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/>
              <a:t>             </a:t>
            </a:r>
            <a:r>
              <a:rPr lang="en-US" sz="3200" b="1" dirty="0" err="1" smtClean="0"/>
              <a:t>Người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dạy</a:t>
            </a:r>
            <a:r>
              <a:rPr lang="en-US" sz="3200" b="1" dirty="0" smtClean="0"/>
              <a:t> : </a:t>
            </a:r>
            <a:r>
              <a:rPr lang="en-US" sz="3200" b="1" dirty="0" err="1" smtClean="0"/>
              <a:t>Nguyễn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Thị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Hạnh</a:t>
            </a:r>
            <a:r>
              <a:rPr lang="en-US" sz="3200" b="1" dirty="0" smtClean="0"/>
              <a:t>  </a:t>
            </a:r>
          </a:p>
          <a:p>
            <a:pPr>
              <a:lnSpc>
                <a:spcPct val="150000"/>
              </a:lnSpc>
            </a:pP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48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ec-Den-Ong-Sao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6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aHeDen-V.A-3180785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5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onMuaEmYeu-V.A-2617921 00_00_00-00_01_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6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uaXuanOi-BaoAn-2415966 00_00_24-00_01_18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0" y="38100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05341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uConMuaDong-AiVan-3147703 00_00_27-00_01_34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54368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uanXuanOiXuanDaVeBeat-VA-475709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8686800" cy="670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1"/>
            <a:ext cx="9144000" cy="670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144000" cy="7086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238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0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uaHeDen nhạc powerpo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9144000" cy="708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39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3400"/>
            <a:ext cx="9144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1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iecDenOngSaoBeat-VA-458758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10"/>
            <a:ext cx="9220200" cy="678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2600" cy="701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3726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6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9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uConMuaDongBeatInstrumental-V.A-31191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23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76"/>
            <a:ext cx="91440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9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7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419600" cy="381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"/>
            <a:ext cx="4724400" cy="3809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2"/>
            <a:ext cx="4419600" cy="3047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810001"/>
            <a:ext cx="47244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3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39</Words>
  <Application>Microsoft Office PowerPoint</Application>
  <PresentationFormat>On-screen Show (4:3)</PresentationFormat>
  <Paragraphs>6</Paragraphs>
  <Slides>11</Slides>
  <Notes>1</Notes>
  <HiddenSlides>0</HiddenSlides>
  <MMClips>9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Welcome</cp:lastModifiedBy>
  <cp:revision>49</cp:revision>
  <dcterms:created xsi:type="dcterms:W3CDTF">2017-11-07T00:53:58Z</dcterms:created>
  <dcterms:modified xsi:type="dcterms:W3CDTF">2017-11-09T11:16:06Z</dcterms:modified>
</cp:coreProperties>
</file>