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38.bin" ContentType="image/unknown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01" r:id="rId3"/>
    <p:sldId id="314" r:id="rId4"/>
    <p:sldId id="315" r:id="rId5"/>
    <p:sldId id="303" r:id="rId6"/>
    <p:sldId id="262" r:id="rId7"/>
    <p:sldId id="294" r:id="rId8"/>
    <p:sldId id="295" r:id="rId9"/>
    <p:sldId id="296" r:id="rId10"/>
    <p:sldId id="263" r:id="rId11"/>
    <p:sldId id="264" r:id="rId12"/>
    <p:sldId id="265" r:id="rId13"/>
    <p:sldId id="266" r:id="rId14"/>
    <p:sldId id="267" r:id="rId15"/>
    <p:sldId id="268" r:id="rId16"/>
    <p:sldId id="305" r:id="rId17"/>
    <p:sldId id="308" r:id="rId18"/>
    <p:sldId id="309" r:id="rId19"/>
    <p:sldId id="286" r:id="rId20"/>
    <p:sldId id="311" r:id="rId21"/>
    <p:sldId id="288" r:id="rId22"/>
    <p:sldId id="312" r:id="rId23"/>
    <p:sldId id="290" r:id="rId24"/>
    <p:sldId id="306" r:id="rId25"/>
    <p:sldId id="307" r:id="rId26"/>
    <p:sldId id="304" r:id="rId27"/>
    <p:sldId id="30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0B5CB-E546-4634-976D-D246391E97D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F510A-38A8-4DCC-8C7C-67D1E7646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5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F510A-38A8-4DCC-8C7C-67D1E76468C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4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C4949-BBB8-4216-8991-1EB91458847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73A7C-79F5-4DBE-BE8F-3B32BE2FC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3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C4949-BBB8-4216-8991-1EB91458847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73A7C-79F5-4DBE-BE8F-3B32BE2FC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4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C4949-BBB8-4216-8991-1EB91458847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73A7C-79F5-4DBE-BE8F-3B32BE2FC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12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097436A-C368-4CFD-84DF-A5CE58699C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94049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C4949-BBB8-4216-8991-1EB91458847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73A7C-79F5-4DBE-BE8F-3B32BE2FC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1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C4949-BBB8-4216-8991-1EB91458847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73A7C-79F5-4DBE-BE8F-3B32BE2FC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5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C4949-BBB8-4216-8991-1EB91458847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73A7C-79F5-4DBE-BE8F-3B32BE2FC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4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C4949-BBB8-4216-8991-1EB91458847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73A7C-79F5-4DBE-BE8F-3B32BE2FC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10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C4949-BBB8-4216-8991-1EB91458847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73A7C-79F5-4DBE-BE8F-3B32BE2FC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52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C4949-BBB8-4216-8991-1EB91458847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73A7C-79F5-4DBE-BE8F-3B32BE2FC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16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C4949-BBB8-4216-8991-1EB91458847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73A7C-79F5-4DBE-BE8F-3B32BE2FC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2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C4949-BBB8-4216-8991-1EB91458847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73A7C-79F5-4DBE-BE8F-3B32BE2FC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C4949-BBB8-4216-8991-1EB91458847E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73A7C-79F5-4DBE-BE8F-3B32BE2FC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7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litter-graphics.com/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31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gif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image" Target="../media/image18.gif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0.wmf"/><Relationship Id="rId1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bin"/><Relationship Id="rId3" Type="http://schemas.openxmlformats.org/officeDocument/2006/relationships/image" Target="../media/image35.jpeg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0.gif"/><Relationship Id="rId4" Type="http://schemas.openxmlformats.org/officeDocument/2006/relationships/image" Target="../media/image36.wmf"/><Relationship Id="rId9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jpeg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6.wmf"/><Relationship Id="rId9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5.jpeg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emf"/><Relationship Id="rId11" Type="http://schemas.openxmlformats.org/officeDocument/2006/relationships/image" Target="../media/image40.gi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9.gif"/><Relationship Id="rId4" Type="http://schemas.openxmlformats.org/officeDocument/2006/relationships/image" Target="../media/image36.wmf"/><Relationship Id="rId9" Type="http://schemas.openxmlformats.org/officeDocument/2006/relationships/image" Target="../media/image3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35.jpeg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emf"/><Relationship Id="rId11" Type="http://schemas.openxmlformats.org/officeDocument/2006/relationships/image" Target="../media/image40.gi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9.gif"/><Relationship Id="rId4" Type="http://schemas.openxmlformats.org/officeDocument/2006/relationships/image" Target="../media/image36.wmf"/><Relationship Id="rId9" Type="http://schemas.openxmlformats.org/officeDocument/2006/relationships/image" Target="../media/image3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35.jpeg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emf"/><Relationship Id="rId11" Type="http://schemas.openxmlformats.org/officeDocument/2006/relationships/image" Target="../media/image40.gi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9.gif"/><Relationship Id="rId4" Type="http://schemas.openxmlformats.org/officeDocument/2006/relationships/image" Target="../media/image36.wmf"/><Relationship Id="rId9" Type="http://schemas.openxmlformats.org/officeDocument/2006/relationships/image" Target="../media/image3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5.jpeg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0.wmf"/><Relationship Id="rId14" Type="http://schemas.openxmlformats.org/officeDocument/2006/relationships/image" Target="../media/image1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gif"/><Relationship Id="rId11" Type="http://schemas.openxmlformats.org/officeDocument/2006/relationships/image" Target="../media/image5.png"/><Relationship Id="rId5" Type="http://schemas.openxmlformats.org/officeDocument/2006/relationships/image" Target="../media/image43.gif"/><Relationship Id="rId10" Type="http://schemas.openxmlformats.org/officeDocument/2006/relationships/image" Target="../media/image15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slide" Target="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6.png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10.wmf"/><Relationship Id="rId11" Type="http://schemas.openxmlformats.org/officeDocument/2006/relationships/image" Target="../media/image15.gif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60419" name="Picture 35" descr="Hoa go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-50800"/>
            <a:ext cx="21002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4" descr="Hoa go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7" descr="_de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37" descr="_de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37" descr="_de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43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37" descr="_de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37" descr="_de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37" descr="_de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715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7" name="WordArt 14"/>
          <p:cNvSpPr>
            <a:spLocks noChangeArrowheads="1" noChangeShapeType="1" noTextEdit="1"/>
          </p:cNvSpPr>
          <p:nvPr/>
        </p:nvSpPr>
        <p:spPr bwMode="auto">
          <a:xfrm>
            <a:off x="561975" y="515938"/>
            <a:ext cx="809625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án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</a:t>
            </a:r>
            <a:r>
              <a:rPr lang="vi-VN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ă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endParaRPr lang="en-US" sz="36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0428" name="WordArt 15"/>
          <p:cNvSpPr>
            <a:spLocks noChangeArrowheads="1" noChangeShapeType="1" noTextEdit="1"/>
          </p:cNvSpPr>
          <p:nvPr/>
        </p:nvSpPr>
        <p:spPr bwMode="auto">
          <a:xfrm>
            <a:off x="1600200" y="1420813"/>
            <a:ext cx="5886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latin typeface="Times New Roman"/>
              <a:cs typeface="Times New Roman"/>
            </a:endParaRPr>
          </a:p>
        </p:txBody>
      </p:sp>
      <p:sp>
        <p:nvSpPr>
          <p:cNvPr id="60429" name="WordArt 16"/>
          <p:cNvSpPr>
            <a:spLocks noChangeArrowheads="1" noChangeShapeType="1" noTextEdit="1"/>
          </p:cNvSpPr>
          <p:nvPr/>
        </p:nvSpPr>
        <p:spPr bwMode="auto">
          <a:xfrm>
            <a:off x="1524000" y="1944688"/>
            <a:ext cx="6324600" cy="2170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Thực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vật</a:t>
            </a:r>
            <a:endParaRPr lang="en-US" sz="3600" kern="10" dirty="0" smtClean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Truyện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sự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tích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hoa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hồng</a:t>
            </a:r>
            <a:endParaRPr lang="en-US" sz="3600" kern="10" dirty="0" smtClean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</a:t>
            </a:r>
            <a:r>
              <a:rPr lang="vi-VN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ười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thực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hiện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Hạnh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kern="10" dirty="0" smtClean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Lứa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tuổi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: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Mẫu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lớn</a:t>
            </a:r>
            <a:r>
              <a:rPr lang="en-US" sz="3600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kern="1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0430" name="WordArt 17"/>
          <p:cNvSpPr>
            <a:spLocks noChangeArrowheads="1" noChangeShapeType="1" noTextEdit="1"/>
          </p:cNvSpPr>
          <p:nvPr/>
        </p:nvSpPr>
        <p:spPr bwMode="auto">
          <a:xfrm>
            <a:off x="1600200" y="3048000"/>
            <a:ext cx="60960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AutumnTale07-HoaTau-308898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84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4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ình ảnh00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1" name="Picture 9" descr="co tien ba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86">
            <a:off x="1524000" y="457200"/>
            <a:ext cx="33988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02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3 0.15857 L 0.14167 -0.07199 C 0.18229 -0.12384 0.24323 -0.15255 0.30677 -0.15255 C 0.37917 -0.15255 0.43733 -0.12384 0.47795 -0.07199 L 0.67257 0.15857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50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7" name="Picture 13" descr="Hình ảnh0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54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ảnh00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0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3" name="Group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247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0244" name="Picture 4" descr="Hình ảnh00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246" name="Picture 6" descr="hong nhu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2064"/>
                <a:ext cx="1728" cy="1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5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08"/>
              <a:ext cx="1152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98631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17" name="Group 29"/>
          <p:cNvGrpSpPr>
            <a:grpSpLocks/>
          </p:cNvGrpSpPr>
          <p:nvPr/>
        </p:nvGrpSpPr>
        <p:grpSpPr bwMode="auto">
          <a:xfrm>
            <a:off x="0" y="0"/>
            <a:ext cx="9448800" cy="7315200"/>
            <a:chOff x="0" y="0"/>
            <a:chExt cx="5952" cy="4320"/>
          </a:xfrm>
        </p:grpSpPr>
        <p:pic>
          <p:nvPicPr>
            <p:cNvPr id="12305" name="Picture 17" descr="hinh_nen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5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7" name="Rectangle 19"/>
            <p:cNvSpPr>
              <a:spLocks noChangeArrowheads="1"/>
            </p:cNvSpPr>
            <p:nvPr/>
          </p:nvSpPr>
          <p:spPr bwMode="auto">
            <a:xfrm>
              <a:off x="2846" y="2027"/>
              <a:ext cx="16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 b="1">
                  <a:latin typeface="Times New Roman" pitchFamily="18" charset="0"/>
                </a:rPr>
                <a:t> </a:t>
              </a:r>
            </a:p>
          </p:txBody>
        </p:sp>
        <p:pic>
          <p:nvPicPr>
            <p:cNvPr id="12313" name="Picture 10" descr="roses_swaying_back_an_a_hb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96"/>
              <a:ext cx="2976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" name="Picture 10" descr="roses_swaying_back_an_a_hb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496"/>
              <a:ext cx="2976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Picture 27" descr="manga_2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488"/>
              <a:ext cx="1296" cy="2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322" name="Picture 10" descr="roses_swaying_back_an_a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2743200"/>
            <a:ext cx="10287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8" name="Picture 40" descr="hong v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81600"/>
            <a:ext cx="1255713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9" name="Picture 41" descr="hong v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1255713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0" name="Picture 42" descr="hong v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1255713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1" name="Picture 43" descr="!dk8_1l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12541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2" name="Picture 44" descr="!dk8_1l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91000"/>
            <a:ext cx="12541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3" name="Picture 45" descr="!dk8_1l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62600"/>
            <a:ext cx="12541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4" name="Picture 46" descr="!dk8_1l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362200"/>
            <a:ext cx="12541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5" name="Picture 47" descr="!dk8_1l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00400"/>
            <a:ext cx="12541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9" name="Picture 51" descr="1174645oad7z9n2ir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19600"/>
            <a:ext cx="1447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8" name="Picture 30" descr="co tien bay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4868">
            <a:off x="2514600" y="1752600"/>
            <a:ext cx="3254375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1" name="Picture 53" descr="Bouque_of_pink_ross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57600"/>
            <a:ext cx="1514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2" name="Picture 54" descr="Bouque_of_pink_ross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57600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20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2569 L 0.16493 0.00856 C 0.19879 0.00555 0.24497 -0.01019 0.2908 -0.03426 C 0.3434 -0.06227 0.38351 -0.0919 0.40903 -0.12037 L 0.53351 -0.25232 " pathEditMode="relative" rAng="-1293924" ptsTypes="FffFF">
                                      <p:cBhvr>
                                        <p:cTn id="11" dur="20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48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">
                                      <p:cBhvr>
                                        <p:cTn id="20" dur="2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">
                                      <p:cBhvr>
                                        <p:cTn id="22" dur="20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">
                                      <p:cBhvr>
                                        <p:cTn id="24" dur="2000" fill="hold"/>
                                        <p:tgtEl>
                                          <p:spTgt spid="12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1749" name="Picture 5" descr="hinh_nen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0" name="Rectangle 6"/>
            <p:cNvSpPr>
              <a:spLocks noChangeArrowheads="1"/>
            </p:cNvSpPr>
            <p:nvPr/>
          </p:nvSpPr>
          <p:spPr bwMode="auto">
            <a:xfrm>
              <a:off x="2798" y="2017"/>
              <a:ext cx="1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 b="1"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31751" name="WordArt 7"/>
            <p:cNvSpPr>
              <a:spLocks noChangeArrowheads="1" noChangeShapeType="1" noTextEdit="1"/>
            </p:cNvSpPr>
            <p:nvPr/>
          </p:nvSpPr>
          <p:spPr bwMode="auto">
            <a:xfrm>
              <a:off x="528" y="576"/>
              <a:ext cx="4560" cy="346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CÂU CHUYỆN ĐẾN ĐÂY LÀ HẾT RỒI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88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6254750"/>
            <a:ext cx="68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b="1">
              <a:cs typeface="Arial" charset="0"/>
            </a:endParaRPr>
          </a:p>
        </p:txBody>
      </p:sp>
      <p:pic>
        <p:nvPicPr>
          <p:cNvPr id="309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45"/>
          <p:cNvSpPr>
            <a:spLocks noChangeArrowheads="1"/>
          </p:cNvSpPr>
          <p:nvPr/>
        </p:nvSpPr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b="1">
              <a:cs typeface="Arial" charset="0"/>
            </a:endParaRPr>
          </a:p>
        </p:txBody>
      </p:sp>
      <p:pic>
        <p:nvPicPr>
          <p:cNvPr id="312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PTI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08000"/>
            <a:ext cx="9753600" cy="7315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0" name="Group 8"/>
          <p:cNvGrpSpPr>
            <a:grpSpLocks/>
          </p:cNvGrpSpPr>
          <p:nvPr/>
        </p:nvGrpSpPr>
        <p:grpSpPr bwMode="auto">
          <a:xfrm>
            <a:off x="1172718" y="1380321"/>
            <a:ext cx="2971800" cy="1257300"/>
            <a:chOff x="1992" y="960"/>
            <a:chExt cx="1200" cy="600"/>
          </a:xfrm>
        </p:grpSpPr>
        <p:pic>
          <p:nvPicPr>
            <p:cNvPr id="3114" name="Picture 9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5" name="Picture 10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6" name="Picture 11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1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8" name="Picture 14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3810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209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9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8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1" name="Picture 27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953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2" name="Picture 28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51054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3" name="Picture 29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4572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4" name="Picture 30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3048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5" name="Picture 31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200" y="381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6" name="Picture 32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54864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02" name="Group 33"/>
          <p:cNvGrpSpPr>
            <a:grpSpLocks/>
          </p:cNvGrpSpPr>
          <p:nvPr/>
        </p:nvGrpSpPr>
        <p:grpSpPr bwMode="auto">
          <a:xfrm>
            <a:off x="5105400" y="4800600"/>
            <a:ext cx="2971800" cy="1257300"/>
            <a:chOff x="1992" y="960"/>
            <a:chExt cx="1200" cy="600"/>
          </a:xfrm>
        </p:grpSpPr>
        <p:pic>
          <p:nvPicPr>
            <p:cNvPr id="3111" name="Picture 34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2" name="Picture 35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" name="Picture 36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03" name="Group 37"/>
          <p:cNvGrpSpPr>
            <a:grpSpLocks/>
          </p:cNvGrpSpPr>
          <p:nvPr/>
        </p:nvGrpSpPr>
        <p:grpSpPr bwMode="auto">
          <a:xfrm>
            <a:off x="5257800" y="2209800"/>
            <a:ext cx="2971800" cy="1257300"/>
            <a:chOff x="1992" y="960"/>
            <a:chExt cx="1200" cy="600"/>
          </a:xfrm>
        </p:grpSpPr>
        <p:pic>
          <p:nvPicPr>
            <p:cNvPr id="3108" name="Picture 38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9" name="Picture 39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0" name="Picture 40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705" name="WordArt 41"/>
          <p:cNvSpPr>
            <a:spLocks noChangeArrowheads="1" noChangeShapeType="1" noTextEdit="1"/>
          </p:cNvSpPr>
          <p:nvPr/>
        </p:nvSpPr>
        <p:spPr bwMode="auto">
          <a:xfrm rot="442160">
            <a:off x="609600" y="566738"/>
            <a:ext cx="7543800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Clarendon"/>
            </a:endParaRPr>
          </a:p>
        </p:txBody>
      </p:sp>
      <p:pic>
        <p:nvPicPr>
          <p:cNvPr id="3105" name="Picture 6" descr="1064982z6po9vz21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24200"/>
            <a:ext cx="1143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Picture 6" descr="1064982z6po9vz21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-228600"/>
            <a:ext cx="7445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79633" y="2967335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6" name="Picture 16" descr="j031805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5890">
            <a:off x="676800" y="3819181"/>
            <a:ext cx="19177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6" descr="2067166a35x1e8i0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916976"/>
            <a:ext cx="1257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420021lpjc7ug7l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7846">
            <a:off x="1354408" y="4690220"/>
            <a:ext cx="1400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2067166a35x1e8i0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62" y="5007401"/>
            <a:ext cx="1257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12"/>
          <p:cNvGrpSpPr>
            <a:grpSpLocks/>
          </p:cNvGrpSpPr>
          <p:nvPr/>
        </p:nvGrpSpPr>
        <p:grpSpPr bwMode="auto">
          <a:xfrm>
            <a:off x="4917831" y="4304506"/>
            <a:ext cx="1524000" cy="2465388"/>
            <a:chOff x="1584" y="1152"/>
            <a:chExt cx="772" cy="1272"/>
          </a:xfrm>
        </p:grpSpPr>
        <p:pic>
          <p:nvPicPr>
            <p:cNvPr id="51" name="Picture 13" descr="HP104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4" y="1208"/>
              <a:ext cx="532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4" descr="HP104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28" y="1440"/>
              <a:ext cx="432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5" descr="HP104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4" y="1152"/>
              <a:ext cx="532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4" name="Picture 7" descr="be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814">
            <a:off x="2830891" y="3146128"/>
            <a:ext cx="18637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838200" y="1071888"/>
            <a:ext cx="69482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Phần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2: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Tài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n</a:t>
            </a:r>
            <a:r>
              <a:rPr lang="vi-V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ă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của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bé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0890523"/>
      </p:ext>
    </p:extLst>
  </p:cSld>
  <p:clrMapOvr>
    <a:masterClrMapping/>
  </p:clrMapOvr>
  <p:transition spd="slow">
    <p:zoom dir="in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3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3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3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3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3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3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3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3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1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4" presetClass="entr" presetSubtype="0" repeatCount="200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2857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>
                <p:cTn id="84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audio>
              <p:cMediaNode>
                <p:cTn id="85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  <p:bldLst>
      <p:bldP spid="11370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5" name="Picture 43" descr="Hoat_hinh0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57" name="Picture 45" descr="DECOR0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3041650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356" name="Object 44"/>
          <p:cNvGraphicFramePr>
            <a:graphicFrameLocks noChangeAspect="1"/>
          </p:cNvGraphicFramePr>
          <p:nvPr/>
        </p:nvGraphicFramePr>
        <p:xfrm>
          <a:off x="2209800" y="0"/>
          <a:ext cx="5040313" cy="485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CorelDRAW" r:id="rId5" imgW="4097417" imgH="3946446" progId="CorelDRAW.Graphic.11">
                  <p:embed/>
                </p:oleObj>
              </mc:Choice>
              <mc:Fallback>
                <p:oleObj name="CorelDRAW" r:id="rId5" imgW="4097417" imgH="3946446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0"/>
                        <a:ext cx="5040313" cy="485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58" name="Oval 46"/>
          <p:cNvSpPr>
            <a:spLocks noChangeArrowheads="1"/>
          </p:cNvSpPr>
          <p:nvPr/>
        </p:nvSpPr>
        <p:spPr bwMode="auto">
          <a:xfrm>
            <a:off x="3810000" y="1981200"/>
            <a:ext cx="1581150" cy="168116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cs typeface="Arial" charset="0"/>
            </a:endParaRPr>
          </a:p>
        </p:txBody>
      </p:sp>
      <p:sp>
        <p:nvSpPr>
          <p:cNvPr id="13359" name="Oval 4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191000" y="5334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1</a:t>
            </a:r>
          </a:p>
        </p:txBody>
      </p:sp>
      <p:sp>
        <p:nvSpPr>
          <p:cNvPr id="13360" name="Oval 4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867400" y="16764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2</a:t>
            </a:r>
          </a:p>
        </p:txBody>
      </p:sp>
      <p:sp>
        <p:nvSpPr>
          <p:cNvPr id="13361" name="Oval 4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486400" y="35814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3</a:t>
            </a:r>
          </a:p>
        </p:txBody>
      </p:sp>
      <p:sp>
        <p:nvSpPr>
          <p:cNvPr id="13362" name="Oval 5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276600" y="34290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4</a:t>
            </a:r>
          </a:p>
        </p:txBody>
      </p:sp>
      <p:sp>
        <p:nvSpPr>
          <p:cNvPr id="13363" name="Oval 5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895600" y="16002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5</a:t>
            </a:r>
          </a:p>
        </p:txBody>
      </p:sp>
      <p:sp>
        <p:nvSpPr>
          <p:cNvPr id="13364" name="Oval 5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191000" y="23622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6</a:t>
            </a:r>
          </a:p>
        </p:txBody>
      </p:sp>
      <p:pic>
        <p:nvPicPr>
          <p:cNvPr id="13365" name="Picture 53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4924">
            <a:off x="3189288" y="5497512"/>
            <a:ext cx="115093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66" name="Picture 5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1379">
            <a:off x="7010400" y="304800"/>
            <a:ext cx="1368425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67" name="Rectangle 5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316913" y="6092825"/>
            <a:ext cx="827087" cy="765175"/>
          </a:xfrm>
          <a:prstGeom prst="rect">
            <a:avLst/>
          </a:prstGeom>
          <a:solidFill>
            <a:srgbClr val="00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3366"/>
                </a:solidFill>
                <a:latin typeface="Times New Roman" pitchFamily="18" charset="0"/>
                <a:cs typeface="Arial" charset="0"/>
              </a:rPr>
              <a:t>Kết thúc</a:t>
            </a:r>
          </a:p>
          <a:p>
            <a:pPr algn="ctr"/>
            <a:r>
              <a:rPr lang="en-US">
                <a:solidFill>
                  <a:srgbClr val="003366"/>
                </a:solidFill>
                <a:latin typeface="Times New Roman" pitchFamily="18" charset="0"/>
                <a:cs typeface="Arial" charset="0"/>
              </a:rPr>
              <a:t> bài</a:t>
            </a:r>
          </a:p>
        </p:txBody>
      </p:sp>
    </p:spTree>
    <p:extLst>
      <p:ext uri="{BB962C8B-B14F-4D97-AF65-F5344CB8AC3E}">
        <p14:creationId xmlns:p14="http://schemas.microsoft.com/office/powerpoint/2010/main" val="227618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7 C 0.22899 -0.05666 0.45764 -0.11378 0.50781 -0.23196 C 0.55799 -0.35037 0.39462 -0.6413 0.30122 -0.71022 C 0.20799 -0.77891 0.07778 -0.7123 -0.05226 -0.645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3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0" y="-389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25809E-6 C -0.10105 -0.03053 -0.20191 -0.06106 -0.25782 -0.00208 C -0.31355 0.05712 -0.32188 0.29625 -0.33473 0.35615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13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14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3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6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3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6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3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6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3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6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3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64"/>
                  </p:tgtEl>
                </p:cond>
              </p:nextCondLst>
            </p:seq>
          </p:childTnLst>
        </p:cTn>
      </p:par>
    </p:tnLst>
    <p:bldLst>
      <p:bldP spid="13359" grpId="0" animBg="1"/>
      <p:bldP spid="13360" grpId="0" animBg="1"/>
      <p:bldP spid="13361" grpId="0" animBg="1"/>
      <p:bldP spid="13362" grpId="0" animBg="1"/>
      <p:bldP spid="13363" grpId="0" animBg="1"/>
      <p:bldP spid="133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7" name="Group 107"/>
          <p:cNvGrpSpPr>
            <a:grpSpLocks/>
          </p:cNvGrpSpPr>
          <p:nvPr/>
        </p:nvGrpSpPr>
        <p:grpSpPr bwMode="auto">
          <a:xfrm>
            <a:off x="0" y="0"/>
            <a:ext cx="9194800" cy="6858000"/>
            <a:chOff x="0" y="0"/>
            <a:chExt cx="5792" cy="4320"/>
          </a:xfrm>
        </p:grpSpPr>
        <p:pic>
          <p:nvPicPr>
            <p:cNvPr id="15439" name="Picture 79" descr="Hoat_hinh0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420" name="AutoShape 6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03" y="3884"/>
              <a:ext cx="657" cy="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FFFF"/>
            </a:solidFill>
            <a:ln w="381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Trở 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Về</a:t>
              </a:r>
            </a:p>
          </p:txBody>
        </p:sp>
        <p:grpSp>
          <p:nvGrpSpPr>
            <p:cNvPr id="15453" name="Group 93"/>
            <p:cNvGrpSpPr>
              <a:grpSpLocks/>
            </p:cNvGrpSpPr>
            <p:nvPr/>
          </p:nvGrpSpPr>
          <p:grpSpPr bwMode="auto">
            <a:xfrm>
              <a:off x="1344" y="0"/>
              <a:ext cx="4320" cy="4320"/>
              <a:chOff x="1440" y="0"/>
              <a:chExt cx="4320" cy="4320"/>
            </a:xfrm>
          </p:grpSpPr>
          <p:pic>
            <p:nvPicPr>
              <p:cNvPr id="15454" name="Picture 94" descr="DECOR03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84196">
                <a:off x="2400" y="816"/>
                <a:ext cx="1335" cy="2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15455" name="Object 95"/>
              <p:cNvGraphicFramePr>
                <a:graphicFrameLocks noChangeAspect="1"/>
              </p:cNvGraphicFramePr>
              <p:nvPr/>
            </p:nvGraphicFramePr>
            <p:xfrm>
              <a:off x="1440" y="0"/>
              <a:ext cx="2581" cy="24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96" name="CorelDRAW" r:id="rId5" imgW="4097417" imgH="3946446" progId="CorelDRAW.Graphic.11">
                      <p:embed/>
                    </p:oleObj>
                  </mc:Choice>
                  <mc:Fallback>
                    <p:oleObj name="CorelDRAW" r:id="rId5" imgW="4097417" imgH="3946446" progId="CorelDRAW.Graphic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0"/>
                            <a:ext cx="2581" cy="24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456" name="Oval 96"/>
              <p:cNvSpPr>
                <a:spLocks noChangeArrowheads="1"/>
              </p:cNvSpPr>
              <p:nvPr/>
            </p:nvSpPr>
            <p:spPr bwMode="auto">
              <a:xfrm>
                <a:off x="2400" y="864"/>
                <a:ext cx="864" cy="81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cs typeface="Arial" charset="0"/>
                </a:endParaRPr>
              </a:p>
            </p:txBody>
          </p:sp>
          <p:sp>
            <p:nvSpPr>
              <p:cNvPr id="15457" name="Oval 97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2496" y="144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5458" name="Oval 98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3312" y="864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15459" name="Oval 99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3024" y="1728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3</a:t>
                </a:r>
              </a:p>
            </p:txBody>
          </p:sp>
          <p:sp>
            <p:nvSpPr>
              <p:cNvPr id="15460" name="Oval 10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2064" y="1632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4</a:t>
                </a:r>
              </a:p>
            </p:txBody>
          </p:sp>
          <p:sp>
            <p:nvSpPr>
              <p:cNvPr id="15461" name="Oval 101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1824" y="864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5</a:t>
                </a:r>
              </a:p>
            </p:txBody>
          </p:sp>
          <p:sp>
            <p:nvSpPr>
              <p:cNvPr id="15462" name="Oval 102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2544" y="1008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6</a:t>
                </a:r>
              </a:p>
            </p:txBody>
          </p:sp>
          <p:pic>
            <p:nvPicPr>
              <p:cNvPr id="15463" name="Picture 103" descr="3d butterfly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794924">
                <a:off x="2009" y="3463"/>
                <a:ext cx="725" cy="4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64" name="Picture 104" descr="3d butterfly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81379">
                <a:off x="4416" y="192"/>
                <a:ext cx="862" cy="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465" name="Rectangle 105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39" y="3838"/>
                <a:ext cx="521" cy="482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>
                    <a:solidFill>
                      <a:srgbClr val="003366"/>
                    </a:solidFill>
                    <a:latin typeface="Times New Roman" pitchFamily="18" charset="0"/>
                    <a:cs typeface="Arial" charset="0"/>
                  </a:rPr>
                  <a:t>Kết thúc</a:t>
                </a:r>
              </a:p>
              <a:p>
                <a:pPr algn="ctr"/>
                <a:r>
                  <a:rPr lang="en-US">
                    <a:solidFill>
                      <a:srgbClr val="003366"/>
                    </a:solidFill>
                    <a:latin typeface="Times New Roman" pitchFamily="18" charset="0"/>
                    <a:cs typeface="Arial" charset="0"/>
                  </a:rPr>
                  <a:t> bài</a:t>
                </a:r>
              </a:p>
            </p:txBody>
          </p:sp>
        </p:grpSp>
        <p:pic>
          <p:nvPicPr>
            <p:cNvPr id="15413" name="Picture 53" descr="A_S_Template_Children_D01_3336x233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415" name="Rectangle 55"/>
            <p:cNvSpPr>
              <a:spLocks noChangeArrowheads="1"/>
            </p:cNvSpPr>
            <p:nvPr/>
          </p:nvSpPr>
          <p:spPr bwMode="auto">
            <a:xfrm>
              <a:off x="1872" y="768"/>
              <a:ext cx="2948" cy="1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US" sz="4000" dirty="0">
                  <a:solidFill>
                    <a:srgbClr val="FF33CC"/>
                  </a:solidFill>
                </a:rPr>
                <a:t> </a:t>
              </a:r>
              <a:r>
                <a:rPr lang="en-US" sz="6000" b="1" dirty="0" err="1">
                  <a:solidFill>
                    <a:schemeClr val="tx2"/>
                  </a:solidFill>
                  <a:latin typeface="Times New Roman" pitchFamily="18" charset="0"/>
                </a:rPr>
                <a:t>Trong</a:t>
              </a:r>
              <a:r>
                <a:rPr lang="en-US" sz="6000" b="1" dirty="0">
                  <a:solidFill>
                    <a:schemeClr val="tx2"/>
                  </a:solidFill>
                  <a:latin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chemeClr val="tx2"/>
                  </a:solidFill>
                  <a:latin typeface="Times New Roman" pitchFamily="18" charset="0"/>
                </a:rPr>
                <a:t>chuyện</a:t>
              </a:r>
              <a:r>
                <a:rPr lang="en-US" sz="6000" b="1" dirty="0">
                  <a:solidFill>
                    <a:schemeClr val="tx2"/>
                  </a:solidFill>
                  <a:latin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chemeClr val="tx2"/>
                  </a:solidFill>
                  <a:latin typeface="Times New Roman" pitchFamily="18" charset="0"/>
                </a:rPr>
                <a:t>có</a:t>
              </a:r>
              <a:r>
                <a:rPr lang="en-US" sz="6000" b="1" dirty="0">
                  <a:solidFill>
                    <a:schemeClr val="tx2"/>
                  </a:solidFill>
                  <a:latin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chemeClr val="tx2"/>
                  </a:solidFill>
                  <a:latin typeface="Times New Roman" pitchFamily="18" charset="0"/>
                </a:rPr>
                <a:t>những</a:t>
              </a:r>
              <a:r>
                <a:rPr lang="en-US" sz="6000" b="1" dirty="0">
                  <a:solidFill>
                    <a:schemeClr val="tx2"/>
                  </a:solidFill>
                  <a:latin typeface="Times New Roman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tx2"/>
                  </a:solidFill>
                  <a:latin typeface="Times New Roman" pitchFamily="18" charset="0"/>
                </a:rPr>
                <a:t>nhân</a:t>
              </a:r>
              <a:r>
                <a:rPr lang="en-US" sz="6000" b="1" dirty="0">
                  <a:solidFill>
                    <a:schemeClr val="tx2"/>
                  </a:solidFill>
                  <a:latin typeface="Times New Roman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tx2"/>
                  </a:solidFill>
                  <a:latin typeface="Times New Roman" pitchFamily="18" charset="0"/>
                </a:rPr>
                <a:t>vật</a:t>
              </a:r>
              <a:r>
                <a:rPr lang="en-US" sz="6000" b="1" dirty="0">
                  <a:solidFill>
                    <a:schemeClr val="tx2"/>
                  </a:solidFill>
                  <a:latin typeface="Times New Roman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tx2"/>
                  </a:solidFill>
                  <a:latin typeface="Times New Roman" pitchFamily="18" charset="0"/>
                </a:rPr>
                <a:t>nào</a:t>
              </a:r>
              <a:r>
                <a:rPr lang="en-US" sz="6000" dirty="0">
                  <a:solidFill>
                    <a:schemeClr val="tx2"/>
                  </a:solidFill>
                </a:rPr>
                <a:t>?</a:t>
              </a:r>
            </a:p>
          </p:txBody>
        </p:sp>
        <p:grpSp>
          <p:nvGrpSpPr>
            <p:cNvPr id="15416" name="Group 56"/>
            <p:cNvGrpSpPr>
              <a:grpSpLocks/>
            </p:cNvGrpSpPr>
            <p:nvPr/>
          </p:nvGrpSpPr>
          <p:grpSpPr bwMode="auto">
            <a:xfrm>
              <a:off x="4658" y="32"/>
              <a:ext cx="1134" cy="1050"/>
              <a:chOff x="480" y="1296"/>
              <a:chExt cx="1584" cy="1824"/>
            </a:xfrm>
          </p:grpSpPr>
          <p:pic>
            <p:nvPicPr>
              <p:cNvPr id="15417" name="Picture 57" descr="AG00317_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392"/>
                <a:ext cx="1234" cy="17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418" name="AutoShape 58"/>
              <p:cNvSpPr>
                <a:spLocks noChangeArrowheads="1"/>
              </p:cNvSpPr>
              <p:nvPr/>
            </p:nvSpPr>
            <p:spPr bwMode="auto">
              <a:xfrm>
                <a:off x="528" y="1296"/>
                <a:ext cx="1536" cy="576"/>
              </a:xfrm>
              <a:prstGeom prst="cloudCallout">
                <a:avLst>
                  <a:gd name="adj1" fmla="val -19074"/>
                  <a:gd name="adj2" fmla="val 119968"/>
                </a:avLst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eaLnBrk="0" hangingPunct="0"/>
                <a:r>
                  <a:rPr lang="en-US" b="1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charset="0"/>
                  </a:rPr>
                  <a:t>Cố lên</a:t>
                </a:r>
              </a:p>
            </p:txBody>
          </p:sp>
        </p:grpSp>
        <p:sp>
          <p:nvSpPr>
            <p:cNvPr id="15419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1104" y="384"/>
              <a:ext cx="1769" cy="75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1186117"/>
                </a:avLst>
              </a:prstTxWarp>
            </a:bodyPr>
            <a:lstStyle/>
            <a:p>
              <a:pPr algn="ctr"/>
              <a:r>
                <a:rPr lang="en-US" sz="3600" kern="10" dirty="0"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solidFill>
                    <a:srgbClr val="00FFFF"/>
                  </a:solidFill>
                  <a:latin typeface="Times New Roman"/>
                  <a:cs typeface="Times New Roman"/>
                </a:rPr>
                <a:t>ĐỐ BÉ </a:t>
              </a:r>
            </a:p>
          </p:txBody>
        </p:sp>
        <p:sp>
          <p:nvSpPr>
            <p:cNvPr id="15466" name="AutoShape 106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03" y="3884"/>
              <a:ext cx="657" cy="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FFFF"/>
            </a:solidFill>
            <a:ln w="381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Trở 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Về</a:t>
              </a:r>
            </a:p>
          </p:txBody>
        </p:sp>
        <p:pic>
          <p:nvPicPr>
            <p:cNvPr id="15414" name="Picture 54" descr="BIRTHD~3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784"/>
              <a:ext cx="3878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15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31" name="Group 43"/>
          <p:cNvGrpSpPr>
            <a:grpSpLocks/>
          </p:cNvGrpSpPr>
          <p:nvPr/>
        </p:nvGrpSpPr>
        <p:grpSpPr bwMode="auto">
          <a:xfrm>
            <a:off x="0" y="0"/>
            <a:ext cx="9144000" cy="7467600"/>
            <a:chOff x="0" y="0"/>
            <a:chExt cx="5760" cy="4320"/>
          </a:xfrm>
        </p:grpSpPr>
        <p:pic>
          <p:nvPicPr>
            <p:cNvPr id="37932" name="Picture 44" descr="Hoat_hinh0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933" name="Picture 45" descr="DECOR03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4196">
              <a:off x="1920" y="816"/>
              <a:ext cx="1335" cy="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7934" name="Object 46"/>
            <p:cNvGraphicFramePr>
              <a:graphicFrameLocks noChangeAspect="1"/>
            </p:cNvGraphicFramePr>
            <p:nvPr/>
          </p:nvGraphicFramePr>
          <p:xfrm>
            <a:off x="960" y="0"/>
            <a:ext cx="2581" cy="2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5" name="CorelDRAW" r:id="rId5" imgW="4097417" imgH="3946446" progId="CorelDRAW.Graphic.11">
                    <p:embed/>
                  </p:oleObj>
                </mc:Choice>
                <mc:Fallback>
                  <p:oleObj name="CorelDRAW" r:id="rId5" imgW="4097417" imgH="3946446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0"/>
                          <a:ext cx="2581" cy="24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35" name="Oval 47"/>
            <p:cNvSpPr>
              <a:spLocks noChangeArrowheads="1"/>
            </p:cNvSpPr>
            <p:nvPr/>
          </p:nvSpPr>
          <p:spPr bwMode="auto">
            <a:xfrm>
              <a:off x="1920" y="864"/>
              <a:ext cx="864" cy="819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cs typeface="Arial" charset="0"/>
              </a:endParaRPr>
            </a:p>
          </p:txBody>
        </p:sp>
        <p:pic>
          <p:nvPicPr>
            <p:cNvPr id="37936" name="Picture 48" descr="3d butterfly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94924">
              <a:off x="1529" y="3463"/>
              <a:ext cx="725" cy="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937" name="Picture 49" descr="3d butterfly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1379">
              <a:off x="3936" y="192"/>
              <a:ext cx="862" cy="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38" name="Rectangle 5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4759" y="3838"/>
              <a:ext cx="521" cy="48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latin typeface="Times New Roman" pitchFamily="18" charset="0"/>
                  <a:cs typeface="Arial" charset="0"/>
                </a:rPr>
                <a:t>Kết thúc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latin typeface="Times New Roman" pitchFamily="18" charset="0"/>
                  <a:cs typeface="Arial" charset="0"/>
                </a:rPr>
                <a:t> bài</a:t>
              </a:r>
            </a:p>
          </p:txBody>
        </p:sp>
      </p:grpSp>
      <p:sp>
        <p:nvSpPr>
          <p:cNvPr id="37939" name="Oval 5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95800" y="14478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2</a:t>
            </a:r>
          </a:p>
        </p:txBody>
      </p:sp>
      <p:sp>
        <p:nvSpPr>
          <p:cNvPr id="37940" name="Oval 5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962400" y="32766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3</a:t>
            </a:r>
          </a:p>
        </p:txBody>
      </p:sp>
      <p:sp>
        <p:nvSpPr>
          <p:cNvPr id="37941" name="Oval 5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14600" y="31242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4</a:t>
            </a:r>
          </a:p>
        </p:txBody>
      </p:sp>
      <p:sp>
        <p:nvSpPr>
          <p:cNvPr id="37942" name="Oval 5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133600" y="15240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5</a:t>
            </a:r>
          </a:p>
        </p:txBody>
      </p:sp>
      <p:sp>
        <p:nvSpPr>
          <p:cNvPr id="37943" name="Oval 5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2800" y="18288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6</a:t>
            </a:r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0" y="0"/>
            <a:ext cx="9296400" cy="6858000"/>
            <a:chOff x="0" y="0"/>
            <a:chExt cx="5856" cy="4320"/>
          </a:xfrm>
        </p:grpSpPr>
        <p:pic>
          <p:nvPicPr>
            <p:cNvPr id="37893" name="Picture 5" descr="8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89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44" y="384"/>
              <a:ext cx="5376" cy="158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1065746"/>
                </a:avLst>
              </a:prstTxWarp>
            </a:bodyPr>
            <a:lstStyle/>
            <a:p>
              <a:pPr algn="ctr"/>
              <a:r>
                <a:rPr lang="en-US" sz="3600" kern="10"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00FFFF"/>
                  </a:solidFill>
                  <a:latin typeface="Times New Roman"/>
                  <a:cs typeface="Times New Roman"/>
                </a:rPr>
                <a:t>BÉ BIẾT KHÔNG NÀO?</a:t>
              </a:r>
            </a:p>
          </p:txBody>
        </p:sp>
        <p:grpSp>
          <p:nvGrpSpPr>
            <p:cNvPr id="37895" name="Group 7"/>
            <p:cNvGrpSpPr>
              <a:grpSpLocks/>
            </p:cNvGrpSpPr>
            <p:nvPr/>
          </p:nvGrpSpPr>
          <p:grpSpPr bwMode="auto">
            <a:xfrm>
              <a:off x="432" y="3195"/>
              <a:ext cx="1224" cy="1125"/>
              <a:chOff x="480" y="1296"/>
              <a:chExt cx="1584" cy="1824"/>
            </a:xfrm>
          </p:grpSpPr>
          <p:pic>
            <p:nvPicPr>
              <p:cNvPr id="37896" name="Picture 8" descr="AG00317_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392"/>
                <a:ext cx="1234" cy="17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897" name="AutoShape 9"/>
              <p:cNvSpPr>
                <a:spLocks noChangeArrowheads="1"/>
              </p:cNvSpPr>
              <p:nvPr/>
            </p:nvSpPr>
            <p:spPr bwMode="auto">
              <a:xfrm>
                <a:off x="528" y="1296"/>
                <a:ext cx="1536" cy="576"/>
              </a:xfrm>
              <a:prstGeom prst="cloudCallout">
                <a:avLst>
                  <a:gd name="adj1" fmla="val -19074"/>
                  <a:gd name="adj2" fmla="val 119968"/>
                </a:avLst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charset="0"/>
                  </a:rPr>
                  <a:t>Cố lên</a:t>
                </a:r>
              </a:p>
            </p:txBody>
          </p:sp>
        </p:grpSp>
        <p:sp>
          <p:nvSpPr>
            <p:cNvPr id="37898" name="AutoShape 10"/>
            <p:cNvSpPr>
              <a:spLocks noChangeArrowheads="1"/>
            </p:cNvSpPr>
            <p:nvPr/>
          </p:nvSpPr>
          <p:spPr bwMode="auto">
            <a:xfrm rot="210263">
              <a:off x="144" y="768"/>
              <a:ext cx="5616" cy="2880"/>
            </a:xfrm>
            <a:prstGeom prst="cloudCallout">
              <a:avLst>
                <a:gd name="adj1" fmla="val -32370"/>
                <a:gd name="adj2" fmla="val 18403"/>
              </a:avLst>
            </a:prstGeom>
            <a:solidFill>
              <a:srgbClr val="00FFFF"/>
            </a:solidFill>
            <a:ln w="28575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3200" b="1">
                  <a:latin typeface="Times New Roman" pitchFamily="18" charset="0"/>
                </a:rPr>
                <a:t>:</a:t>
              </a:r>
              <a:r>
                <a:rPr lang="en-US" sz="3200">
                  <a:latin typeface="Times New Roman" pitchFamily="18" charset="0"/>
                </a:rPr>
                <a:t>  </a:t>
              </a:r>
              <a:r>
                <a:rPr lang="en-US" sz="3200" b="1" i="1">
                  <a:latin typeface="Times New Roman" pitchFamily="18" charset="0"/>
                </a:rPr>
                <a:t>Các bông hoa hồng  đã mơ ước điều gì</a:t>
              </a:r>
              <a:r>
                <a:rPr lang="en-US" sz="3200">
                  <a:latin typeface="Times New Roman" pitchFamily="18" charset="0"/>
                </a:rPr>
                <a:t> ? (Ước gì chúng ta cónhiều </a:t>
              </a:r>
              <a:r>
                <a:rPr lang="am-ET" sz="3200">
                  <a:latin typeface="Times New Roman" pitchFamily="18" charset="0"/>
                </a:rPr>
                <a:t>màu sắc như các loại hoa khác.Ừ</a:t>
              </a:r>
              <a:r>
                <a:rPr lang="en-US" sz="3200">
                  <a:latin typeface="Times New Roman" pitchFamily="18" charset="0"/>
                </a:rPr>
                <a:t> </a:t>
              </a:r>
              <a:r>
                <a:rPr lang="am-ET" sz="3200">
                  <a:latin typeface="Times New Roman" pitchFamily="18" charset="0"/>
                </a:rPr>
                <a:t>nhỉ! Giá mà chúng ta có được màuđỏ rực rỡ của hoa thược dược, màu tím ngắt của hoa lưu ly, màu</a:t>
              </a:r>
              <a:r>
                <a:rPr lang="en-US" sz="3200">
                  <a:latin typeface="Times New Roman" pitchFamily="18" charset="0"/>
                </a:rPr>
                <a:t> </a:t>
              </a:r>
              <a:r>
                <a:rPr lang="am-ET" sz="3200">
                  <a:latin typeface="Times New Roman" pitchFamily="18" charset="0"/>
                </a:rPr>
                <a:t>vàng tươi của hoa cúc)</a:t>
              </a:r>
              <a:endParaRPr lang="en-US" sz="3200">
                <a:latin typeface="Times New Roman" pitchFamily="18" charset="0"/>
              </a:endParaRPr>
            </a:p>
          </p:txBody>
        </p:sp>
        <p:sp>
          <p:nvSpPr>
            <p:cNvPr id="37899" name="AutoShape 1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43" y="3860"/>
              <a:ext cx="657" cy="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FFFF"/>
            </a:solidFill>
            <a:ln w="381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Trở 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Về</a:t>
              </a:r>
            </a:p>
          </p:txBody>
        </p:sp>
        <p:sp>
          <p:nvSpPr>
            <p:cNvPr id="37900" name="AutoShape 12"/>
            <p:cNvSpPr>
              <a:spLocks noChangeArrowheads="1"/>
            </p:cNvSpPr>
            <p:nvPr/>
          </p:nvSpPr>
          <p:spPr bwMode="auto">
            <a:xfrm rot="210263">
              <a:off x="240" y="864"/>
              <a:ext cx="5616" cy="2880"/>
            </a:xfrm>
            <a:prstGeom prst="cloudCallout">
              <a:avLst>
                <a:gd name="adj1" fmla="val -32370"/>
                <a:gd name="adj2" fmla="val 18403"/>
              </a:avLst>
            </a:prstGeom>
            <a:solidFill>
              <a:srgbClr val="00FFFF"/>
            </a:solidFill>
            <a:ln w="28575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6000">
                  <a:latin typeface="Times New Roman" pitchFamily="18" charset="0"/>
                </a:rPr>
                <a:t> </a:t>
              </a:r>
              <a:r>
                <a:rPr lang="en-US" sz="6000" b="1" i="1">
                  <a:latin typeface="Times New Roman" pitchFamily="18" charset="0"/>
                </a:rPr>
                <a:t>Các bông hoa hồng  đã mơ ước điều gì</a:t>
              </a:r>
              <a:r>
                <a:rPr lang="en-US" sz="6000">
                  <a:latin typeface="Times New Roman" pitchFamily="18" charset="0"/>
                </a:rPr>
                <a:t> ?</a:t>
              </a:r>
              <a:r>
                <a:rPr lang="en-US" sz="3200">
                  <a:latin typeface="Times New Roman" pitchFamily="18" charset="0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42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7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7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60419" name="Picture 35" descr="Hoa go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-50800"/>
            <a:ext cx="21002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4" descr="Hoa go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7" descr="_de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37" descr="_de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37" descr="_de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43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37" descr="_de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37" descr="_de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37" descr="_de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715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7" name="WordArt 14"/>
          <p:cNvSpPr>
            <a:spLocks noChangeArrowheads="1" noChangeShapeType="1" noTextEdit="1"/>
          </p:cNvSpPr>
          <p:nvPr/>
        </p:nvSpPr>
        <p:spPr bwMode="auto">
          <a:xfrm>
            <a:off x="561975" y="515938"/>
            <a:ext cx="809625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án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</a:t>
            </a:r>
            <a:r>
              <a:rPr lang="vi-VN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ă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endParaRPr lang="en-US" sz="36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0428" name="WordArt 15"/>
          <p:cNvSpPr>
            <a:spLocks noChangeArrowheads="1" noChangeShapeType="1" noTextEdit="1"/>
          </p:cNvSpPr>
          <p:nvPr/>
        </p:nvSpPr>
        <p:spPr bwMode="auto">
          <a:xfrm>
            <a:off x="1600200" y="1420813"/>
            <a:ext cx="5886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latin typeface="Times New Roman"/>
              <a:cs typeface="Times New Roman"/>
            </a:endParaRPr>
          </a:p>
        </p:txBody>
      </p:sp>
      <p:sp>
        <p:nvSpPr>
          <p:cNvPr id="60429" name="WordArt 16"/>
          <p:cNvSpPr>
            <a:spLocks noChangeArrowheads="1" noChangeShapeType="1" noTextEdit="1"/>
          </p:cNvSpPr>
          <p:nvPr/>
        </p:nvSpPr>
        <p:spPr bwMode="auto">
          <a:xfrm>
            <a:off x="1524000" y="2286000"/>
            <a:ext cx="6324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Thực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vật</a:t>
            </a:r>
            <a:endParaRPr lang="en-US" sz="3600" kern="10" dirty="0" smtClean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Truyện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sự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tích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hoa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hồng</a:t>
            </a:r>
            <a:endParaRPr lang="en-US" sz="3600" kern="10" dirty="0" smtClean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</a:t>
            </a:r>
            <a:r>
              <a:rPr lang="vi-VN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ười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thực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hiện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Hạnh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kern="10" dirty="0" smtClean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Lứa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tuổi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: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Mẫu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lớn</a:t>
            </a:r>
            <a:r>
              <a:rPr lang="en-US" sz="3600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kern="1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0430" name="WordArt 17"/>
          <p:cNvSpPr>
            <a:spLocks noChangeArrowheads="1" noChangeShapeType="1" noTextEdit="1"/>
          </p:cNvSpPr>
          <p:nvPr/>
        </p:nvSpPr>
        <p:spPr bwMode="auto">
          <a:xfrm>
            <a:off x="1600200" y="3048000"/>
            <a:ext cx="60960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VuonCoTich-DangCapNhat_3mah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79133" y="4856190"/>
            <a:ext cx="515443" cy="62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86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56" name="Group 4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8957" name="Picture 45" descr="Hoat_hinh0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58" name="Picture 46" descr="DECOR03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4196">
              <a:off x="1920" y="816"/>
              <a:ext cx="1335" cy="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8959" name="Object 47"/>
            <p:cNvGraphicFramePr>
              <a:graphicFrameLocks noChangeAspect="1"/>
            </p:cNvGraphicFramePr>
            <p:nvPr/>
          </p:nvGraphicFramePr>
          <p:xfrm>
            <a:off x="960" y="0"/>
            <a:ext cx="2581" cy="2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50" name="CorelDRAW" r:id="rId5" imgW="4097417" imgH="3946446" progId="CorelDRAW.Graphic.11">
                    <p:embed/>
                  </p:oleObj>
                </mc:Choice>
                <mc:Fallback>
                  <p:oleObj name="CorelDRAW" r:id="rId5" imgW="4097417" imgH="3946446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0"/>
                          <a:ext cx="2581" cy="24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60" name="Oval 48"/>
            <p:cNvSpPr>
              <a:spLocks noChangeArrowheads="1"/>
            </p:cNvSpPr>
            <p:nvPr/>
          </p:nvSpPr>
          <p:spPr bwMode="auto">
            <a:xfrm>
              <a:off x="1920" y="864"/>
              <a:ext cx="864" cy="819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cs typeface="Arial" charset="0"/>
              </a:endParaRPr>
            </a:p>
          </p:txBody>
        </p:sp>
        <p:pic>
          <p:nvPicPr>
            <p:cNvPr id="38961" name="Picture 49" descr="3d butterfly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94924">
              <a:off x="1529" y="3463"/>
              <a:ext cx="725" cy="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62" name="Picture 50" descr="3d butterfly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1379">
              <a:off x="3936" y="192"/>
              <a:ext cx="862" cy="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63" name="Rectangle 5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4759" y="3838"/>
              <a:ext cx="521" cy="48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latin typeface="Times New Roman" pitchFamily="18" charset="0"/>
                  <a:cs typeface="Arial" charset="0"/>
                </a:rPr>
                <a:t>Kết thúc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latin typeface="Times New Roman" pitchFamily="18" charset="0"/>
                  <a:cs typeface="Arial" charset="0"/>
                </a:rPr>
                <a:t> bài</a:t>
              </a:r>
            </a:p>
          </p:txBody>
        </p:sp>
      </p:grpSp>
      <p:sp>
        <p:nvSpPr>
          <p:cNvPr id="38965" name="Oval 5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038600" y="27432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3</a:t>
            </a:r>
          </a:p>
        </p:txBody>
      </p:sp>
      <p:sp>
        <p:nvSpPr>
          <p:cNvPr id="38966" name="Oval 5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438400" y="26670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4</a:t>
            </a:r>
          </a:p>
        </p:txBody>
      </p:sp>
      <p:sp>
        <p:nvSpPr>
          <p:cNvPr id="38967" name="Oval 5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905000" y="12192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5</a:t>
            </a:r>
          </a:p>
        </p:txBody>
      </p:sp>
      <p:sp>
        <p:nvSpPr>
          <p:cNvPr id="38968" name="Oval 5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276600" y="16002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6</a:t>
            </a:r>
          </a:p>
        </p:txBody>
      </p:sp>
      <p:grpSp>
        <p:nvGrpSpPr>
          <p:cNvPr id="38917" name="Group 5"/>
          <p:cNvGrpSpPr>
            <a:grpSpLocks/>
          </p:cNvGrpSpPr>
          <p:nvPr/>
        </p:nvGrpSpPr>
        <p:grpSpPr bwMode="auto">
          <a:xfrm>
            <a:off x="0" y="0"/>
            <a:ext cx="9423400" cy="6858000"/>
            <a:chOff x="0" y="0"/>
            <a:chExt cx="5792" cy="4320"/>
          </a:xfrm>
        </p:grpSpPr>
        <p:pic>
          <p:nvPicPr>
            <p:cNvPr id="38918" name="Picture 6" descr="Hoat_hinh0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19" name="AutoShap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03" y="3884"/>
              <a:ext cx="657" cy="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FFFF"/>
            </a:solidFill>
            <a:ln w="381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Trở 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Về</a:t>
              </a:r>
            </a:p>
          </p:txBody>
        </p:sp>
        <p:grpSp>
          <p:nvGrpSpPr>
            <p:cNvPr id="38920" name="Group 8"/>
            <p:cNvGrpSpPr>
              <a:grpSpLocks/>
            </p:cNvGrpSpPr>
            <p:nvPr/>
          </p:nvGrpSpPr>
          <p:grpSpPr bwMode="auto">
            <a:xfrm>
              <a:off x="1344" y="0"/>
              <a:ext cx="4320" cy="4320"/>
              <a:chOff x="1440" y="0"/>
              <a:chExt cx="4320" cy="4320"/>
            </a:xfrm>
          </p:grpSpPr>
          <p:pic>
            <p:nvPicPr>
              <p:cNvPr id="38921" name="Picture 9" descr="DECOR03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84196">
                <a:off x="2400" y="816"/>
                <a:ext cx="1335" cy="2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38922" name="Object 10"/>
              <p:cNvGraphicFramePr>
                <a:graphicFrameLocks noChangeAspect="1"/>
              </p:cNvGraphicFramePr>
              <p:nvPr/>
            </p:nvGraphicFramePr>
            <p:xfrm>
              <a:off x="1440" y="0"/>
              <a:ext cx="2581" cy="24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351" name="CorelDRAW" r:id="rId8" imgW="4097417" imgH="3946446" progId="CorelDRAW.Graphic.11">
                      <p:embed/>
                    </p:oleObj>
                  </mc:Choice>
                  <mc:Fallback>
                    <p:oleObj name="CorelDRAW" r:id="rId8" imgW="4097417" imgH="3946446" progId="CorelDRAW.Graphic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0"/>
                            <a:ext cx="2581" cy="24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923" name="Oval 11"/>
              <p:cNvSpPr>
                <a:spLocks noChangeArrowheads="1"/>
              </p:cNvSpPr>
              <p:nvPr/>
            </p:nvSpPr>
            <p:spPr bwMode="auto">
              <a:xfrm>
                <a:off x="2400" y="864"/>
                <a:ext cx="864" cy="81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cs typeface="Arial" charset="0"/>
                </a:endParaRPr>
              </a:p>
            </p:txBody>
          </p:sp>
          <p:sp>
            <p:nvSpPr>
              <p:cNvPr id="38924" name="Oval 12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2496" y="144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38925" name="Oval 13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3312" y="864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38926" name="Oval 14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3024" y="1728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3</a:t>
                </a:r>
              </a:p>
            </p:txBody>
          </p:sp>
          <p:sp>
            <p:nvSpPr>
              <p:cNvPr id="38927" name="Oval 15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2064" y="1632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4</a:t>
                </a:r>
              </a:p>
            </p:txBody>
          </p:sp>
          <p:sp>
            <p:nvSpPr>
              <p:cNvPr id="38928" name="Oval 16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1824" y="864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5</a:t>
                </a:r>
              </a:p>
            </p:txBody>
          </p:sp>
          <p:sp>
            <p:nvSpPr>
              <p:cNvPr id="38929" name="Oval 17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2544" y="1008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6</a:t>
                </a:r>
              </a:p>
            </p:txBody>
          </p:sp>
          <p:pic>
            <p:nvPicPr>
              <p:cNvPr id="38930" name="Picture 18" descr="3d butterfly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794924">
                <a:off x="2009" y="3463"/>
                <a:ext cx="725" cy="4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31" name="Picture 19" descr="3d butterfly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81379">
                <a:off x="4416" y="192"/>
                <a:ext cx="862" cy="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932" name="Rectangle 2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39" y="3838"/>
                <a:ext cx="521" cy="482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>
                    <a:solidFill>
                      <a:srgbClr val="003366"/>
                    </a:solidFill>
                    <a:latin typeface="Times New Roman" pitchFamily="18" charset="0"/>
                    <a:cs typeface="Arial" charset="0"/>
                  </a:rPr>
                  <a:t>Kết thúc</a:t>
                </a:r>
              </a:p>
              <a:p>
                <a:pPr algn="ctr"/>
                <a:r>
                  <a:rPr lang="en-US">
                    <a:solidFill>
                      <a:srgbClr val="003366"/>
                    </a:solidFill>
                    <a:latin typeface="Times New Roman" pitchFamily="18" charset="0"/>
                    <a:cs typeface="Arial" charset="0"/>
                  </a:rPr>
                  <a:t> bài</a:t>
                </a:r>
              </a:p>
            </p:txBody>
          </p:sp>
        </p:grpSp>
        <p:pic>
          <p:nvPicPr>
            <p:cNvPr id="38933" name="Picture 21" descr="A_S_Template_Children_D01_3336x233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34" name="Rectangle 22"/>
            <p:cNvSpPr>
              <a:spLocks noChangeArrowheads="1"/>
            </p:cNvSpPr>
            <p:nvPr/>
          </p:nvSpPr>
          <p:spPr bwMode="auto">
            <a:xfrm>
              <a:off x="1872" y="768"/>
              <a:ext cx="2948" cy="1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US" sz="6000">
                  <a:solidFill>
                    <a:srgbClr val="FF33CC"/>
                  </a:solidFill>
                  <a:latin typeface="Times New Roman" pitchFamily="18" charset="0"/>
                </a:rPr>
                <a:t> </a:t>
              </a:r>
              <a:r>
                <a:rPr lang="en-US" sz="6000" b="1">
                  <a:solidFill>
                    <a:schemeClr val="tx2"/>
                  </a:solidFill>
                  <a:latin typeface="Times New Roman" pitchFamily="18" charset="0"/>
                </a:rPr>
                <a:t>    </a:t>
              </a:r>
              <a:r>
                <a:rPr lang="en-US" sz="6000" b="1" i="1">
                  <a:solidFill>
                    <a:schemeClr val="tx2"/>
                  </a:solidFill>
                  <a:latin typeface="Times New Roman" pitchFamily="18" charset="0"/>
                </a:rPr>
                <a:t>Chuyện gì đã xảy ra vào sáng hôm sau</a:t>
              </a:r>
              <a:r>
                <a:rPr lang="en-US" sz="6000" b="1">
                  <a:solidFill>
                    <a:schemeClr val="tx2"/>
                  </a:solidFill>
                  <a:latin typeface="Times New Roman" pitchFamily="18" charset="0"/>
                </a:rPr>
                <a:t> ?</a:t>
              </a:r>
              <a:r>
                <a:rPr lang="en-US" sz="2800" b="1">
                  <a:solidFill>
                    <a:schemeClr val="tx2"/>
                  </a:solidFill>
                  <a:latin typeface="Times New Roman" pitchFamily="18" charset="0"/>
                </a:rPr>
                <a:t>   </a:t>
              </a:r>
            </a:p>
          </p:txBody>
        </p:sp>
        <p:grpSp>
          <p:nvGrpSpPr>
            <p:cNvPr id="38935" name="Group 23"/>
            <p:cNvGrpSpPr>
              <a:grpSpLocks/>
            </p:cNvGrpSpPr>
            <p:nvPr/>
          </p:nvGrpSpPr>
          <p:grpSpPr bwMode="auto">
            <a:xfrm>
              <a:off x="4658" y="32"/>
              <a:ext cx="1134" cy="1050"/>
              <a:chOff x="480" y="1296"/>
              <a:chExt cx="1584" cy="1824"/>
            </a:xfrm>
          </p:grpSpPr>
          <p:pic>
            <p:nvPicPr>
              <p:cNvPr id="38936" name="Picture 24" descr="AG00317_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392"/>
                <a:ext cx="1234" cy="17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937" name="AutoShape 25"/>
              <p:cNvSpPr>
                <a:spLocks noChangeArrowheads="1"/>
              </p:cNvSpPr>
              <p:nvPr/>
            </p:nvSpPr>
            <p:spPr bwMode="auto">
              <a:xfrm>
                <a:off x="528" y="1296"/>
                <a:ext cx="1536" cy="576"/>
              </a:xfrm>
              <a:prstGeom prst="cloudCallout">
                <a:avLst>
                  <a:gd name="adj1" fmla="val -19074"/>
                  <a:gd name="adj2" fmla="val 119968"/>
                </a:avLst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eaLnBrk="0" hangingPunct="0"/>
                <a:r>
                  <a:rPr lang="en-US" b="1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charset="0"/>
                  </a:rPr>
                  <a:t>Cố lên</a:t>
                </a:r>
              </a:p>
            </p:txBody>
          </p:sp>
        </p:grpSp>
        <p:sp>
          <p:nvSpPr>
            <p:cNvPr id="3893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104" y="384"/>
              <a:ext cx="1769" cy="75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1186117"/>
                </a:avLst>
              </a:prstTxWarp>
            </a:bodyPr>
            <a:lstStyle/>
            <a:p>
              <a:pPr algn="ctr"/>
              <a:r>
                <a:rPr lang="en-US" sz="3600" kern="10"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solidFill>
                    <a:srgbClr val="00FFFF"/>
                  </a:solidFill>
                  <a:latin typeface="Times New Roman"/>
                  <a:cs typeface="Times New Roman"/>
                </a:rPr>
                <a:t>ĐỐ BÉ </a:t>
              </a:r>
            </a:p>
          </p:txBody>
        </p:sp>
        <p:sp>
          <p:nvSpPr>
            <p:cNvPr id="38939" name="AutoShape 2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03" y="3884"/>
              <a:ext cx="657" cy="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FFFF"/>
            </a:solidFill>
            <a:ln w="381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Trở 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Về</a:t>
              </a:r>
            </a:p>
          </p:txBody>
        </p:sp>
        <p:pic>
          <p:nvPicPr>
            <p:cNvPr id="38940" name="Picture 28" descr="BIRTHD~3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784"/>
              <a:ext cx="3878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15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8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38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0" y="0"/>
            <a:ext cx="9144000" cy="7086600"/>
            <a:chOff x="0" y="0"/>
            <a:chExt cx="5760" cy="4320"/>
          </a:xfrm>
        </p:grpSpPr>
        <p:pic>
          <p:nvPicPr>
            <p:cNvPr id="39941" name="Picture 5" descr="Hoat_hinh0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2" name="Picture 6" descr="DECOR03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4196">
              <a:off x="1920" y="816"/>
              <a:ext cx="1335" cy="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9943" name="Object 7"/>
            <p:cNvGraphicFramePr>
              <a:graphicFrameLocks noChangeAspect="1"/>
            </p:cNvGraphicFramePr>
            <p:nvPr/>
          </p:nvGraphicFramePr>
          <p:xfrm>
            <a:off x="960" y="0"/>
            <a:ext cx="2581" cy="2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52" name="CorelDRAW" r:id="rId5" imgW="4097417" imgH="3946446" progId="CorelDRAW.Graphic.11">
                    <p:embed/>
                  </p:oleObj>
                </mc:Choice>
                <mc:Fallback>
                  <p:oleObj name="CorelDRAW" r:id="rId5" imgW="4097417" imgH="3946446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0"/>
                          <a:ext cx="2581" cy="24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4" name="Oval 8"/>
            <p:cNvSpPr>
              <a:spLocks noChangeArrowheads="1"/>
            </p:cNvSpPr>
            <p:nvPr/>
          </p:nvSpPr>
          <p:spPr bwMode="auto">
            <a:xfrm>
              <a:off x="1920" y="864"/>
              <a:ext cx="864" cy="819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cs typeface="Arial" charset="0"/>
              </a:endParaRPr>
            </a:p>
          </p:txBody>
        </p:sp>
        <p:pic>
          <p:nvPicPr>
            <p:cNvPr id="39945" name="Picture 9" descr="3d butterfly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94924">
              <a:off x="1529" y="3463"/>
              <a:ext cx="725" cy="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6" name="Picture 10" descr="3d butterfly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1379">
              <a:off x="3936" y="192"/>
              <a:ext cx="862" cy="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7" name="Rectangle 1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4759" y="3838"/>
              <a:ext cx="521" cy="48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latin typeface="Times New Roman" pitchFamily="18" charset="0"/>
                  <a:cs typeface="Arial" charset="0"/>
                </a:rPr>
                <a:t>Kết thúc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latin typeface="Times New Roman" pitchFamily="18" charset="0"/>
                  <a:cs typeface="Arial" charset="0"/>
                </a:rPr>
                <a:t> bài</a:t>
              </a:r>
            </a:p>
          </p:txBody>
        </p:sp>
      </p:grpSp>
      <p:sp>
        <p:nvSpPr>
          <p:cNvPr id="39948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57400" y="12954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5</a:t>
            </a:r>
          </a:p>
        </p:txBody>
      </p:sp>
      <p:sp>
        <p:nvSpPr>
          <p:cNvPr id="39949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438400" y="28194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4</a:t>
            </a:r>
          </a:p>
        </p:txBody>
      </p:sp>
      <p:sp>
        <p:nvSpPr>
          <p:cNvPr id="39950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352800" y="18288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6</a:t>
            </a:r>
          </a:p>
        </p:txBody>
      </p:sp>
      <p:grpSp>
        <p:nvGrpSpPr>
          <p:cNvPr id="39951" name="Group 15"/>
          <p:cNvGrpSpPr>
            <a:grpSpLocks/>
          </p:cNvGrpSpPr>
          <p:nvPr/>
        </p:nvGrpSpPr>
        <p:grpSpPr bwMode="auto">
          <a:xfrm>
            <a:off x="0" y="457200"/>
            <a:ext cx="9423400" cy="6858000"/>
            <a:chOff x="0" y="0"/>
            <a:chExt cx="5792" cy="4320"/>
          </a:xfrm>
        </p:grpSpPr>
        <p:pic>
          <p:nvPicPr>
            <p:cNvPr id="39952" name="Picture 16" descr="Hoat_hinh0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53" name="AutoShape 1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03" y="3884"/>
              <a:ext cx="657" cy="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FFFF"/>
            </a:solidFill>
            <a:ln w="381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Trở 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Về</a:t>
              </a:r>
            </a:p>
          </p:txBody>
        </p:sp>
        <p:grpSp>
          <p:nvGrpSpPr>
            <p:cNvPr id="39954" name="Group 18"/>
            <p:cNvGrpSpPr>
              <a:grpSpLocks/>
            </p:cNvGrpSpPr>
            <p:nvPr/>
          </p:nvGrpSpPr>
          <p:grpSpPr bwMode="auto">
            <a:xfrm>
              <a:off x="1344" y="0"/>
              <a:ext cx="4320" cy="4320"/>
              <a:chOff x="1440" y="0"/>
              <a:chExt cx="4320" cy="4320"/>
            </a:xfrm>
          </p:grpSpPr>
          <p:pic>
            <p:nvPicPr>
              <p:cNvPr id="39955" name="Picture 19" descr="DECOR03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84196">
                <a:off x="2400" y="816"/>
                <a:ext cx="1335" cy="2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39956" name="Object 20"/>
              <p:cNvGraphicFramePr>
                <a:graphicFrameLocks noChangeAspect="1"/>
              </p:cNvGraphicFramePr>
              <p:nvPr/>
            </p:nvGraphicFramePr>
            <p:xfrm>
              <a:off x="1440" y="0"/>
              <a:ext cx="2581" cy="24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53" name="CorelDRAW" r:id="rId8" imgW="4097417" imgH="3946446" progId="CorelDRAW.Graphic.11">
                      <p:embed/>
                    </p:oleObj>
                  </mc:Choice>
                  <mc:Fallback>
                    <p:oleObj name="CorelDRAW" r:id="rId8" imgW="4097417" imgH="3946446" progId="CorelDRAW.Graphic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0"/>
                            <a:ext cx="2581" cy="24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957" name="Oval 21"/>
              <p:cNvSpPr>
                <a:spLocks noChangeArrowheads="1"/>
              </p:cNvSpPr>
              <p:nvPr/>
            </p:nvSpPr>
            <p:spPr bwMode="auto">
              <a:xfrm>
                <a:off x="2400" y="864"/>
                <a:ext cx="864" cy="81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cs typeface="Arial" charset="0"/>
                </a:endParaRPr>
              </a:p>
            </p:txBody>
          </p:sp>
          <p:sp>
            <p:nvSpPr>
              <p:cNvPr id="39958" name="Oval 22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2496" y="144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39959" name="Oval 23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3312" y="864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39960" name="Oval 24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3024" y="1728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3</a:t>
                </a:r>
              </a:p>
            </p:txBody>
          </p:sp>
          <p:sp>
            <p:nvSpPr>
              <p:cNvPr id="39961" name="Oval 25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2064" y="1632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4</a:t>
                </a:r>
              </a:p>
            </p:txBody>
          </p:sp>
          <p:sp>
            <p:nvSpPr>
              <p:cNvPr id="39962" name="Oval 26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1824" y="864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5</a:t>
                </a:r>
              </a:p>
            </p:txBody>
          </p:sp>
          <p:sp>
            <p:nvSpPr>
              <p:cNvPr id="39963" name="Oval 27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2544" y="1008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6</a:t>
                </a:r>
              </a:p>
            </p:txBody>
          </p:sp>
          <p:pic>
            <p:nvPicPr>
              <p:cNvPr id="39964" name="Picture 28" descr="3d butterfly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794924">
                <a:off x="2009" y="3463"/>
                <a:ext cx="725" cy="4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65" name="Picture 29" descr="3d butterfly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81379">
                <a:off x="4416" y="192"/>
                <a:ext cx="862" cy="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966" name="Rectangle 3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39" y="3838"/>
                <a:ext cx="521" cy="482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>
                    <a:solidFill>
                      <a:srgbClr val="003366"/>
                    </a:solidFill>
                    <a:latin typeface="Times New Roman" pitchFamily="18" charset="0"/>
                    <a:cs typeface="Arial" charset="0"/>
                  </a:rPr>
                  <a:t>Kết thúc</a:t>
                </a:r>
              </a:p>
              <a:p>
                <a:pPr algn="ctr"/>
                <a:r>
                  <a:rPr lang="en-US">
                    <a:solidFill>
                      <a:srgbClr val="003366"/>
                    </a:solidFill>
                    <a:latin typeface="Times New Roman" pitchFamily="18" charset="0"/>
                    <a:cs typeface="Arial" charset="0"/>
                  </a:rPr>
                  <a:t> bài</a:t>
                </a:r>
              </a:p>
            </p:txBody>
          </p:sp>
        </p:grpSp>
        <p:pic>
          <p:nvPicPr>
            <p:cNvPr id="39967" name="Picture 31" descr="A_S_Template_Children_D01_3336x233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68" name="Rectangle 32"/>
            <p:cNvSpPr>
              <a:spLocks noChangeArrowheads="1"/>
            </p:cNvSpPr>
            <p:nvPr/>
          </p:nvSpPr>
          <p:spPr bwMode="auto">
            <a:xfrm>
              <a:off x="1872" y="768"/>
              <a:ext cx="2948" cy="1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en-US" sz="2800" b="1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grpSp>
          <p:nvGrpSpPr>
            <p:cNvPr id="39969" name="Group 33"/>
            <p:cNvGrpSpPr>
              <a:grpSpLocks/>
            </p:cNvGrpSpPr>
            <p:nvPr/>
          </p:nvGrpSpPr>
          <p:grpSpPr bwMode="auto">
            <a:xfrm>
              <a:off x="4658" y="32"/>
              <a:ext cx="1134" cy="1050"/>
              <a:chOff x="480" y="1296"/>
              <a:chExt cx="1584" cy="1824"/>
            </a:xfrm>
          </p:grpSpPr>
          <p:pic>
            <p:nvPicPr>
              <p:cNvPr id="39970" name="Picture 34" descr="AG00317_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392"/>
                <a:ext cx="1234" cy="17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971" name="AutoShape 35"/>
              <p:cNvSpPr>
                <a:spLocks noChangeArrowheads="1"/>
              </p:cNvSpPr>
              <p:nvPr/>
            </p:nvSpPr>
            <p:spPr bwMode="auto">
              <a:xfrm>
                <a:off x="528" y="1296"/>
                <a:ext cx="1536" cy="576"/>
              </a:xfrm>
              <a:prstGeom prst="cloudCallout">
                <a:avLst>
                  <a:gd name="adj1" fmla="val -19074"/>
                  <a:gd name="adj2" fmla="val 119968"/>
                </a:avLst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eaLnBrk="0" hangingPunct="0"/>
                <a:r>
                  <a:rPr lang="en-US" b="1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charset="0"/>
                  </a:rPr>
                  <a:t>Cố lên</a:t>
                </a:r>
              </a:p>
            </p:txBody>
          </p:sp>
        </p:grpSp>
        <p:sp>
          <p:nvSpPr>
            <p:cNvPr id="39972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1104" y="384"/>
              <a:ext cx="1769" cy="75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1186117"/>
                </a:avLst>
              </a:prstTxWarp>
            </a:bodyPr>
            <a:lstStyle/>
            <a:p>
              <a:pPr algn="ctr"/>
              <a:r>
                <a:rPr lang="en-US" sz="3600" kern="10"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solidFill>
                    <a:srgbClr val="00FFFF"/>
                  </a:solidFill>
                  <a:latin typeface="Times New Roman"/>
                  <a:cs typeface="Times New Roman"/>
                </a:rPr>
                <a:t>ĐỐ BÉ </a:t>
              </a:r>
            </a:p>
          </p:txBody>
        </p:sp>
        <p:sp>
          <p:nvSpPr>
            <p:cNvPr id="39973" name="AutoShape 3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03" y="3884"/>
              <a:ext cx="657" cy="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FFFF"/>
            </a:solidFill>
            <a:ln w="381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Trở 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Về</a:t>
              </a:r>
            </a:p>
          </p:txBody>
        </p:sp>
        <p:pic>
          <p:nvPicPr>
            <p:cNvPr id="39974" name="Picture 38" descr="BIRTHD~3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784"/>
              <a:ext cx="3878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978" name="Rectangle 42"/>
          <p:cNvSpPr>
            <a:spLocks noChangeArrowheads="1"/>
          </p:cNvSpPr>
          <p:nvPr/>
        </p:nvSpPr>
        <p:spPr bwMode="auto">
          <a:xfrm>
            <a:off x="3124200" y="1524000"/>
            <a:ext cx="49530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5400" b="1" i="1">
                <a:latin typeface="Times New Roman" pitchFamily="18" charset="0"/>
              </a:rPr>
              <a:t>Nàng tiên đặt tên cho các bông hoa hồng như thế nào</a:t>
            </a:r>
            <a:r>
              <a:rPr lang="en-US" sz="5400">
                <a:latin typeface="Times New Roman" pitchFamily="18" charset="0"/>
              </a:rPr>
              <a:t> ?</a:t>
            </a:r>
            <a:r>
              <a:rPr lang="en-US" sz="5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417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39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9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9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9" grpId="0" animBg="1"/>
      <p:bldP spid="39978" grpId="0"/>
      <p:bldP spid="3997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2" name="Oval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90800" y="26670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4</a:t>
            </a:r>
          </a:p>
        </p:txBody>
      </p:sp>
      <p:grpSp>
        <p:nvGrpSpPr>
          <p:cNvPr id="40973" name="Group 13"/>
          <p:cNvGrpSpPr>
            <a:grpSpLocks/>
          </p:cNvGrpSpPr>
          <p:nvPr/>
        </p:nvGrpSpPr>
        <p:grpSpPr bwMode="auto">
          <a:xfrm>
            <a:off x="0" y="0"/>
            <a:ext cx="9296400" cy="6858000"/>
            <a:chOff x="0" y="0"/>
            <a:chExt cx="5760" cy="4320"/>
          </a:xfrm>
        </p:grpSpPr>
        <p:pic>
          <p:nvPicPr>
            <p:cNvPr id="40974" name="Picture 14" descr="Hoat_hinh0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75" name="Picture 15" descr="DECOR03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4196">
              <a:off x="1920" y="816"/>
              <a:ext cx="1335" cy="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0976" name="Object 16"/>
            <p:cNvGraphicFramePr>
              <a:graphicFrameLocks noChangeAspect="1"/>
            </p:cNvGraphicFramePr>
            <p:nvPr/>
          </p:nvGraphicFramePr>
          <p:xfrm>
            <a:off x="960" y="0"/>
            <a:ext cx="2581" cy="2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4" name="CorelDRAW" r:id="rId5" imgW="4097417" imgH="3946446" progId="CorelDRAW.Graphic.11">
                    <p:embed/>
                  </p:oleObj>
                </mc:Choice>
                <mc:Fallback>
                  <p:oleObj name="CorelDRAW" r:id="rId5" imgW="4097417" imgH="3946446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0"/>
                          <a:ext cx="2581" cy="24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977" name="Oval 17"/>
            <p:cNvSpPr>
              <a:spLocks noChangeArrowheads="1"/>
            </p:cNvSpPr>
            <p:nvPr/>
          </p:nvSpPr>
          <p:spPr bwMode="auto">
            <a:xfrm>
              <a:off x="1920" y="864"/>
              <a:ext cx="864" cy="819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cs typeface="Arial" charset="0"/>
              </a:endParaRPr>
            </a:p>
          </p:txBody>
        </p:sp>
        <p:pic>
          <p:nvPicPr>
            <p:cNvPr id="40978" name="Picture 18" descr="3d butterfly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94924">
              <a:off x="1529" y="3463"/>
              <a:ext cx="725" cy="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79" name="Picture 19" descr="3d butterfly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1379">
              <a:off x="3936" y="192"/>
              <a:ext cx="862" cy="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80" name="Rectangle 2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4759" y="3838"/>
              <a:ext cx="521" cy="48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latin typeface="Times New Roman" pitchFamily="18" charset="0"/>
                  <a:cs typeface="Arial" charset="0"/>
                </a:rPr>
                <a:t>Kết thúc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latin typeface="Times New Roman" pitchFamily="18" charset="0"/>
                  <a:cs typeface="Arial" charset="0"/>
                </a:rPr>
                <a:t> bài</a:t>
              </a:r>
            </a:p>
          </p:txBody>
        </p:sp>
      </p:grpSp>
      <p:sp>
        <p:nvSpPr>
          <p:cNvPr id="40981" name="Oval 2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209800" y="15240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5</a:t>
            </a:r>
          </a:p>
        </p:txBody>
      </p:sp>
      <p:sp>
        <p:nvSpPr>
          <p:cNvPr id="40982" name="Oval 2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429000" y="17526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6</a:t>
            </a:r>
          </a:p>
        </p:txBody>
      </p:sp>
      <p:grpSp>
        <p:nvGrpSpPr>
          <p:cNvPr id="40983" name="Group 23"/>
          <p:cNvGrpSpPr>
            <a:grpSpLocks/>
          </p:cNvGrpSpPr>
          <p:nvPr/>
        </p:nvGrpSpPr>
        <p:grpSpPr bwMode="auto">
          <a:xfrm>
            <a:off x="0" y="0"/>
            <a:ext cx="9423400" cy="6858000"/>
            <a:chOff x="0" y="0"/>
            <a:chExt cx="5792" cy="4320"/>
          </a:xfrm>
        </p:grpSpPr>
        <p:pic>
          <p:nvPicPr>
            <p:cNvPr id="40984" name="Picture 24" descr="Hoat_hinh0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85" name="AutoShape 2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03" y="3884"/>
              <a:ext cx="657" cy="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FFFF"/>
            </a:solidFill>
            <a:ln w="381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Trở 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Về</a:t>
              </a:r>
            </a:p>
          </p:txBody>
        </p:sp>
        <p:grpSp>
          <p:nvGrpSpPr>
            <p:cNvPr id="40986" name="Group 26"/>
            <p:cNvGrpSpPr>
              <a:grpSpLocks/>
            </p:cNvGrpSpPr>
            <p:nvPr/>
          </p:nvGrpSpPr>
          <p:grpSpPr bwMode="auto">
            <a:xfrm>
              <a:off x="1344" y="0"/>
              <a:ext cx="4320" cy="4320"/>
              <a:chOff x="1440" y="0"/>
              <a:chExt cx="4320" cy="4320"/>
            </a:xfrm>
          </p:grpSpPr>
          <p:pic>
            <p:nvPicPr>
              <p:cNvPr id="40987" name="Picture 27" descr="DECOR03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84196">
                <a:off x="2400" y="816"/>
                <a:ext cx="1335" cy="2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40988" name="Object 28"/>
              <p:cNvGraphicFramePr>
                <a:graphicFrameLocks noChangeAspect="1"/>
              </p:cNvGraphicFramePr>
              <p:nvPr/>
            </p:nvGraphicFramePr>
            <p:xfrm>
              <a:off x="1440" y="0"/>
              <a:ext cx="2581" cy="24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75" name="CorelDRAW" r:id="rId8" imgW="4097417" imgH="3946446" progId="CorelDRAW.Graphic.11">
                      <p:embed/>
                    </p:oleObj>
                  </mc:Choice>
                  <mc:Fallback>
                    <p:oleObj name="CorelDRAW" r:id="rId8" imgW="4097417" imgH="3946446" progId="CorelDRAW.Graphic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0"/>
                            <a:ext cx="2581" cy="24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989" name="Oval 29"/>
              <p:cNvSpPr>
                <a:spLocks noChangeArrowheads="1"/>
              </p:cNvSpPr>
              <p:nvPr/>
            </p:nvSpPr>
            <p:spPr bwMode="auto">
              <a:xfrm>
                <a:off x="2400" y="864"/>
                <a:ext cx="864" cy="81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cs typeface="Arial" charset="0"/>
                </a:endParaRPr>
              </a:p>
            </p:txBody>
          </p:sp>
          <p:sp>
            <p:nvSpPr>
              <p:cNvPr id="40990" name="Oval 3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2496" y="144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40991" name="Oval 31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3312" y="864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40992" name="Oval 32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3024" y="1728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3</a:t>
                </a:r>
              </a:p>
            </p:txBody>
          </p:sp>
          <p:sp>
            <p:nvSpPr>
              <p:cNvPr id="40993" name="Oval 33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2064" y="1632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4</a:t>
                </a:r>
              </a:p>
            </p:txBody>
          </p:sp>
          <p:sp>
            <p:nvSpPr>
              <p:cNvPr id="40994" name="Oval 34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1824" y="864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5</a:t>
                </a:r>
              </a:p>
            </p:txBody>
          </p:sp>
          <p:sp>
            <p:nvSpPr>
              <p:cNvPr id="40995" name="Oval 35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2544" y="1008"/>
                <a:ext cx="498" cy="461"/>
              </a:xfrm>
              <a:prstGeom prst="ellipse">
                <a:avLst/>
              </a:prstGeom>
              <a:gradFill rotWithShape="1">
                <a:gsLst>
                  <a:gs pos="0">
                    <a:srgbClr val="4D0808"/>
                  </a:gs>
                  <a:gs pos="15000">
                    <a:srgbClr val="FF0300"/>
                  </a:gs>
                  <a:gs pos="27500">
                    <a:srgbClr val="FF7A00"/>
                  </a:gs>
                  <a:gs pos="50000">
                    <a:srgbClr val="FFF200"/>
                  </a:gs>
                  <a:gs pos="725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360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pitchFamily="34" charset="0"/>
                    <a:cs typeface="Arial" charset="0"/>
                  </a:rPr>
                  <a:t>6</a:t>
                </a:r>
              </a:p>
            </p:txBody>
          </p:sp>
          <p:pic>
            <p:nvPicPr>
              <p:cNvPr id="40996" name="Picture 36" descr="3d butterfly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794924">
                <a:off x="2009" y="3463"/>
                <a:ext cx="725" cy="4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97" name="Picture 37" descr="3d butterfly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81379">
                <a:off x="4416" y="192"/>
                <a:ext cx="862" cy="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998" name="Rectangle 38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5239" y="3838"/>
                <a:ext cx="521" cy="482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>
                    <a:solidFill>
                      <a:srgbClr val="003366"/>
                    </a:solidFill>
                    <a:latin typeface="Times New Roman" pitchFamily="18" charset="0"/>
                    <a:cs typeface="Arial" charset="0"/>
                  </a:rPr>
                  <a:t>Kết thúc</a:t>
                </a:r>
              </a:p>
              <a:p>
                <a:pPr algn="ctr"/>
                <a:r>
                  <a:rPr lang="en-US">
                    <a:solidFill>
                      <a:srgbClr val="003366"/>
                    </a:solidFill>
                    <a:latin typeface="Times New Roman" pitchFamily="18" charset="0"/>
                    <a:cs typeface="Arial" charset="0"/>
                  </a:rPr>
                  <a:t> bài</a:t>
                </a:r>
              </a:p>
            </p:txBody>
          </p:sp>
        </p:grpSp>
        <p:pic>
          <p:nvPicPr>
            <p:cNvPr id="40999" name="Picture 39" descr="A_S_Template_Children_D01_3336x233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00" name="Rectangle 40"/>
            <p:cNvSpPr>
              <a:spLocks noChangeArrowheads="1"/>
            </p:cNvSpPr>
            <p:nvPr/>
          </p:nvSpPr>
          <p:spPr bwMode="auto">
            <a:xfrm>
              <a:off x="1872" y="768"/>
              <a:ext cx="2948" cy="1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US" sz="6000">
                  <a:solidFill>
                    <a:srgbClr val="FF33CC"/>
                  </a:solidFill>
                  <a:latin typeface="Times New Roman" pitchFamily="18" charset="0"/>
                </a:rPr>
                <a:t> </a:t>
              </a:r>
              <a:r>
                <a:rPr lang="en-US" sz="2800" b="1">
                  <a:solidFill>
                    <a:schemeClr val="tx2"/>
                  </a:solidFill>
                  <a:latin typeface="Times New Roman" pitchFamily="18" charset="0"/>
                </a:rPr>
                <a:t>   </a:t>
              </a:r>
            </a:p>
          </p:txBody>
        </p:sp>
        <p:grpSp>
          <p:nvGrpSpPr>
            <p:cNvPr id="41001" name="Group 41"/>
            <p:cNvGrpSpPr>
              <a:grpSpLocks/>
            </p:cNvGrpSpPr>
            <p:nvPr/>
          </p:nvGrpSpPr>
          <p:grpSpPr bwMode="auto">
            <a:xfrm>
              <a:off x="4658" y="32"/>
              <a:ext cx="1134" cy="1050"/>
              <a:chOff x="480" y="1296"/>
              <a:chExt cx="1584" cy="1824"/>
            </a:xfrm>
          </p:grpSpPr>
          <p:pic>
            <p:nvPicPr>
              <p:cNvPr id="41002" name="Picture 42" descr="AG00317_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392"/>
                <a:ext cx="1234" cy="17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003" name="AutoShape 43"/>
              <p:cNvSpPr>
                <a:spLocks noChangeArrowheads="1"/>
              </p:cNvSpPr>
              <p:nvPr/>
            </p:nvSpPr>
            <p:spPr bwMode="auto">
              <a:xfrm>
                <a:off x="528" y="1296"/>
                <a:ext cx="1536" cy="576"/>
              </a:xfrm>
              <a:prstGeom prst="cloudCallout">
                <a:avLst>
                  <a:gd name="adj1" fmla="val -19074"/>
                  <a:gd name="adj2" fmla="val 119968"/>
                </a:avLst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eaLnBrk="0" hangingPunct="0"/>
                <a:r>
                  <a:rPr lang="en-US" b="1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charset="0"/>
                  </a:rPr>
                  <a:t>Cố lên</a:t>
                </a:r>
              </a:p>
            </p:txBody>
          </p:sp>
        </p:grpSp>
        <p:sp>
          <p:nvSpPr>
            <p:cNvPr id="41004" name="WordArt 44"/>
            <p:cNvSpPr>
              <a:spLocks noChangeArrowheads="1" noChangeShapeType="1" noTextEdit="1"/>
            </p:cNvSpPr>
            <p:nvPr/>
          </p:nvSpPr>
          <p:spPr bwMode="auto">
            <a:xfrm>
              <a:off x="1104" y="384"/>
              <a:ext cx="1769" cy="75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1186117"/>
                </a:avLst>
              </a:prstTxWarp>
            </a:bodyPr>
            <a:lstStyle/>
            <a:p>
              <a:pPr algn="ctr"/>
              <a:r>
                <a:rPr lang="en-US" sz="3600" kern="10"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solidFill>
                    <a:srgbClr val="00FFFF"/>
                  </a:solidFill>
                  <a:latin typeface="Times New Roman"/>
                  <a:cs typeface="Times New Roman"/>
                </a:rPr>
                <a:t>ĐỐ BÉ </a:t>
              </a:r>
            </a:p>
          </p:txBody>
        </p:sp>
        <p:sp>
          <p:nvSpPr>
            <p:cNvPr id="41005" name="AutoShape 4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03" y="3884"/>
              <a:ext cx="657" cy="4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FFFF"/>
            </a:solidFill>
            <a:ln w="381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Trở 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cs typeface="Arial" charset="0"/>
                </a:rPr>
                <a:t>Về</a:t>
              </a:r>
            </a:p>
          </p:txBody>
        </p:sp>
        <p:pic>
          <p:nvPicPr>
            <p:cNvPr id="41006" name="Picture 46" descr="BIRTHD~3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784"/>
              <a:ext cx="3878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008" name="Rectangle 48"/>
          <p:cNvSpPr>
            <a:spLocks noChangeArrowheads="1"/>
          </p:cNvSpPr>
          <p:nvPr/>
        </p:nvSpPr>
        <p:spPr bwMode="auto">
          <a:xfrm>
            <a:off x="3048000" y="1752600"/>
            <a:ext cx="54102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400" b="1" i="1"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   </a:t>
            </a:r>
            <a:r>
              <a:rPr lang="en-US" sz="4000" b="1" smtClean="0">
                <a:latin typeface="Times New Roman" pitchFamily="18" charset="0"/>
              </a:rPr>
              <a:t>Vậy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ai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đã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biến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đổi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sắc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màu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bông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hoa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hồng</a:t>
            </a:r>
            <a:r>
              <a:rPr lang="en-US" sz="4000" b="1" dirty="0">
                <a:latin typeface="Times New Roman" pitchFamily="18" charset="0"/>
              </a:rPr>
              <a:t> ?</a:t>
            </a:r>
            <a:r>
              <a:rPr lang="en-US" sz="4000" dirty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15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41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1" grpId="0" animBg="1"/>
      <p:bldP spid="41008" grpId="0"/>
      <p:bldP spid="4100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83" name="Group 4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5876" name="Picture 36" descr="Hoat_hinh0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70" name="Picture 30" descr="DECOR03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4196">
              <a:off x="1920" y="816"/>
              <a:ext cx="1335" cy="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5861" name="Object 21"/>
            <p:cNvGraphicFramePr>
              <a:graphicFrameLocks noChangeAspect="1"/>
            </p:cNvGraphicFramePr>
            <p:nvPr/>
          </p:nvGraphicFramePr>
          <p:xfrm>
            <a:off x="960" y="0"/>
            <a:ext cx="2581" cy="2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1" name="CorelDRAW" r:id="rId5" imgW="4097417" imgH="3946446" progId="CorelDRAW.Graphic.11">
                    <p:embed/>
                  </p:oleObj>
                </mc:Choice>
                <mc:Fallback>
                  <p:oleObj name="CorelDRAW" r:id="rId5" imgW="4097417" imgH="3946446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0"/>
                          <a:ext cx="2581" cy="24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63" name="Oval 23"/>
            <p:cNvSpPr>
              <a:spLocks noChangeArrowheads="1"/>
            </p:cNvSpPr>
            <p:nvPr/>
          </p:nvSpPr>
          <p:spPr bwMode="auto">
            <a:xfrm>
              <a:off x="1920" y="864"/>
              <a:ext cx="864" cy="819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cs typeface="Arial" charset="0"/>
              </a:endParaRPr>
            </a:p>
          </p:txBody>
        </p:sp>
        <p:pic>
          <p:nvPicPr>
            <p:cNvPr id="35871" name="Picture 31" descr="3d butterfly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94924">
              <a:off x="1529" y="3463"/>
              <a:ext cx="725" cy="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72" name="Picture 32" descr="3d butterfly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1379">
              <a:off x="3936" y="192"/>
              <a:ext cx="862" cy="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73" name="Rectangle 33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4759" y="3838"/>
              <a:ext cx="521" cy="48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3366"/>
                  </a:solidFill>
                  <a:latin typeface="Times New Roman" pitchFamily="18" charset="0"/>
                  <a:cs typeface="Arial" charset="0"/>
                </a:rPr>
                <a:t>Kết thúc</a:t>
              </a:r>
            </a:p>
            <a:p>
              <a:pPr algn="ctr"/>
              <a:r>
                <a:rPr lang="en-US">
                  <a:solidFill>
                    <a:srgbClr val="003366"/>
                  </a:solidFill>
                  <a:latin typeface="Times New Roman" pitchFamily="18" charset="0"/>
                  <a:cs typeface="Arial" charset="0"/>
                </a:rPr>
                <a:t> bài</a:t>
              </a:r>
            </a:p>
          </p:txBody>
        </p:sp>
      </p:grpSp>
      <p:sp>
        <p:nvSpPr>
          <p:cNvPr id="35888" name="Oval 4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276600" y="16002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6</a:t>
            </a:r>
          </a:p>
        </p:txBody>
      </p:sp>
      <p:pic>
        <p:nvPicPr>
          <p:cNvPr id="35920" name="Picture 80" descr="Picture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22" name="Rectangle 82"/>
          <p:cNvSpPr>
            <a:spLocks noChangeArrowheads="1"/>
          </p:cNvSpPr>
          <p:nvPr/>
        </p:nvSpPr>
        <p:spPr bwMode="auto">
          <a:xfrm>
            <a:off x="1447800" y="2606675"/>
            <a:ext cx="594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bông</a:t>
            </a:r>
            <a:r>
              <a:rPr lang="en-US" sz="4000" b="1" dirty="0">
                <a:latin typeface="Times New Roman" pitchFamily="18" charset="0"/>
              </a:rPr>
              <a:t>  </a:t>
            </a:r>
            <a:r>
              <a:rPr lang="en-US" sz="4000" b="1" dirty="0" err="1">
                <a:latin typeface="Times New Roman" pitchFamily="18" charset="0"/>
              </a:rPr>
              <a:t>Hoa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Hồng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sẽ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đáp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lại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lòng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tốt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mọi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ng</a:t>
            </a:r>
            <a:r>
              <a:rPr lang="vi-VN" sz="4000" b="1" dirty="0" smtClean="0">
                <a:latin typeface="Times New Roman" pitchFamily="18" charset="0"/>
              </a:rPr>
              <a:t>ười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</a:rPr>
              <a:t>?</a:t>
            </a:r>
            <a:r>
              <a:rPr lang="en-US" dirty="0"/>
              <a:t> </a:t>
            </a:r>
            <a:r>
              <a:rPr lang="en-US" sz="5400" dirty="0">
                <a:latin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7040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5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5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2000"/>
                                        <p:tgtEl>
                                          <p:spTgt spid="35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35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88" grpId="0" animBg="1"/>
      <p:bldP spid="35922" grpId="0"/>
      <p:bldP spid="359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6254750"/>
            <a:ext cx="68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b="1">
              <a:cs typeface="Arial" charset="0"/>
            </a:endParaRPr>
          </a:p>
        </p:txBody>
      </p:sp>
      <p:pic>
        <p:nvPicPr>
          <p:cNvPr id="309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45"/>
          <p:cNvSpPr>
            <a:spLocks noChangeArrowheads="1"/>
          </p:cNvSpPr>
          <p:nvPr/>
        </p:nvSpPr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b="1">
              <a:cs typeface="Arial" charset="0"/>
            </a:endParaRPr>
          </a:p>
        </p:txBody>
      </p:sp>
      <p:pic>
        <p:nvPicPr>
          <p:cNvPr id="312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PTI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08000"/>
            <a:ext cx="9753600" cy="7315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0" name="Group 8"/>
          <p:cNvGrpSpPr>
            <a:grpSpLocks/>
          </p:cNvGrpSpPr>
          <p:nvPr/>
        </p:nvGrpSpPr>
        <p:grpSpPr bwMode="auto">
          <a:xfrm>
            <a:off x="1143000" y="1676400"/>
            <a:ext cx="2971800" cy="1257300"/>
            <a:chOff x="1992" y="960"/>
            <a:chExt cx="1200" cy="600"/>
          </a:xfrm>
        </p:grpSpPr>
        <p:pic>
          <p:nvPicPr>
            <p:cNvPr id="3114" name="Picture 9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5" name="Picture 10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6" name="Picture 11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1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8" name="Picture 14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3810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7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9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8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1" name="Picture 27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953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2" name="Picture 28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51054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3" name="Picture 29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4572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4" name="Picture 30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3048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5" name="Picture 31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200" y="381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6" name="Picture 32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54864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02" name="Group 33"/>
          <p:cNvGrpSpPr>
            <a:grpSpLocks/>
          </p:cNvGrpSpPr>
          <p:nvPr/>
        </p:nvGrpSpPr>
        <p:grpSpPr bwMode="auto">
          <a:xfrm>
            <a:off x="5105400" y="4800600"/>
            <a:ext cx="2971800" cy="1257300"/>
            <a:chOff x="1992" y="960"/>
            <a:chExt cx="1200" cy="600"/>
          </a:xfrm>
        </p:grpSpPr>
        <p:pic>
          <p:nvPicPr>
            <p:cNvPr id="3111" name="Picture 34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2" name="Picture 35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" name="Picture 36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03" name="Group 37"/>
          <p:cNvGrpSpPr>
            <a:grpSpLocks/>
          </p:cNvGrpSpPr>
          <p:nvPr/>
        </p:nvGrpSpPr>
        <p:grpSpPr bwMode="auto">
          <a:xfrm>
            <a:off x="5257800" y="2209800"/>
            <a:ext cx="2971800" cy="1257300"/>
            <a:chOff x="1992" y="960"/>
            <a:chExt cx="1200" cy="600"/>
          </a:xfrm>
        </p:grpSpPr>
        <p:pic>
          <p:nvPicPr>
            <p:cNvPr id="3108" name="Picture 38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9" name="Picture 39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0" name="Picture 40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705" name="WordArt 41"/>
          <p:cNvSpPr>
            <a:spLocks noChangeArrowheads="1" noChangeShapeType="1" noTextEdit="1"/>
          </p:cNvSpPr>
          <p:nvPr/>
        </p:nvSpPr>
        <p:spPr bwMode="auto">
          <a:xfrm rot="442160">
            <a:off x="609600" y="566738"/>
            <a:ext cx="7543800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Clarendon"/>
            </a:endParaRPr>
          </a:p>
        </p:txBody>
      </p:sp>
      <p:pic>
        <p:nvPicPr>
          <p:cNvPr id="3105" name="Picture 6" descr="1064982z6po9vz21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24200"/>
            <a:ext cx="1143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Picture 6" descr="1064982z6po9vz21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-228600"/>
            <a:ext cx="7445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79633" y="2967335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6" name="Picture 16" descr="j031805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5890">
            <a:off x="676800" y="3819181"/>
            <a:ext cx="19177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6" descr="2067166a35x1e8i0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916976"/>
            <a:ext cx="1257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420021lpjc7ug7l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7846">
            <a:off x="1354408" y="4690220"/>
            <a:ext cx="1400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2067166a35x1e8i0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62" y="5007401"/>
            <a:ext cx="1257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12"/>
          <p:cNvGrpSpPr>
            <a:grpSpLocks/>
          </p:cNvGrpSpPr>
          <p:nvPr/>
        </p:nvGrpSpPr>
        <p:grpSpPr bwMode="auto">
          <a:xfrm>
            <a:off x="4917831" y="4304506"/>
            <a:ext cx="1524000" cy="2465388"/>
            <a:chOff x="1584" y="1152"/>
            <a:chExt cx="772" cy="1272"/>
          </a:xfrm>
        </p:grpSpPr>
        <p:pic>
          <p:nvPicPr>
            <p:cNvPr id="51" name="Picture 13" descr="HP104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4" y="1208"/>
              <a:ext cx="532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4" descr="HP104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28" y="1440"/>
              <a:ext cx="432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5" descr="HP104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4" y="1152"/>
              <a:ext cx="532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4" name="Picture 7" descr="be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814">
            <a:off x="2830891" y="3146128"/>
            <a:ext cx="18637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671590" y="789600"/>
            <a:ext cx="7253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Phần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3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Bé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làm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diễn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viên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3997450"/>
      </p:ext>
    </p:extLst>
  </p:cSld>
  <p:clrMapOvr>
    <a:masterClrMapping/>
  </p:clrMapOvr>
  <p:transition spd="slow">
    <p:zoom dir="in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3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3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3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3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3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3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3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3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1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4" presetClass="entr" presetSubtype="0" repeatCount="200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2857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>
                <p:cTn id="84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audio>
              <p:cMediaNode>
                <p:cTn id="85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  <p:bldLst>
      <p:bldP spid="1137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31dca8c90f4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372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j031805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5890">
            <a:off x="-109537" y="3919537"/>
            <a:ext cx="19177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be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814">
            <a:off x="7280275" y="4038600"/>
            <a:ext cx="18637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2067166a35x1e8i0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86400"/>
            <a:ext cx="1257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420021lpjc7ug7l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7846">
            <a:off x="1066800" y="5105400"/>
            <a:ext cx="1400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114800" y="4800600"/>
            <a:ext cx="1524000" cy="2465388"/>
            <a:chOff x="1584" y="1152"/>
            <a:chExt cx="772" cy="1272"/>
          </a:xfrm>
        </p:grpSpPr>
        <p:pic>
          <p:nvPicPr>
            <p:cNvPr id="2061" name="Picture 13" descr="HP1041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4" y="1208"/>
              <a:ext cx="532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 descr="HP1041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28" y="1440"/>
              <a:ext cx="432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5" descr="HP1041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4" y="1152"/>
              <a:ext cx="532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8" name="Picture 16" descr="2067166a35x1e8i0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0175"/>
            <a:ext cx="1257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WordArt 18"/>
          <p:cNvSpPr>
            <a:spLocks noChangeArrowheads="1" noChangeShapeType="1" noTextEdit="1"/>
          </p:cNvSpPr>
          <p:nvPr/>
        </p:nvSpPr>
        <p:spPr bwMode="auto">
          <a:xfrm>
            <a:off x="2438400" y="1905000"/>
            <a:ext cx="41148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3091" name="WordArt 19"/>
          <p:cNvSpPr>
            <a:spLocks noChangeArrowheads="1" noChangeShapeType="1" noTextEdit="1"/>
          </p:cNvSpPr>
          <p:nvPr/>
        </p:nvSpPr>
        <p:spPr bwMode="auto">
          <a:xfrm>
            <a:off x="685800" y="2514600"/>
            <a:ext cx="7315200" cy="17668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6600CC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3092" name="WordArt 20"/>
          <p:cNvSpPr>
            <a:spLocks noChangeArrowheads="1" noChangeShapeType="1" noTextEdit="1"/>
          </p:cNvSpPr>
          <p:nvPr/>
        </p:nvSpPr>
        <p:spPr bwMode="auto">
          <a:xfrm>
            <a:off x="1371600" y="4572000"/>
            <a:ext cx="76200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1020409" y="152400"/>
            <a:ext cx="7239000" cy="5499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Em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là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bông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hồng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nhỏ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Em La Hoa Hong Nho - Thu Ng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7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2" presetID="5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30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4" presetClass="entr" presetSubtype="0" repeatCount="200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090" grpId="0" animBg="1"/>
      <p:bldP spid="3091" grpId="0" animBg="1"/>
      <p:bldP spid="309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62" name="Group 54"/>
          <p:cNvGrpSpPr>
            <a:grpSpLocks/>
          </p:cNvGrpSpPr>
          <p:nvPr/>
        </p:nvGrpSpPr>
        <p:grpSpPr bwMode="auto">
          <a:xfrm>
            <a:off x="0" y="0"/>
            <a:ext cx="9448800" cy="7315200"/>
            <a:chOff x="0" y="0"/>
            <a:chExt cx="5952" cy="4320"/>
          </a:xfrm>
        </p:grpSpPr>
        <p:pic>
          <p:nvPicPr>
            <p:cNvPr id="24580" name="Picture 55" descr="hinh_nen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5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1" name="Rectangle 56"/>
            <p:cNvSpPr>
              <a:spLocks noChangeArrowheads="1"/>
            </p:cNvSpPr>
            <p:nvPr/>
          </p:nvSpPr>
          <p:spPr bwMode="auto">
            <a:xfrm>
              <a:off x="2846" y="2027"/>
              <a:ext cx="16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 b="1">
                  <a:latin typeface="Times New Roman" pitchFamily="18" charset="0"/>
                </a:rPr>
                <a:t> </a:t>
              </a:r>
            </a:p>
          </p:txBody>
        </p:sp>
        <p:pic>
          <p:nvPicPr>
            <p:cNvPr id="24582" name="Picture 10" descr="roses_swaying_back_an_a_hb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96"/>
              <a:ext cx="2976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10" descr="roses_swaying_back_an_a_hb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496"/>
              <a:ext cx="2976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59" descr="manga_23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488"/>
              <a:ext cx="1296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68" name="WordArt 60"/>
          <p:cNvSpPr>
            <a:spLocks noChangeArrowheads="1" noChangeShapeType="1" noTextEdit="1"/>
          </p:cNvSpPr>
          <p:nvPr/>
        </p:nvSpPr>
        <p:spPr bwMode="auto">
          <a:xfrm>
            <a:off x="1676400" y="1600200"/>
            <a:ext cx="5638800" cy="1524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kern="1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Sự</a:t>
            </a:r>
            <a:r>
              <a:rPr lang="en-US" sz="3600" b="1" kern="1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tích</a:t>
            </a:r>
            <a:r>
              <a:rPr lang="en-US" sz="3600" b="1" kern="1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hoa</a:t>
            </a:r>
            <a:r>
              <a:rPr lang="en-US" sz="3600" b="1" kern="1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hồng</a:t>
            </a:r>
            <a:endParaRPr lang="en-US" sz="3600" b="1" kern="10" dirty="0">
              <a:ln w="28575">
                <a:solidFill>
                  <a:schemeClr val="accent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Kiss The R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0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1749" name="Picture 5" descr="hinh_nen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0" name="Rectangle 6"/>
            <p:cNvSpPr>
              <a:spLocks noChangeArrowheads="1"/>
            </p:cNvSpPr>
            <p:nvPr/>
          </p:nvSpPr>
          <p:spPr bwMode="auto">
            <a:xfrm>
              <a:off x="2798" y="2017"/>
              <a:ext cx="1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 b="1"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31751" name="WordArt 7"/>
            <p:cNvSpPr>
              <a:spLocks noChangeArrowheads="1" noChangeShapeType="1" noTextEdit="1"/>
            </p:cNvSpPr>
            <p:nvPr/>
          </p:nvSpPr>
          <p:spPr bwMode="auto">
            <a:xfrm>
              <a:off x="528" y="576"/>
              <a:ext cx="4560" cy="346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Chào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tạm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biệt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và</a:t>
              </a:r>
              <a:r>
                <a:rPr lang="en-US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hen </a:t>
              </a: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gặp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lại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các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bé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4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6254750"/>
            <a:ext cx="68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b="1">
              <a:cs typeface="Arial" charset="0"/>
            </a:endParaRPr>
          </a:p>
        </p:txBody>
      </p:sp>
      <p:pic>
        <p:nvPicPr>
          <p:cNvPr id="309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45"/>
          <p:cNvSpPr>
            <a:spLocks noChangeArrowheads="1"/>
          </p:cNvSpPr>
          <p:nvPr/>
        </p:nvSpPr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b="1">
              <a:cs typeface="Arial" charset="0"/>
            </a:endParaRPr>
          </a:p>
        </p:txBody>
      </p:sp>
      <p:pic>
        <p:nvPicPr>
          <p:cNvPr id="312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PTI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457200"/>
            <a:ext cx="9753600" cy="7315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0" name="Group 8"/>
          <p:cNvGrpSpPr>
            <a:grpSpLocks/>
          </p:cNvGrpSpPr>
          <p:nvPr/>
        </p:nvGrpSpPr>
        <p:grpSpPr bwMode="auto">
          <a:xfrm>
            <a:off x="1143000" y="1676400"/>
            <a:ext cx="2971800" cy="1257300"/>
            <a:chOff x="1992" y="960"/>
            <a:chExt cx="1200" cy="600"/>
          </a:xfrm>
        </p:grpSpPr>
        <p:pic>
          <p:nvPicPr>
            <p:cNvPr id="3114" name="Picture 9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5" name="Picture 10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6" name="Picture 11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1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8" name="Picture 14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3810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7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9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8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1" name="Picture 27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953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2" name="Picture 28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51054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3" name="Picture 29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4572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4" name="Picture 30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3048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5" name="Picture 31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200" y="381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6" name="Picture 32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54864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02" name="Group 33"/>
          <p:cNvGrpSpPr>
            <a:grpSpLocks/>
          </p:cNvGrpSpPr>
          <p:nvPr/>
        </p:nvGrpSpPr>
        <p:grpSpPr bwMode="auto">
          <a:xfrm>
            <a:off x="5105400" y="4800600"/>
            <a:ext cx="2971800" cy="1257300"/>
            <a:chOff x="1992" y="960"/>
            <a:chExt cx="1200" cy="600"/>
          </a:xfrm>
        </p:grpSpPr>
        <p:pic>
          <p:nvPicPr>
            <p:cNvPr id="3111" name="Picture 34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2" name="Picture 35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" name="Picture 36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03" name="Group 37"/>
          <p:cNvGrpSpPr>
            <a:grpSpLocks/>
          </p:cNvGrpSpPr>
          <p:nvPr/>
        </p:nvGrpSpPr>
        <p:grpSpPr bwMode="auto">
          <a:xfrm>
            <a:off x="5257800" y="2209800"/>
            <a:ext cx="2971800" cy="1257300"/>
            <a:chOff x="1992" y="960"/>
            <a:chExt cx="1200" cy="600"/>
          </a:xfrm>
        </p:grpSpPr>
        <p:pic>
          <p:nvPicPr>
            <p:cNvPr id="3108" name="Picture 38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9" name="Picture 39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0" name="Picture 40" descr="HOAVAN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705" name="WordArt 41"/>
          <p:cNvSpPr>
            <a:spLocks noChangeArrowheads="1" noChangeShapeType="1" noTextEdit="1"/>
          </p:cNvSpPr>
          <p:nvPr/>
        </p:nvSpPr>
        <p:spPr bwMode="auto">
          <a:xfrm rot="442160">
            <a:off x="609600" y="566738"/>
            <a:ext cx="7543800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larendon"/>
              </a:rPr>
              <a:t>Ch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larendon"/>
              </a:rPr>
              <a:t>ươ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larendon"/>
              </a:rPr>
              <a:t>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larendo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larendon"/>
              </a:rPr>
              <a:t>trình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larendon"/>
              </a:rPr>
              <a:t>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larendon"/>
              </a:rPr>
              <a:t>v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larendon"/>
              </a:rPr>
              <a:t>ườn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larendo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larendon"/>
              </a:rPr>
              <a:t>cổ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larendo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Clarendon"/>
              </a:rPr>
              <a:t>tích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Clarendon"/>
            </a:endParaRPr>
          </a:p>
        </p:txBody>
      </p:sp>
      <p:pic>
        <p:nvPicPr>
          <p:cNvPr id="3105" name="Picture 6" descr="1064982z6po9vz21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24200"/>
            <a:ext cx="1143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Picture 6" descr="1064982z6po9vz21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-228600"/>
            <a:ext cx="7445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79633" y="2967335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548505"/>
      </p:ext>
    </p:extLst>
  </p:cSld>
  <p:clrMapOvr>
    <a:masterClrMapping/>
  </p:clrMapOvr>
  <p:transition spd="slow">
    <p:zoom dir="in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3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3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3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3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3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3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3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3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1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2857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>
                <p:cTn id="49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audio>
              <p:cMediaNode>
                <p:cTn id="5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  <p:bldLst>
      <p:bldP spid="1137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143000" y="1676400"/>
            <a:ext cx="2971800" cy="1257300"/>
            <a:chOff x="1992" y="960"/>
            <a:chExt cx="1200" cy="600"/>
          </a:xfrm>
        </p:grpSpPr>
        <p:pic>
          <p:nvPicPr>
            <p:cNvPr id="4" name="Picture 9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3810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7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9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8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7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953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8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51054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4572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0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3048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1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200" y="381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2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54864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33"/>
          <p:cNvGrpSpPr>
            <a:grpSpLocks/>
          </p:cNvGrpSpPr>
          <p:nvPr/>
        </p:nvGrpSpPr>
        <p:grpSpPr bwMode="auto">
          <a:xfrm>
            <a:off x="5105400" y="4800600"/>
            <a:ext cx="2971800" cy="1257300"/>
            <a:chOff x="1992" y="960"/>
            <a:chExt cx="1200" cy="600"/>
          </a:xfrm>
        </p:grpSpPr>
        <p:pic>
          <p:nvPicPr>
            <p:cNvPr id="29" name="Picture 34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7"/>
          <p:cNvGrpSpPr>
            <a:grpSpLocks/>
          </p:cNvGrpSpPr>
          <p:nvPr/>
        </p:nvGrpSpPr>
        <p:grpSpPr bwMode="auto">
          <a:xfrm>
            <a:off x="5257800" y="2209800"/>
            <a:ext cx="2971800" cy="1257300"/>
            <a:chOff x="1992" y="960"/>
            <a:chExt cx="1200" cy="600"/>
          </a:xfrm>
        </p:grpSpPr>
        <p:pic>
          <p:nvPicPr>
            <p:cNvPr id="33" name="Picture 38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9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0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WordArt 41"/>
          <p:cNvSpPr>
            <a:spLocks noChangeArrowheads="1" noChangeShapeType="1" noTextEdit="1"/>
          </p:cNvSpPr>
          <p:nvPr/>
        </p:nvSpPr>
        <p:spPr bwMode="auto">
          <a:xfrm rot="442160">
            <a:off x="609600" y="566738"/>
            <a:ext cx="7543800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Clarendon"/>
            </a:endParaRPr>
          </a:p>
        </p:txBody>
      </p:sp>
      <p:pic>
        <p:nvPicPr>
          <p:cNvPr id="37" name="Picture 6" descr="1064982z6po9vz21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24200"/>
            <a:ext cx="1143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 descr="1064982z6po9vz21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-228600"/>
            <a:ext cx="7445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4479633" y="2967335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26178" y="789600"/>
            <a:ext cx="5344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Phần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1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khám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phá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1" name="Picture 16" descr="j031805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5890">
            <a:off x="676800" y="3819181"/>
            <a:ext cx="19177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6" descr="2067166a35x1e8i0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495800"/>
            <a:ext cx="1257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" descr="420021lpjc7ug7l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7846">
            <a:off x="1354408" y="4690220"/>
            <a:ext cx="1400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 descr="2067166a35x1e8i0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62" y="5007401"/>
            <a:ext cx="1257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12"/>
          <p:cNvGrpSpPr>
            <a:grpSpLocks/>
          </p:cNvGrpSpPr>
          <p:nvPr/>
        </p:nvGrpSpPr>
        <p:grpSpPr bwMode="auto">
          <a:xfrm>
            <a:off x="4917831" y="4304506"/>
            <a:ext cx="1524000" cy="2465388"/>
            <a:chOff x="1584" y="1152"/>
            <a:chExt cx="772" cy="1272"/>
          </a:xfrm>
        </p:grpSpPr>
        <p:pic>
          <p:nvPicPr>
            <p:cNvPr id="46" name="Picture 13" descr="HP104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4" y="1208"/>
              <a:ext cx="532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4" descr="HP104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28" y="1440"/>
              <a:ext cx="432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5" descr="HP104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4" y="1152"/>
              <a:ext cx="532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7" descr="be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814">
            <a:off x="2830891" y="3146128"/>
            <a:ext cx="18637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0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4" presetClass="entr" presetSubtype="0" repeatCount="200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62" name="Group 54"/>
          <p:cNvGrpSpPr>
            <a:grpSpLocks/>
          </p:cNvGrpSpPr>
          <p:nvPr/>
        </p:nvGrpSpPr>
        <p:grpSpPr bwMode="auto">
          <a:xfrm>
            <a:off x="0" y="0"/>
            <a:ext cx="9448800" cy="7315200"/>
            <a:chOff x="0" y="0"/>
            <a:chExt cx="5952" cy="4320"/>
          </a:xfrm>
        </p:grpSpPr>
        <p:pic>
          <p:nvPicPr>
            <p:cNvPr id="24580" name="Picture 55" descr="hinh_nen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5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1" name="Rectangle 56"/>
            <p:cNvSpPr>
              <a:spLocks noChangeArrowheads="1"/>
            </p:cNvSpPr>
            <p:nvPr/>
          </p:nvSpPr>
          <p:spPr bwMode="auto">
            <a:xfrm>
              <a:off x="2846" y="2027"/>
              <a:ext cx="16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 b="1">
                  <a:latin typeface="Times New Roman" pitchFamily="18" charset="0"/>
                </a:rPr>
                <a:t> </a:t>
              </a:r>
            </a:p>
          </p:txBody>
        </p:sp>
        <p:pic>
          <p:nvPicPr>
            <p:cNvPr id="24582" name="Picture 10" descr="roses_swaying_back_an_a_hb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96"/>
              <a:ext cx="2976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10" descr="roses_swaying_back_an_a_hb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496"/>
              <a:ext cx="2976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59" descr="manga_23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488"/>
              <a:ext cx="1296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68" name="WordArt 60"/>
          <p:cNvSpPr>
            <a:spLocks noChangeArrowheads="1" noChangeShapeType="1" noTextEdit="1"/>
          </p:cNvSpPr>
          <p:nvPr/>
        </p:nvSpPr>
        <p:spPr bwMode="auto">
          <a:xfrm>
            <a:off x="1676400" y="1600200"/>
            <a:ext cx="5638800" cy="1524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kern="1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Sự</a:t>
            </a:r>
            <a:r>
              <a:rPr lang="en-US" sz="3600" b="1" kern="1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tích</a:t>
            </a:r>
            <a:r>
              <a:rPr lang="en-US" sz="3600" b="1" kern="1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hoa</a:t>
            </a:r>
            <a:r>
              <a:rPr lang="en-US" sz="3600" b="1" kern="1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hồng</a:t>
            </a:r>
            <a:endParaRPr lang="en-US" sz="3600" b="1" kern="10" dirty="0">
              <a:ln w="28575">
                <a:solidFill>
                  <a:schemeClr val="accent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Kiss The R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0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00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6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ình ảnh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84018"/>
      </p:ext>
    </p:extLst>
  </p:cSld>
  <p:clrMapOvr>
    <a:masterClrMapping/>
  </p:clrMapOvr>
  <p:transition advClick="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attachmen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5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ình ảnh00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6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390</Words>
  <Application>Microsoft Office PowerPoint</Application>
  <PresentationFormat>On-screen Show (4:3)</PresentationFormat>
  <Paragraphs>127</Paragraphs>
  <Slides>27</Slides>
  <Notes>1</Notes>
  <HiddenSlides>0</HiddenSlides>
  <MMClips>15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LopA7</cp:lastModifiedBy>
  <cp:revision>39</cp:revision>
  <dcterms:created xsi:type="dcterms:W3CDTF">2016-01-14T06:40:42Z</dcterms:created>
  <dcterms:modified xsi:type="dcterms:W3CDTF">2018-04-06T02:02:31Z</dcterms:modified>
</cp:coreProperties>
</file>