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9" r:id="rId3"/>
    <p:sldId id="270" r:id="rId4"/>
    <p:sldId id="258" r:id="rId5"/>
    <p:sldId id="265" r:id="rId6"/>
    <p:sldId id="267" r:id="rId7"/>
    <p:sldId id="261" r:id="rId8"/>
    <p:sldId id="268" r:id="rId9"/>
    <p:sldId id="26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4/7/2018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4/7/2018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4/7/2018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4/7/2018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4/7/2018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4/7/2018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2C8CF-31F1-4164-985D-920277317575}" type="datetimeFigureOut">
              <a:rPr lang="en-US" smtClean="0"/>
              <a:pPr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OWERPOINT\1.AN.%20Gieo%20hat\Vbai%20hat.wa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NH&#7840;C%20C&#193;C%209%20CH&#7910;%20&#272;&#7872;%20TH&#193;NG\Gia%20dinh\b&#224;n%20tay%20m&#7865;.wma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GiaDinhNhoHanhPhucTo-Beat_3yxyq.mp3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ownloads\Gia%20&#272;&#236;nh%20Nh&#7887;,%20H&#7841;nh%20Ph&#250;c%20To%20-%20Kh&#225;nh%20Ng&#7885;c%20ft%20Nguy&#7877;n%20V&#259;n%20Chung%20ft%20Cela%20Kim%20%5bOfficial%5d.mp4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file:///E:\NH&#7840;C%20C&#193;C%209%20CH&#7910;%20&#272;&#7872;%20TH&#193;NG\Gia%20dinh\bo%20la%20tat%20ca.wma" TargetMode="External"/><Relationship Id="rId7" Type="http://schemas.openxmlformats.org/officeDocument/2006/relationships/image" Target="../media/image18.png"/><Relationship Id="rId2" Type="http://schemas.openxmlformats.org/officeDocument/2006/relationships/audio" Target="file:///E:\NH&#7840;C%20C&#193;C%209%20CH&#7910;%20&#272;&#7872;%20TH&#193;NG\Gia%20dinh\5%20CHAU%20YEU%20BA%20o%20loi.mp3" TargetMode="External"/><Relationship Id="rId1" Type="http://schemas.openxmlformats.org/officeDocument/2006/relationships/audio" Target="file:///E:\NH&#7840;C%20C&#193;C%209%20CH&#7910;%20&#272;&#7872;%20TH&#193;NG\Gia%20dinh\3%20chu%20gau.wma" TargetMode="Externa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  <a:endParaRPr lang="vi-VN" smtClean="0"/>
          </a:p>
        </p:txBody>
      </p:sp>
      <p:pic>
        <p:nvPicPr>
          <p:cNvPr id="2051" name="Picture 5" descr="200704170025256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</a:rPr>
              <a:t>Tr</a:t>
            </a:r>
            <a:r>
              <a:rPr lang="en-US" sz="3200" b="1" dirty="0" err="1">
                <a:solidFill>
                  <a:srgbClr val="FF0000"/>
                </a:solidFill>
              </a:rPr>
              <a:t>ường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mầm</a:t>
            </a:r>
            <a:r>
              <a:rPr lang="en-US" sz="3200" b="1" dirty="0">
                <a:solidFill>
                  <a:srgbClr val="FF0000"/>
                </a:solidFill>
              </a:rPr>
              <a:t> non An </a:t>
            </a:r>
            <a:r>
              <a:rPr lang="en-US" sz="3200" b="1" dirty="0" err="1">
                <a:solidFill>
                  <a:srgbClr val="FF0000"/>
                </a:solidFill>
              </a:rPr>
              <a:t>Khánh</a:t>
            </a:r>
            <a:r>
              <a:rPr lang="en-US" sz="3200" b="1" dirty="0">
                <a:solidFill>
                  <a:srgbClr val="FF0000"/>
                </a:solidFill>
              </a:rPr>
              <a:t> C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0" y="3429000"/>
            <a:ext cx="8839200" cy="230832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6600"/>
                </a:solidFill>
                <a:latin typeface=".VnAvant" pitchFamily="34" charset="0"/>
              </a:rPr>
              <a:t>            </a:t>
            </a:r>
            <a:r>
              <a:rPr lang="en-US" sz="2400" b="1" i="1" dirty="0"/>
              <a:t>ĐỀ TÀI:</a:t>
            </a:r>
            <a:endParaRPr lang="en-US" sz="3600" b="1" i="1" dirty="0">
              <a:solidFill>
                <a:srgbClr val="006600"/>
              </a:solidFill>
              <a:latin typeface=".VnAvant" pitchFamily="34" charset="0"/>
            </a:endParaRPr>
          </a:p>
          <a:p>
            <a:r>
              <a:rPr lang="en-US" sz="3600" b="1" i="1" dirty="0">
                <a:solidFill>
                  <a:schemeClr val="hlink"/>
                </a:solidFill>
                <a:latin typeface=".VnAvant" pitchFamily="34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Arial Narrow" pitchFamily="34" charset="0"/>
              </a:rPr>
              <a:t>Dạy</a:t>
            </a:r>
            <a:r>
              <a:rPr lang="en-US" sz="3600" b="1" i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Arial Narrow" pitchFamily="34" charset="0"/>
              </a:rPr>
              <a:t>Hát</a:t>
            </a:r>
            <a:r>
              <a:rPr lang="en-US" sz="3600" b="1" i="1" dirty="0" smtClean="0">
                <a:solidFill>
                  <a:srgbClr val="FFFF00"/>
                </a:solidFill>
                <a:latin typeface="Arial Narrow" pitchFamily="34" charset="0"/>
              </a:rPr>
              <a:t>:   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itchFamily="18" charset="0"/>
              </a:rPr>
              <a:t>“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itchFamily="18" charset="0"/>
              </a:rPr>
              <a:t>Bàn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itchFamily="18" charset="0"/>
              </a:rPr>
              <a:t>tay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itchFamily="18" charset="0"/>
              </a:rPr>
              <a:t>mẹ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itchFamily="18" charset="0"/>
              </a:rPr>
              <a:t>”-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itchFamily="18" charset="0"/>
              </a:rPr>
              <a:t>Bùi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itchFamily="18" charset="0"/>
              </a:rPr>
              <a:t>Đình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itchFamily="18" charset="0"/>
              </a:rPr>
              <a:t>Thảo</a:t>
            </a:r>
            <a:endParaRPr lang="en-US" sz="36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r>
              <a:rPr lang="en-US" sz="2400" b="1" i="1" dirty="0">
                <a:solidFill>
                  <a:srgbClr val="FF00FF"/>
                </a:solidFill>
                <a:latin typeface="Arial Narrow" pitchFamily="34" charset="0"/>
              </a:rPr>
              <a:t>    </a:t>
            </a:r>
            <a:r>
              <a:rPr lang="en-US" sz="4000" b="1" i="1" dirty="0" smtClean="0">
                <a:solidFill>
                  <a:srgbClr val="FF00FF"/>
                </a:solidFill>
                <a:latin typeface="Arial Narrow" pitchFamily="34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Arial Narrow" pitchFamily="34" charset="0"/>
              </a:rPr>
              <a:t>Nghe</a:t>
            </a:r>
            <a:r>
              <a:rPr lang="en-US" sz="4000" b="1" i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Arial Narrow" pitchFamily="34" charset="0"/>
              </a:rPr>
              <a:t>hát</a:t>
            </a:r>
            <a:r>
              <a:rPr lang="en-US" sz="4000" b="1" i="1" dirty="0">
                <a:solidFill>
                  <a:srgbClr val="FFFF00"/>
                </a:solidFill>
                <a:latin typeface="Arial Narrow" pitchFamily="34" charset="0"/>
              </a:rPr>
              <a:t> “ </a:t>
            </a:r>
            <a:r>
              <a:rPr lang="en-US" sz="4000" b="1" i="1" dirty="0" err="1" smtClean="0">
                <a:solidFill>
                  <a:srgbClr val="FFFF00"/>
                </a:solidFill>
                <a:latin typeface="Arial Narrow" pitchFamily="34" charset="0"/>
              </a:rPr>
              <a:t>Gia</a:t>
            </a:r>
            <a:r>
              <a:rPr lang="en-US" sz="4000" b="1" i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Arial Narrow" pitchFamily="34" charset="0"/>
              </a:rPr>
              <a:t>đình</a:t>
            </a:r>
            <a:r>
              <a:rPr lang="en-US" sz="4000" b="1" i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Arial Narrow" pitchFamily="34" charset="0"/>
              </a:rPr>
              <a:t>Nhỏ</a:t>
            </a:r>
            <a:r>
              <a:rPr lang="en-US" sz="4000" b="1" i="1" dirty="0" smtClean="0">
                <a:solidFill>
                  <a:srgbClr val="FFFF00"/>
                </a:solidFill>
                <a:latin typeface="Arial Narrow" pitchFamily="34" charset="0"/>
              </a:rPr>
              <a:t>, </a:t>
            </a:r>
            <a:r>
              <a:rPr lang="en-US" sz="4000" b="1" i="1" dirty="0" err="1" smtClean="0">
                <a:solidFill>
                  <a:srgbClr val="FFFF00"/>
                </a:solidFill>
                <a:latin typeface="Arial Narrow" pitchFamily="34" charset="0"/>
              </a:rPr>
              <a:t>Hạnh</a:t>
            </a:r>
            <a:r>
              <a:rPr lang="en-US" sz="4000" b="1" i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Arial Narrow" pitchFamily="34" charset="0"/>
              </a:rPr>
              <a:t>Phúc</a:t>
            </a:r>
            <a:r>
              <a:rPr lang="en-US" sz="4000" b="1" i="1" dirty="0" smtClean="0">
                <a:solidFill>
                  <a:srgbClr val="FFFF00"/>
                </a:solidFill>
                <a:latin typeface="Arial Narrow" pitchFamily="34" charset="0"/>
              </a:rPr>
              <a:t> to”</a:t>
            </a:r>
            <a:endParaRPr lang="en-US" sz="4000" b="1" i="1" dirty="0">
              <a:solidFill>
                <a:srgbClr val="FFFF00"/>
              </a:solidFill>
              <a:latin typeface="Arial Narrow" pitchFamily="34" charset="0"/>
            </a:endParaRPr>
          </a:p>
          <a:p>
            <a:r>
              <a:rPr lang="en-US" sz="4000" b="1" i="1" dirty="0">
                <a:solidFill>
                  <a:srgbClr val="FFFF00"/>
                </a:solidFill>
                <a:latin typeface="Arial Narrow" pitchFamily="34" charset="0"/>
              </a:rPr>
              <a:t>  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</a:rPr>
              <a:t>Tro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</a:rPr>
              <a:t>̀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</a:rPr>
              <a:t>chơi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</a:rPr>
              <a:t>âm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</a:rPr>
              <a:t>nhạc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</a:rPr>
              <a:t>: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</a:rPr>
              <a:t>ai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</a:rPr>
              <a:t>nhanh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</a:rPr>
              <a:t>nhất</a:t>
            </a:r>
            <a:endParaRPr lang="en-US" sz="4000" b="1" i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0" y="990600"/>
            <a:ext cx="548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Hoạt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Động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Học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Giáo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Dục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Âm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Nhạc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57200" y="1143000"/>
            <a:ext cx="42049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660066"/>
                </a:solidFill>
                <a:latin typeface=".VnTifani Heavy" pitchFamily="34" charset="0"/>
              </a:rPr>
              <a:t>                   </a:t>
            </a:r>
            <a:endParaRPr lang="en-US" sz="3200" b="1" dirty="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3357563" y="6000750"/>
            <a:ext cx="48593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rgbClr val="7030A0"/>
                </a:solidFill>
              </a:rPr>
              <a:t>GVTH  :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Nguyễn</a:t>
            </a:r>
            <a:r>
              <a:rPr lang="en-US" sz="2400" b="1" i="1" dirty="0" smtClean="0">
                <a:solidFill>
                  <a:srgbClr val="7030A0"/>
                </a:solidFill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Thị</a:t>
            </a:r>
            <a:r>
              <a:rPr lang="en-US" sz="2400" b="1" i="1" dirty="0" smtClean="0">
                <a:solidFill>
                  <a:srgbClr val="7030A0"/>
                </a:solidFill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Vân</a:t>
            </a:r>
            <a:endParaRPr lang="en-US" sz="2400" b="1" i="1" dirty="0">
              <a:solidFill>
                <a:srgbClr val="7030A0"/>
              </a:solidFill>
            </a:endParaRPr>
          </a:p>
          <a:p>
            <a:r>
              <a:rPr lang="en-US" sz="2400" b="1" i="1" dirty="0">
                <a:solidFill>
                  <a:srgbClr val="7030A0"/>
                </a:solidFill>
              </a:rPr>
              <a:t>LỚP    : </a:t>
            </a:r>
            <a:r>
              <a:rPr lang="en-US" sz="2400" b="1" i="1" dirty="0" err="1">
                <a:solidFill>
                  <a:srgbClr val="7030A0"/>
                </a:solidFill>
              </a:rPr>
              <a:t>Mẫu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giáo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Lớn</a:t>
            </a:r>
            <a:r>
              <a:rPr lang="en-US" sz="2400" b="1" i="1" dirty="0" smtClean="0">
                <a:solidFill>
                  <a:srgbClr val="7030A0"/>
                </a:solidFill>
              </a:rPr>
              <a:t>– 5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tuổi</a:t>
            </a:r>
            <a:r>
              <a:rPr lang="en-US" sz="2400" b="1" i="1" dirty="0" smtClean="0">
                <a:solidFill>
                  <a:srgbClr val="7030A0"/>
                </a:solidFill>
              </a:rPr>
              <a:t> -C1</a:t>
            </a:r>
            <a:endParaRPr lang="vi-VN" sz="2000" b="1" i="1" dirty="0">
              <a:solidFill>
                <a:srgbClr val="7030A0"/>
              </a:solidFill>
            </a:endParaRPr>
          </a:p>
        </p:txBody>
      </p:sp>
      <p:pic>
        <p:nvPicPr>
          <p:cNvPr id="2057" name="Picture 18" descr="465af2fcdcb5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6613"/>
            <a:ext cx="642938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9" descr="Borboleta_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" y="6215063"/>
            <a:ext cx="9937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20" descr="Borboleta_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0"/>
            <a:ext cx="9350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Vbai hat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0" y="270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5" descr="Borboleta_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209417">
            <a:off x="7956550" y="3068638"/>
            <a:ext cx="9350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8" descr="trai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07662">
            <a:off x="4716463" y="1052513"/>
            <a:ext cx="10477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8" descr="465af2fcdcb5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4646613"/>
            <a:ext cx="642937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inh-nen-powerpoint-thien-nhien-dep-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97" y="-29385"/>
            <a:ext cx="9144000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54137" y="792162"/>
            <a:ext cx="66294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7030A0"/>
                </a:solidFill>
              </a:rPr>
              <a:t>ĐỀ TÀI:</a:t>
            </a:r>
            <a:endParaRPr lang="en-US" sz="2800" b="1" i="1" dirty="0" smtClean="0">
              <a:solidFill>
                <a:srgbClr val="7030A0"/>
              </a:solidFill>
              <a:latin typeface=".VnAvant" pitchFamily="34" charset="0"/>
            </a:endParaRPr>
          </a:p>
          <a:p>
            <a:r>
              <a:rPr lang="en-US" sz="2800" b="1" i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Arial Narrow" pitchFamily="34" charset="0"/>
              </a:rPr>
              <a:t>Dạy</a:t>
            </a:r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Arial Narrow" pitchFamily="34" charset="0"/>
              </a:rPr>
              <a:t>Hát</a:t>
            </a:r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:   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“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Bàn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tay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mẹ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”-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Bùi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Đình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Thảo</a:t>
            </a:r>
            <a:endParaRPr lang="en-US" sz="2800" b="1" i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Arial Narrow" pitchFamily="34" charset="0"/>
              </a:rPr>
              <a:t>Nghe</a:t>
            </a:r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Arial Narrow" pitchFamily="34" charset="0"/>
              </a:rPr>
              <a:t>hát</a:t>
            </a:r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 “ </a:t>
            </a:r>
            <a:r>
              <a:rPr lang="en-US" sz="2800" b="1" i="1" dirty="0" err="1" smtClean="0">
                <a:solidFill>
                  <a:srgbClr val="7030A0"/>
                </a:solidFill>
                <a:latin typeface="Arial Narrow" pitchFamily="34" charset="0"/>
              </a:rPr>
              <a:t>Gia</a:t>
            </a:r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Arial Narrow" pitchFamily="34" charset="0"/>
              </a:rPr>
              <a:t>đình</a:t>
            </a:r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Arial Narrow" pitchFamily="34" charset="0"/>
              </a:rPr>
              <a:t>Nh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ỏ</a:t>
            </a:r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, </a:t>
            </a:r>
            <a:r>
              <a:rPr lang="en-US" sz="2800" b="1" i="1" dirty="0" err="1" smtClean="0">
                <a:solidFill>
                  <a:srgbClr val="7030A0"/>
                </a:solidFill>
                <a:latin typeface="Arial Narrow" pitchFamily="34" charset="0"/>
              </a:rPr>
              <a:t>Hạnh</a:t>
            </a:r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Arial Narrow" pitchFamily="34" charset="0"/>
              </a:rPr>
              <a:t>phúc</a:t>
            </a:r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 to”</a:t>
            </a:r>
          </a:p>
          <a:p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Tro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̀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chơi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âm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nhạc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: Ai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nhanh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nhất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.</a:t>
            </a:r>
          </a:p>
          <a:p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Giáo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viên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Nguyễn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Thị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Phúc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</a:rPr>
              <a:t>Hậu</a:t>
            </a:r>
            <a:endParaRPr lang="en-US" sz="2800" b="1" i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Lứa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tuổi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: 5- 6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tuổi</a:t>
            </a:r>
            <a:endParaRPr lang="en-US" sz="2800" b="1" i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algn="ctr"/>
            <a:endParaRPr lang="en-US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 2017- 2018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0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7" dur="5000" fill="hold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6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4" dur="3000" fill="hold"/>
                                        <p:tgtEl>
                                          <p:spTgt spid="206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6" dur="3000" fill="hold"/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8" dur="3000" fill="hold"/>
                                        <p:tgtEl>
                                          <p:spTgt spid="2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0" dur="3000" fill="hold"/>
                                        <p:tgtEl>
                                          <p:spTgt spid="2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2" dur="3000" fill="hold"/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62264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1" grpId="0" build="allAtOnce" animBg="1"/>
      <p:bldP spid="2061" grpId="1" build="allAtOnce" animBg="1"/>
      <p:bldP spid="2062" grpId="0" build="allAtOnce"/>
      <p:bldP spid="2063" grpId="0"/>
      <p:bldP spid="20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to-diem-gian-bep-voi-dung-cu-nau-an-cao-cap-1415676401-546181f15a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tải xuố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/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endParaRPr lang="en-US" sz="4000"/>
          </a:p>
        </p:txBody>
      </p:sp>
      <p:pic>
        <p:nvPicPr>
          <p:cNvPr id="40964" name="Picture 4" descr="tt012800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ietmini.sextgem.com/icon/hinh-nen/diendanhaiduongcom05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vietmini.sextgem.com/icon/hinh-nen/diendanhaiduongcom05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vietmini.sextgem.com/icon/hinh-nen/diendanhaiduongcom05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vietmini.sextgem.com/icon/hinh-nen/diendanhaiduongcom05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vietmini.sextgem.com/icon/hinh-nen/diendanhaiduongcom05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-19050"/>
            <a:ext cx="9982200" cy="748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1428750" y="2000250"/>
            <a:ext cx="7029450" cy="325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Dạ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y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Hát</a:t>
            </a:r>
            <a:r>
              <a:rPr lang="vi-VN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: </a:t>
            </a:r>
            <a:endParaRPr lang="vi-VN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Bàn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Tay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Mẹ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ST: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Bùi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Đình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Thảo</a:t>
            </a:r>
            <a:endParaRPr lang="en-US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bàn tay mẹ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562600" y="457200"/>
            <a:ext cx="22098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305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1.download123.vn/cf/images/huongnt/2/hinh-ne-tinh-yeu-lang-man-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9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838200" y="1447800"/>
            <a:ext cx="3267075" cy="1528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RevueH"/>
              </a:rPr>
              <a:t>Nghe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RevueH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RevueH"/>
              </a:rPr>
              <a:t>h¸t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RevueH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685801" y="3962400"/>
            <a:ext cx="8229600" cy="2362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Gia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Đình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Nhỏ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Hạnh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Phúc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To</a:t>
            </a:r>
          </a:p>
        </p:txBody>
      </p:sp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>
            <a:off x="4267200" y="4953000"/>
            <a:ext cx="2819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RevueH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3600" y="5410200"/>
            <a:ext cx="617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ST: </a:t>
            </a:r>
            <a:r>
              <a:rPr lang="en-US" sz="44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Nguyễn</a:t>
            </a:r>
            <a:r>
              <a:rPr lang="en-US" sz="44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Văn</a:t>
            </a:r>
            <a:r>
              <a:rPr lang="en-US" sz="44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Chung</a:t>
            </a:r>
            <a:endParaRPr lang="en-US" sz="44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" name="GiaDinhNhoHanhPhucTo-Beat_3yxyq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019800" y="914400"/>
            <a:ext cx="25146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305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ia Đình Nhỏ, Hạnh Phúc To - Khánh Ngọc ft Nguyễn Văn Chung ft Cela Kim [Official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200" y="0"/>
            <a:ext cx="9144000" cy="723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6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 l="13281" t="18846" r="14063" b="17287"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6650" y="6278563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8025607" y="5047456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8025607" y="3247231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8025607" y="1447006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8025607" y="1088231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0" y="6278563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0" y="0"/>
            <a:ext cx="165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738" y="6278563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538956" y="1231106"/>
            <a:ext cx="165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613" y="6278563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538956" y="3175794"/>
            <a:ext cx="165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278563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538956" y="5120481"/>
            <a:ext cx="165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9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1692275" y="0"/>
            <a:ext cx="165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2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3492500" y="0"/>
            <a:ext cx="165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2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5364163" y="0"/>
            <a:ext cx="165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2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7164388" y="0"/>
            <a:ext cx="165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0" name="WordArt 3"/>
          <p:cNvSpPr>
            <a:spLocks noChangeArrowheads="1" noChangeShapeType="1" noTextEdit="1"/>
          </p:cNvSpPr>
          <p:nvPr/>
        </p:nvSpPr>
        <p:spPr bwMode="auto">
          <a:xfrm>
            <a:off x="1643063" y="2286000"/>
            <a:ext cx="2819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360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6" name="WordArt 4"/>
          <p:cNvSpPr>
            <a:spLocks noChangeArrowheads="1" noChangeShapeType="1" noTextEdit="1"/>
          </p:cNvSpPr>
          <p:nvPr/>
        </p:nvSpPr>
        <p:spPr bwMode="auto">
          <a:xfrm>
            <a:off x="1500188" y="4000500"/>
            <a:ext cx="6000750" cy="1289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nhanh nhất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2" name="3 chu gau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5638800" y="762000"/>
            <a:ext cx="990600" cy="990600"/>
          </a:xfrm>
          <a:prstGeom prst="rect">
            <a:avLst/>
          </a:prstGeom>
        </p:spPr>
      </p:pic>
      <p:pic>
        <p:nvPicPr>
          <p:cNvPr id="23" name="5 CHAU YEU BA o lo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7086600" y="2438400"/>
            <a:ext cx="1447800" cy="1219200"/>
          </a:xfrm>
          <a:prstGeom prst="rect">
            <a:avLst/>
          </a:prstGeom>
        </p:spPr>
      </p:pic>
      <p:pic>
        <p:nvPicPr>
          <p:cNvPr id="24" name="bo la tat ca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 cstate="print"/>
          <a:stretch>
            <a:fillRect/>
          </a:stretch>
        </p:blipFill>
        <p:spPr>
          <a:xfrm>
            <a:off x="7239000" y="4648200"/>
            <a:ext cx="16002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90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407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407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9484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876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 - &amp;quot; &amp;quot;&quot;/&gt;&lt;property id=&quot;20307&quot; value=&quot;259&quot;/&gt;&lt;/object&gt;&lt;object type=&quot;3&quot; unique_id=&quot;10007&quot;&gt;&lt;property id=&quot;20148&quot; value=&quot;5&quot;/&gt;&lt;property id=&quot;20300&quot; value=&quot;Slide 4 - &amp;quot;&amp;#x0D;&amp;#x0A;&amp;#x0D;&amp;#x0A;&amp;quot;&quot;/&gt;&lt;property id=&quot;20307&quot; value=&quot;258&quot;/&gt;&lt;/object&gt;&lt;object type=&quot;3&quot; unique_id=&quot;10008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9&quot;/&gt;&lt;property id=&quot;20307&quot; value=&quot;263&quot;/&gt;&lt;/object&gt;&lt;object type=&quot;3&quot; unique_id=&quot;10065&quot;&gt;&lt;property id=&quot;20148&quot; value=&quot;5&quot;/&gt;&lt;property id=&quot;20300&quot; value=&quot;Slide 5&quot;/&gt;&lt;property id=&quot;20307&quot; value=&quot;265&quot;/&gt;&lt;/object&gt;&lt;object type=&quot;3&quot; unique_id=&quot;10103&quot;&gt;&lt;property id=&quot;20148&quot; value=&quot;5&quot;/&gt;&lt;property id=&quot;20300&quot; value=&quot;Slide 6&quot;/&gt;&lt;property id=&quot;20307&quot; value=&quot;267&quot;/&gt;&lt;/object&gt;&lt;object type=&quot;3&quot; unique_id=&quot;10159&quot;&gt;&lt;property id=&quot;20148&quot; value=&quot;5&quot;/&gt;&lt;property id=&quot;20300&quot; value=&quot;Slide 8&quot;/&gt;&lt;property id=&quot;20307&quot; value=&quot;268&quot;/&gt;&lt;/object&gt;&lt;object type=&quot;3&quot; unique_id=&quot;10178&quot;&gt;&lt;property id=&quot;20148&quot; value=&quot;5&quot;/&gt;&lt;property id=&quot;20300&quot; value=&quot;Slide 2&quot;/&gt;&lt;property id=&quot;20307&quot; value=&quot;269&quot;/&gt;&lt;/object&gt;&lt;object type=&quot;3&quot; unique_id=&quot;10179&quot;&gt;&lt;property id=&quot;20148&quot; value=&quot;5&quot;/&gt;&lt;property id=&quot;20300&quot; value=&quot;Slide 3&quot;/&gt;&lt;property id=&quot;20307&quot; value=&quot;2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154</Words>
  <Application>Microsoft Office PowerPoint</Application>
  <PresentationFormat>On-screen Show (4:3)</PresentationFormat>
  <Paragraphs>32</Paragraphs>
  <Slides>9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Lop D1</cp:lastModifiedBy>
  <cp:revision>16</cp:revision>
  <dcterms:created xsi:type="dcterms:W3CDTF">2016-10-31T15:28:44Z</dcterms:created>
  <dcterms:modified xsi:type="dcterms:W3CDTF">2018-04-07T01:04:17Z</dcterms:modified>
</cp:coreProperties>
</file>