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E247BB-08B2-4BE7-9305-951909614B19}" type="datetimeFigureOut">
              <a:rPr lang="en-US" smtClean="0"/>
              <a:t>01/08/18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CB84D-5231-4E45-84A1-A9E95E626C1A}" type="slidenum">
              <a:rPr lang="en-US" smtClean="0"/>
              <a:t>‹#›</a:t>
            </a:fld>
            <a:endParaRPr lang="en-US"/>
          </a:p>
        </p:txBody>
      </p:sp>
    </p:spTree>
    <p:extLst>
      <p:ext uri="{BB962C8B-B14F-4D97-AF65-F5344CB8AC3E}">
        <p14:creationId xmlns:p14="http://schemas.microsoft.com/office/powerpoint/2010/main" val="465947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247BB-08B2-4BE7-9305-951909614B19}" type="datetimeFigureOut">
              <a:rPr lang="en-US" smtClean="0"/>
              <a:t>01/08/18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CB84D-5231-4E45-84A1-A9E95E626C1A}" type="slidenum">
              <a:rPr lang="en-US" smtClean="0"/>
              <a:t>‹#›</a:t>
            </a:fld>
            <a:endParaRPr lang="en-US"/>
          </a:p>
        </p:txBody>
      </p:sp>
    </p:spTree>
    <p:extLst>
      <p:ext uri="{BB962C8B-B14F-4D97-AF65-F5344CB8AC3E}">
        <p14:creationId xmlns:p14="http://schemas.microsoft.com/office/powerpoint/2010/main" val="151371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247BB-08B2-4BE7-9305-951909614B19}" type="datetimeFigureOut">
              <a:rPr lang="en-US" smtClean="0"/>
              <a:t>01/08/18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CB84D-5231-4E45-84A1-A9E95E626C1A}" type="slidenum">
              <a:rPr lang="en-US" smtClean="0"/>
              <a:t>‹#›</a:t>
            </a:fld>
            <a:endParaRPr lang="en-US"/>
          </a:p>
        </p:txBody>
      </p:sp>
    </p:spTree>
    <p:extLst>
      <p:ext uri="{BB962C8B-B14F-4D97-AF65-F5344CB8AC3E}">
        <p14:creationId xmlns:p14="http://schemas.microsoft.com/office/powerpoint/2010/main" val="123384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247BB-08B2-4BE7-9305-951909614B19}" type="datetimeFigureOut">
              <a:rPr lang="en-US" smtClean="0"/>
              <a:t>01/08/18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CB84D-5231-4E45-84A1-A9E95E626C1A}" type="slidenum">
              <a:rPr lang="en-US" smtClean="0"/>
              <a:t>‹#›</a:t>
            </a:fld>
            <a:endParaRPr lang="en-US"/>
          </a:p>
        </p:txBody>
      </p:sp>
    </p:spTree>
    <p:extLst>
      <p:ext uri="{BB962C8B-B14F-4D97-AF65-F5344CB8AC3E}">
        <p14:creationId xmlns:p14="http://schemas.microsoft.com/office/powerpoint/2010/main" val="222505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E247BB-08B2-4BE7-9305-951909614B19}" type="datetimeFigureOut">
              <a:rPr lang="en-US" smtClean="0"/>
              <a:t>01/08/18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CB84D-5231-4E45-84A1-A9E95E626C1A}" type="slidenum">
              <a:rPr lang="en-US" smtClean="0"/>
              <a:t>‹#›</a:t>
            </a:fld>
            <a:endParaRPr lang="en-US"/>
          </a:p>
        </p:txBody>
      </p:sp>
    </p:spTree>
    <p:extLst>
      <p:ext uri="{BB962C8B-B14F-4D97-AF65-F5344CB8AC3E}">
        <p14:creationId xmlns:p14="http://schemas.microsoft.com/office/powerpoint/2010/main" val="34401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E247BB-08B2-4BE7-9305-951909614B19}" type="datetimeFigureOut">
              <a:rPr lang="en-US" smtClean="0"/>
              <a:t>01/08/18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CB84D-5231-4E45-84A1-A9E95E626C1A}" type="slidenum">
              <a:rPr lang="en-US" smtClean="0"/>
              <a:t>‹#›</a:t>
            </a:fld>
            <a:endParaRPr lang="en-US"/>
          </a:p>
        </p:txBody>
      </p:sp>
    </p:spTree>
    <p:extLst>
      <p:ext uri="{BB962C8B-B14F-4D97-AF65-F5344CB8AC3E}">
        <p14:creationId xmlns:p14="http://schemas.microsoft.com/office/powerpoint/2010/main" val="244151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E247BB-08B2-4BE7-9305-951909614B19}" type="datetimeFigureOut">
              <a:rPr lang="en-US" smtClean="0"/>
              <a:t>01/08/18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4CB84D-5231-4E45-84A1-A9E95E626C1A}" type="slidenum">
              <a:rPr lang="en-US" smtClean="0"/>
              <a:t>‹#›</a:t>
            </a:fld>
            <a:endParaRPr lang="en-US"/>
          </a:p>
        </p:txBody>
      </p:sp>
    </p:spTree>
    <p:extLst>
      <p:ext uri="{BB962C8B-B14F-4D97-AF65-F5344CB8AC3E}">
        <p14:creationId xmlns:p14="http://schemas.microsoft.com/office/powerpoint/2010/main" val="363570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E247BB-08B2-4BE7-9305-951909614B19}" type="datetimeFigureOut">
              <a:rPr lang="en-US" smtClean="0"/>
              <a:t>01/08/18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4CB84D-5231-4E45-84A1-A9E95E626C1A}" type="slidenum">
              <a:rPr lang="en-US" smtClean="0"/>
              <a:t>‹#›</a:t>
            </a:fld>
            <a:endParaRPr lang="en-US"/>
          </a:p>
        </p:txBody>
      </p:sp>
    </p:spTree>
    <p:extLst>
      <p:ext uri="{BB962C8B-B14F-4D97-AF65-F5344CB8AC3E}">
        <p14:creationId xmlns:p14="http://schemas.microsoft.com/office/powerpoint/2010/main" val="396307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247BB-08B2-4BE7-9305-951909614B19}" type="datetimeFigureOut">
              <a:rPr lang="en-US" smtClean="0"/>
              <a:t>01/08/18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4CB84D-5231-4E45-84A1-A9E95E626C1A}" type="slidenum">
              <a:rPr lang="en-US" smtClean="0"/>
              <a:t>‹#›</a:t>
            </a:fld>
            <a:endParaRPr lang="en-US"/>
          </a:p>
        </p:txBody>
      </p:sp>
    </p:spTree>
    <p:extLst>
      <p:ext uri="{BB962C8B-B14F-4D97-AF65-F5344CB8AC3E}">
        <p14:creationId xmlns:p14="http://schemas.microsoft.com/office/powerpoint/2010/main" val="232309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247BB-08B2-4BE7-9305-951909614B19}" type="datetimeFigureOut">
              <a:rPr lang="en-US" smtClean="0"/>
              <a:t>01/08/18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CB84D-5231-4E45-84A1-A9E95E626C1A}" type="slidenum">
              <a:rPr lang="en-US" smtClean="0"/>
              <a:t>‹#›</a:t>
            </a:fld>
            <a:endParaRPr lang="en-US"/>
          </a:p>
        </p:txBody>
      </p:sp>
    </p:spTree>
    <p:extLst>
      <p:ext uri="{BB962C8B-B14F-4D97-AF65-F5344CB8AC3E}">
        <p14:creationId xmlns:p14="http://schemas.microsoft.com/office/powerpoint/2010/main" val="208968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247BB-08B2-4BE7-9305-951909614B19}" type="datetimeFigureOut">
              <a:rPr lang="en-US" smtClean="0"/>
              <a:t>01/08/18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CB84D-5231-4E45-84A1-A9E95E626C1A}" type="slidenum">
              <a:rPr lang="en-US" smtClean="0"/>
              <a:t>‹#›</a:t>
            </a:fld>
            <a:endParaRPr lang="en-US"/>
          </a:p>
        </p:txBody>
      </p:sp>
    </p:spTree>
    <p:extLst>
      <p:ext uri="{BB962C8B-B14F-4D97-AF65-F5344CB8AC3E}">
        <p14:creationId xmlns:p14="http://schemas.microsoft.com/office/powerpoint/2010/main" val="380152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247BB-08B2-4BE7-9305-951909614B19}" type="datetimeFigureOut">
              <a:rPr lang="en-US" smtClean="0"/>
              <a:t>01/08/18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CB84D-5231-4E45-84A1-A9E95E626C1A}" type="slidenum">
              <a:rPr lang="en-US" smtClean="0"/>
              <a:t>‹#›</a:t>
            </a:fld>
            <a:endParaRPr lang="en-US"/>
          </a:p>
        </p:txBody>
      </p:sp>
    </p:spTree>
    <p:extLst>
      <p:ext uri="{BB962C8B-B14F-4D97-AF65-F5344CB8AC3E}">
        <p14:creationId xmlns:p14="http://schemas.microsoft.com/office/powerpoint/2010/main" val="4191620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28"/>
            <a:ext cx="9144000" cy="6849427"/>
          </a:xfrm>
          <a:prstGeom prst="rect">
            <a:avLst/>
          </a:prstGeom>
        </p:spPr>
      </p:pic>
      <p:sp>
        <p:nvSpPr>
          <p:cNvPr id="5" name="TextBox 4"/>
          <p:cNvSpPr txBox="1"/>
          <p:nvPr/>
        </p:nvSpPr>
        <p:spPr>
          <a:xfrm>
            <a:off x="533400" y="1666688"/>
            <a:ext cx="8077200" cy="2862322"/>
          </a:xfrm>
          <a:prstGeom prst="rect">
            <a:avLst/>
          </a:prstGeom>
          <a:noFill/>
        </p:spPr>
        <p:txBody>
          <a:bodyPr wrap="square" rtlCol="0">
            <a:spAutoFit/>
          </a:bodyPr>
          <a:lstStyle/>
          <a:p>
            <a:pPr algn="ctr"/>
            <a:r>
              <a:rPr lang="en-US" sz="6000" b="1" dirty="0" smtClean="0">
                <a:solidFill>
                  <a:schemeClr val="accent3">
                    <a:lumMod val="75000"/>
                  </a:schemeClr>
                </a:solidFill>
                <a:latin typeface="Times New Roman" pitchFamily="18" charset="0"/>
                <a:cs typeface="Times New Roman" pitchFamily="18" charset="0"/>
              </a:rPr>
              <a:t>TÌM HIỂU </a:t>
            </a:r>
          </a:p>
          <a:p>
            <a:pPr algn="ctr"/>
            <a:r>
              <a:rPr lang="en-US" sz="6000" b="1" dirty="0" smtClean="0">
                <a:solidFill>
                  <a:schemeClr val="accent3">
                    <a:lumMod val="75000"/>
                  </a:schemeClr>
                </a:solidFill>
                <a:latin typeface="Times New Roman" pitchFamily="18" charset="0"/>
                <a:cs typeface="Times New Roman" pitchFamily="18" charset="0"/>
              </a:rPr>
              <a:t>VỀ MỘT SỐ LOẠI RAU- CỦ- QUẢ</a:t>
            </a:r>
            <a:endParaRPr lang="en-US" sz="6000" b="1" dirty="0">
              <a:solidFill>
                <a:schemeClr val="accent3">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9112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685800"/>
            <a:ext cx="6019800" cy="4509039"/>
          </a:xfrm>
          <a:prstGeom prst="rect">
            <a:avLst/>
          </a:prstGeom>
        </p:spPr>
      </p:pic>
      <p:sp>
        <p:nvSpPr>
          <p:cNvPr id="4" name="Rectangle 3"/>
          <p:cNvSpPr/>
          <p:nvPr/>
        </p:nvSpPr>
        <p:spPr>
          <a:xfrm>
            <a:off x="2057400" y="5430982"/>
            <a:ext cx="51054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2060"/>
                </a:solidFill>
                <a:latin typeface="Times New Roman" pitchFamily="18" charset="0"/>
                <a:cs typeface="Times New Roman" pitchFamily="18" charset="0"/>
              </a:rPr>
              <a:t>Rau </a:t>
            </a:r>
            <a:r>
              <a:rPr lang="en-US" sz="4000" b="1" dirty="0" err="1" smtClean="0">
                <a:solidFill>
                  <a:srgbClr val="002060"/>
                </a:solidFill>
                <a:latin typeface="Times New Roman" pitchFamily="18" charset="0"/>
                <a:cs typeface="Times New Roman" pitchFamily="18" charset="0"/>
              </a:rPr>
              <a:t>héo</a:t>
            </a:r>
            <a:endParaRPr lang="en-US" sz="4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3676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14400"/>
            <a:ext cx="3860800" cy="2895600"/>
          </a:xfrm>
          <a:prstGeom prst="rect">
            <a:avLst/>
          </a:prstGeom>
        </p:spPr>
      </p:pic>
      <p:sp>
        <p:nvSpPr>
          <p:cNvPr id="4" name="TextBox 3"/>
          <p:cNvSpPr txBox="1"/>
          <p:nvPr/>
        </p:nvSpPr>
        <p:spPr>
          <a:xfrm>
            <a:off x="533400" y="4107404"/>
            <a:ext cx="6477000" cy="1815882"/>
          </a:xfrm>
          <a:prstGeom prst="rect">
            <a:avLst/>
          </a:prstGeom>
          <a:noFill/>
        </p:spPr>
        <p:txBody>
          <a:bodyPr wrap="square" rtlCol="0">
            <a:spAutoFit/>
          </a:bodyPr>
          <a:lstStyle/>
          <a:p>
            <a:r>
              <a:rPr lang="vi-VN" sz="2800" dirty="0" smtClean="0">
                <a:latin typeface="Times New Roman" pitchFamily="18" charset="0"/>
                <a:cs typeface="Times New Roman" pitchFamily="18" charset="0"/>
              </a:rPr>
              <a:t>Những loại rau, củ, quả ta nhìn vào thấy lá hơi vàng, cọng lá rủ xuống là rau không được tươi, còn những loại rau, củ, quả tươi thì lá xanh, quả căn da…</a:t>
            </a:r>
            <a:endParaRPr lang="en-US" sz="2800"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425" y="914400"/>
            <a:ext cx="3865775" cy="2895600"/>
          </a:xfrm>
          <a:prstGeom prst="rect">
            <a:avLst/>
          </a:prstGeom>
        </p:spPr>
      </p:pic>
    </p:spTree>
    <p:extLst>
      <p:ext uri="{BB962C8B-B14F-4D97-AF65-F5344CB8AC3E}">
        <p14:creationId xmlns:p14="http://schemas.microsoft.com/office/powerpoint/2010/main" val="298567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7239000" cy="954107"/>
          </a:xfrm>
          <a:prstGeom prst="rect">
            <a:avLst/>
          </a:prstGeom>
          <a:noFill/>
        </p:spPr>
        <p:txBody>
          <a:bodyPr wrap="square" rtlCol="0">
            <a:spAutoFit/>
          </a:bodyPr>
          <a:lstStyle/>
          <a:p>
            <a:r>
              <a:rPr lang="vi-VN" sz="2800" dirty="0" smtClean="0">
                <a:latin typeface="Times New Roman" pitchFamily="18" charset="0"/>
                <a:cs typeface="Times New Roman" pitchFamily="18" charset="0"/>
              </a:rPr>
              <a:t>Rau, củ, quả trước khi chế biến thành các món ăn thì chúng ta phải làm gì ?</a:t>
            </a: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91" y="1106507"/>
            <a:ext cx="4483100" cy="33623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886200"/>
            <a:ext cx="4789714" cy="2438400"/>
          </a:xfrm>
          <a:prstGeom prst="rect">
            <a:avLst/>
          </a:prstGeom>
        </p:spPr>
      </p:pic>
      <p:sp>
        <p:nvSpPr>
          <p:cNvPr id="6" name="TextBox 5"/>
          <p:cNvSpPr txBox="1"/>
          <p:nvPr/>
        </p:nvSpPr>
        <p:spPr>
          <a:xfrm>
            <a:off x="1510723" y="4953000"/>
            <a:ext cx="2281959" cy="646331"/>
          </a:xfrm>
          <a:prstGeom prst="rect">
            <a:avLst/>
          </a:prstGeom>
          <a:noFill/>
        </p:spPr>
        <p:txBody>
          <a:bodyPr wrap="square" rtlCol="0">
            <a:spAutoFit/>
          </a:bodyPr>
          <a:lstStyle/>
          <a:p>
            <a:r>
              <a:rPr lang="en-US" sz="3600" b="1" dirty="0" err="1" smtClean="0">
                <a:solidFill>
                  <a:srgbClr val="002060"/>
                </a:solidFill>
                <a:latin typeface="Times New Roman" pitchFamily="18" charset="0"/>
                <a:cs typeface="Times New Roman" pitchFamily="18" charset="0"/>
              </a:rPr>
              <a:t>Rửa</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sạch</a:t>
            </a:r>
            <a:endParaRPr lang="en-US"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567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7010400" cy="1077218"/>
          </a:xfrm>
          <a:prstGeom prst="rect">
            <a:avLst/>
          </a:prstGeom>
          <a:noFill/>
        </p:spPr>
        <p:txBody>
          <a:bodyPr wrap="square" rtlCol="0">
            <a:spAutoFit/>
          </a:bodyPr>
          <a:lstStyle/>
          <a:p>
            <a:r>
              <a:rPr lang="vi-VN" sz="3200" dirty="0" smtClean="0">
                <a:latin typeface="Times New Roman" pitchFamily="18" charset="0"/>
                <a:cs typeface="Times New Roman" pitchFamily="18" charset="0"/>
              </a:rPr>
              <a:t>Ai là người sản xuất ra các loại rau, củ, qu</a:t>
            </a:r>
            <a:r>
              <a:rPr lang="en-US" sz="3200" dirty="0" smtClean="0">
                <a:latin typeface="Times New Roman" pitchFamily="18" charset="0"/>
                <a:cs typeface="Times New Roman" pitchFamily="18" charset="0"/>
              </a:rPr>
              <a:t>ả </a:t>
            </a:r>
            <a:r>
              <a:rPr lang="vi-VN" sz="3200" dirty="0" smtClean="0">
                <a:latin typeface="Times New Roman" pitchFamily="18" charset="0"/>
                <a:cs typeface="Times New Roman" pitchFamily="18" charset="0"/>
              </a:rPr>
              <a:t>cho chúng ta ăn hằng ngày ?</a:t>
            </a:r>
            <a:endParaRPr lang="en-US" sz="32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2" y="1229618"/>
            <a:ext cx="4191000" cy="3143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408217"/>
            <a:ext cx="4381500" cy="3000375"/>
          </a:xfrm>
          <a:prstGeom prst="rect">
            <a:avLst/>
          </a:prstGeom>
        </p:spPr>
      </p:pic>
      <p:sp>
        <p:nvSpPr>
          <p:cNvPr id="6" name="TextBox 5"/>
          <p:cNvSpPr txBox="1"/>
          <p:nvPr/>
        </p:nvSpPr>
        <p:spPr>
          <a:xfrm>
            <a:off x="933738" y="4992147"/>
            <a:ext cx="3236480" cy="646331"/>
          </a:xfrm>
          <a:prstGeom prst="rect">
            <a:avLst/>
          </a:prstGeom>
          <a:noFill/>
        </p:spPr>
        <p:txBody>
          <a:bodyPr wrap="square" rtlCol="0">
            <a:spAutoFit/>
          </a:bodyPr>
          <a:lstStyle/>
          <a:p>
            <a:r>
              <a:rPr lang="en-US" sz="3600" b="1" dirty="0" err="1" smtClean="0">
                <a:solidFill>
                  <a:srgbClr val="002060"/>
                </a:solidFill>
                <a:latin typeface="Times New Roman" pitchFamily="18" charset="0"/>
                <a:cs typeface="Times New Roman" pitchFamily="18" charset="0"/>
              </a:rPr>
              <a:t>Bác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nông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dân</a:t>
            </a:r>
            <a:endParaRPr lang="en-US"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567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600200" y="2667000"/>
            <a:ext cx="5943600" cy="1015663"/>
          </a:xfrm>
          <a:prstGeom prst="rect">
            <a:avLst/>
          </a:prstGeom>
          <a:noFill/>
        </p:spPr>
        <p:txBody>
          <a:bodyPr wrap="square" rtlCol="0">
            <a:spAutoFit/>
          </a:bodyPr>
          <a:lstStyle/>
          <a:p>
            <a:r>
              <a:rPr lang="en-US" sz="6000" b="1" dirty="0" err="1" smtClean="0">
                <a:solidFill>
                  <a:srgbClr val="002060"/>
                </a:solidFill>
                <a:latin typeface="Times New Roman" pitchFamily="18" charset="0"/>
                <a:cs typeface="Times New Roman" pitchFamily="18" charset="0"/>
              </a:rPr>
              <a:t>Tiết</a:t>
            </a:r>
            <a:r>
              <a:rPr lang="en-US" sz="6000" b="1" dirty="0" smtClean="0">
                <a:solidFill>
                  <a:srgbClr val="002060"/>
                </a:solidFill>
                <a:latin typeface="Times New Roman" pitchFamily="18" charset="0"/>
                <a:cs typeface="Times New Roman" pitchFamily="18" charset="0"/>
              </a:rPr>
              <a:t> </a:t>
            </a:r>
            <a:r>
              <a:rPr lang="en-US" sz="6000" b="1" dirty="0" err="1" smtClean="0">
                <a:solidFill>
                  <a:srgbClr val="002060"/>
                </a:solidFill>
                <a:latin typeface="Times New Roman" pitchFamily="18" charset="0"/>
                <a:cs typeface="Times New Roman" pitchFamily="18" charset="0"/>
              </a:rPr>
              <a:t>học</a:t>
            </a:r>
            <a:r>
              <a:rPr lang="en-US" sz="6000" b="1" dirty="0" smtClean="0">
                <a:solidFill>
                  <a:srgbClr val="002060"/>
                </a:solidFill>
                <a:latin typeface="Times New Roman" pitchFamily="18" charset="0"/>
                <a:cs typeface="Times New Roman" pitchFamily="18" charset="0"/>
              </a:rPr>
              <a:t> </a:t>
            </a:r>
            <a:r>
              <a:rPr lang="en-US" sz="6000" b="1" dirty="0" err="1" smtClean="0">
                <a:solidFill>
                  <a:srgbClr val="002060"/>
                </a:solidFill>
                <a:latin typeface="Times New Roman" pitchFamily="18" charset="0"/>
                <a:cs typeface="Times New Roman" pitchFamily="18" charset="0"/>
              </a:rPr>
              <a:t>kết</a:t>
            </a:r>
            <a:r>
              <a:rPr lang="en-US" sz="6000" b="1" dirty="0" smtClean="0">
                <a:solidFill>
                  <a:srgbClr val="002060"/>
                </a:solidFill>
                <a:latin typeface="Times New Roman" pitchFamily="18" charset="0"/>
                <a:cs typeface="Times New Roman" pitchFamily="18" charset="0"/>
              </a:rPr>
              <a:t> </a:t>
            </a:r>
            <a:r>
              <a:rPr lang="en-US" sz="6000" b="1" dirty="0" err="1" smtClean="0">
                <a:solidFill>
                  <a:srgbClr val="002060"/>
                </a:solidFill>
                <a:latin typeface="Times New Roman" pitchFamily="18" charset="0"/>
                <a:cs typeface="Times New Roman" pitchFamily="18" charset="0"/>
              </a:rPr>
              <a:t>thúc</a:t>
            </a:r>
            <a:endParaRPr lang="en-US" sz="6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07272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103</Words>
  <Application>Microsoft Office PowerPoint</Application>
  <PresentationFormat>On-screen Show (4:3)</PresentationFormat>
  <Paragraphs>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2018-01-08T14:34:52Z</dcterms:created>
  <dcterms:modified xsi:type="dcterms:W3CDTF">2018-01-08T14:57:52Z</dcterms:modified>
</cp:coreProperties>
</file>