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A5D0-21FA-4A01-AC67-0E016530CCBE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7EBE-6334-4132-94CB-A996A194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44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A5D0-21FA-4A01-AC67-0E016530CCBE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7EBE-6334-4132-94CB-A996A194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59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A5D0-21FA-4A01-AC67-0E016530CCBE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7EBE-6334-4132-94CB-A996A194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0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A5D0-21FA-4A01-AC67-0E016530CCBE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7EBE-6334-4132-94CB-A996A194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46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A5D0-21FA-4A01-AC67-0E016530CCBE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7EBE-6334-4132-94CB-A996A194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94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A5D0-21FA-4A01-AC67-0E016530CCBE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7EBE-6334-4132-94CB-A996A194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7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A5D0-21FA-4A01-AC67-0E016530CCBE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7EBE-6334-4132-94CB-A996A194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0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A5D0-21FA-4A01-AC67-0E016530CCBE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7EBE-6334-4132-94CB-A996A194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9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A5D0-21FA-4A01-AC67-0E016530CCBE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7EBE-6334-4132-94CB-A996A194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93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A5D0-21FA-4A01-AC67-0E016530CCBE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7EBE-6334-4132-94CB-A996A194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00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A5D0-21FA-4A01-AC67-0E016530CCBE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7EBE-6334-4132-94CB-A996A194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75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FA5D0-21FA-4A01-AC67-0E016530CCBE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B7EBE-6334-4132-94CB-A996A1947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5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p-den-tet-roi-Nhac-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55626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3352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4622" y="2000212"/>
            <a:ext cx="84917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Lĩnh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vực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phát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triển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thẩm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mỹ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</a:p>
          <a:p>
            <a:pPr algn="ctr"/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3352800"/>
            <a:ext cx="5913350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 smtClean="0">
                <a:solidFill>
                  <a:srgbClr val="002060"/>
                </a:solidFill>
              </a:rPr>
              <a:t>Vận</a:t>
            </a:r>
            <a:r>
              <a:rPr lang="en-US" sz="2500" b="1" dirty="0" smtClean="0">
                <a:solidFill>
                  <a:srgbClr val="002060"/>
                </a:solidFill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</a:rPr>
              <a:t>động</a:t>
            </a:r>
            <a:r>
              <a:rPr lang="en-US" sz="2500" b="1" dirty="0" smtClean="0">
                <a:solidFill>
                  <a:srgbClr val="002060"/>
                </a:solidFill>
              </a:rPr>
              <a:t>: </a:t>
            </a:r>
            <a:r>
              <a:rPr lang="en-US" sz="2500" b="1" dirty="0" err="1" smtClean="0">
                <a:solidFill>
                  <a:srgbClr val="002060"/>
                </a:solidFill>
              </a:rPr>
              <a:t>Sắp</a:t>
            </a:r>
            <a:r>
              <a:rPr lang="en-US" sz="2500" b="1" dirty="0" smtClean="0">
                <a:solidFill>
                  <a:srgbClr val="002060"/>
                </a:solidFill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</a:rPr>
              <a:t>đến</a:t>
            </a:r>
            <a:r>
              <a:rPr lang="en-US" sz="2500" b="1" dirty="0" smtClean="0">
                <a:solidFill>
                  <a:srgbClr val="002060"/>
                </a:solidFill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</a:rPr>
              <a:t>tết</a:t>
            </a:r>
            <a:r>
              <a:rPr lang="en-US" sz="2500" b="1" dirty="0" smtClean="0">
                <a:solidFill>
                  <a:srgbClr val="002060"/>
                </a:solidFill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</a:rPr>
              <a:t>rồi</a:t>
            </a:r>
            <a:r>
              <a:rPr lang="en-US" sz="2500" b="1" dirty="0" smtClean="0">
                <a:solidFill>
                  <a:srgbClr val="002060"/>
                </a:solidFill>
              </a:rPr>
              <a:t> .</a:t>
            </a:r>
            <a:r>
              <a:rPr lang="en-US" sz="2500" b="1" dirty="0" err="1" smtClean="0">
                <a:solidFill>
                  <a:srgbClr val="002060"/>
                </a:solidFill>
              </a:rPr>
              <a:t>Nhạc</a:t>
            </a:r>
            <a:r>
              <a:rPr lang="en-US" sz="2500" b="1" dirty="0" smtClean="0">
                <a:solidFill>
                  <a:srgbClr val="002060"/>
                </a:solidFill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</a:rPr>
              <a:t>sĩ</a:t>
            </a:r>
            <a:r>
              <a:rPr lang="en-US" sz="2500" b="1" dirty="0" smtClean="0">
                <a:solidFill>
                  <a:srgbClr val="002060"/>
                </a:solidFill>
              </a:rPr>
              <a:t>: Minh </a:t>
            </a:r>
            <a:r>
              <a:rPr lang="en-US" sz="2500" b="1" dirty="0" err="1" smtClean="0">
                <a:solidFill>
                  <a:srgbClr val="002060"/>
                </a:solidFill>
              </a:rPr>
              <a:t>Kỳ</a:t>
            </a:r>
            <a:endParaRPr lang="en-US" sz="2500" b="1" dirty="0" smtClean="0">
              <a:solidFill>
                <a:srgbClr val="002060"/>
              </a:solidFill>
            </a:endParaRPr>
          </a:p>
          <a:p>
            <a:r>
              <a:rPr lang="en-US" sz="2500" b="1" dirty="0" err="1" smtClean="0">
                <a:solidFill>
                  <a:srgbClr val="002060"/>
                </a:solidFill>
              </a:rPr>
              <a:t>Nghe</a:t>
            </a:r>
            <a:r>
              <a:rPr lang="en-US" sz="2500" b="1" dirty="0" smtClean="0">
                <a:solidFill>
                  <a:srgbClr val="002060"/>
                </a:solidFill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</a:rPr>
              <a:t>hát</a:t>
            </a:r>
            <a:r>
              <a:rPr lang="en-US" sz="2500" b="1" dirty="0" smtClean="0">
                <a:solidFill>
                  <a:srgbClr val="002060"/>
                </a:solidFill>
              </a:rPr>
              <a:t>:  </a:t>
            </a:r>
            <a:r>
              <a:rPr lang="en-US" sz="2500" b="1" dirty="0" err="1">
                <a:solidFill>
                  <a:srgbClr val="002060"/>
                </a:solidFill>
              </a:rPr>
              <a:t>X</a:t>
            </a:r>
            <a:r>
              <a:rPr lang="en-US" sz="2500" b="1" dirty="0" err="1" smtClean="0">
                <a:solidFill>
                  <a:srgbClr val="002060"/>
                </a:solidFill>
              </a:rPr>
              <a:t>uân</a:t>
            </a:r>
            <a:r>
              <a:rPr lang="en-US" sz="2500" b="1" dirty="0" smtClean="0">
                <a:solidFill>
                  <a:srgbClr val="002060"/>
                </a:solidFill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</a:rPr>
              <a:t>đã</a:t>
            </a:r>
            <a:r>
              <a:rPr lang="en-US" sz="2500" b="1" dirty="0" smtClean="0">
                <a:solidFill>
                  <a:srgbClr val="002060"/>
                </a:solidFill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</a:rPr>
              <a:t>về</a:t>
            </a:r>
            <a:endParaRPr lang="en-US" sz="2500" b="1" dirty="0" smtClean="0">
              <a:solidFill>
                <a:srgbClr val="002060"/>
              </a:solidFill>
            </a:endParaRPr>
          </a:p>
          <a:p>
            <a:r>
              <a:rPr lang="en-US" sz="2500" b="1" dirty="0" err="1" smtClean="0">
                <a:solidFill>
                  <a:srgbClr val="002060"/>
                </a:solidFill>
              </a:rPr>
              <a:t>Trò</a:t>
            </a:r>
            <a:r>
              <a:rPr lang="en-US" sz="2500" b="1" dirty="0" smtClean="0">
                <a:solidFill>
                  <a:srgbClr val="002060"/>
                </a:solidFill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</a:rPr>
              <a:t>chơi</a:t>
            </a:r>
            <a:r>
              <a:rPr lang="en-US" sz="2500" b="1" dirty="0" smtClean="0">
                <a:solidFill>
                  <a:srgbClr val="002060"/>
                </a:solidFill>
              </a:rPr>
              <a:t>: </a:t>
            </a:r>
            <a:r>
              <a:rPr lang="en-US" sz="2500" b="1" dirty="0" err="1" smtClean="0">
                <a:solidFill>
                  <a:srgbClr val="002060"/>
                </a:solidFill>
              </a:rPr>
              <a:t>Truyền</a:t>
            </a:r>
            <a:r>
              <a:rPr lang="en-US" sz="2500" b="1" dirty="0" smtClean="0">
                <a:solidFill>
                  <a:srgbClr val="002060"/>
                </a:solidFill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</a:rPr>
              <a:t>dây</a:t>
            </a:r>
            <a:endParaRPr lang="en-US" sz="2500" b="1" dirty="0" smtClean="0">
              <a:solidFill>
                <a:srgbClr val="002060"/>
              </a:solidFill>
            </a:endParaRPr>
          </a:p>
          <a:p>
            <a:endParaRPr lang="en-US" sz="2500" b="1" dirty="0">
              <a:solidFill>
                <a:srgbClr val="002060"/>
              </a:solidFill>
            </a:endParaRPr>
          </a:p>
          <a:p>
            <a:r>
              <a:rPr lang="en-US" sz="2500" b="1" dirty="0" err="1" smtClean="0">
                <a:solidFill>
                  <a:srgbClr val="002060"/>
                </a:solidFill>
              </a:rPr>
              <a:t>Giáo</a:t>
            </a:r>
            <a:r>
              <a:rPr lang="en-US" sz="2500" b="1" dirty="0" smtClean="0">
                <a:solidFill>
                  <a:srgbClr val="002060"/>
                </a:solidFill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</a:rPr>
              <a:t>viên</a:t>
            </a:r>
            <a:r>
              <a:rPr lang="en-US" sz="2500" b="1" dirty="0" smtClean="0">
                <a:solidFill>
                  <a:srgbClr val="002060"/>
                </a:solidFill>
              </a:rPr>
              <a:t>: </a:t>
            </a:r>
            <a:r>
              <a:rPr lang="en-US" sz="2500" b="1" dirty="0" err="1" smtClean="0">
                <a:solidFill>
                  <a:srgbClr val="002060"/>
                </a:solidFill>
              </a:rPr>
              <a:t>Bùi</a:t>
            </a:r>
            <a:r>
              <a:rPr lang="en-US" sz="2500" b="1" dirty="0" smtClean="0">
                <a:solidFill>
                  <a:srgbClr val="002060"/>
                </a:solidFill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</a:rPr>
              <a:t>Thị</a:t>
            </a:r>
            <a:r>
              <a:rPr lang="en-US" sz="2500" b="1" dirty="0" smtClean="0">
                <a:solidFill>
                  <a:srgbClr val="002060"/>
                </a:solidFill>
              </a:rPr>
              <a:t> Thu </a:t>
            </a:r>
            <a:r>
              <a:rPr lang="en-US" sz="2500" b="1" smtClean="0">
                <a:solidFill>
                  <a:srgbClr val="002060"/>
                </a:solidFill>
              </a:rPr>
              <a:t>Hằng</a:t>
            </a:r>
          </a:p>
        </p:txBody>
      </p:sp>
    </p:spTree>
    <p:extLst>
      <p:ext uri="{BB962C8B-B14F-4D97-AF65-F5344CB8AC3E}">
        <p14:creationId xmlns:p14="http://schemas.microsoft.com/office/powerpoint/2010/main" val="118144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Joiner180108111511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64919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gay_tet_que_em (mp3cut.net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57150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42507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gày Tết Quê Em - Tết Tết Tết Đến Rồi Phương Anh [MV Tết 2017] (mp3cut.net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42040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37</Words>
  <Application>Microsoft Office PowerPoint</Application>
  <PresentationFormat>On-screen Show (4:3)</PresentationFormat>
  <Paragraphs>6</Paragraphs>
  <Slides>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10</cp:revision>
  <dcterms:created xsi:type="dcterms:W3CDTF">2018-01-09T00:37:34Z</dcterms:created>
  <dcterms:modified xsi:type="dcterms:W3CDTF">2018-04-05T11:18:22Z</dcterms:modified>
</cp:coreProperties>
</file>