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E9B5-05BB-4A13-9EBE-D64C938BCE47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6881-23AF-4561-A3CF-966719AF9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56881-23AF-4561-A3CF-966719AF90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TRƯỜNG MẦM NON SƠN CA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992" y="2133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0070C0"/>
                </a:solidFill>
              </a:rPr>
              <a:t>THƠ: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Giáo viên: Lê Thị Giang</a:t>
            </a:r>
          </a:p>
          <a:p>
            <a:pPr algn="ctr"/>
            <a:r>
              <a:rPr lang="vi-VN" b="1" dirty="0" smtClean="0">
                <a:solidFill>
                  <a:srgbClr val="FF0000"/>
                </a:solidFill>
              </a:rPr>
              <a:t>Lớp: Mẫu giáo nhỡ B3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875" y="2967335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Đoàn tàu lăn bánh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2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397" y="685800"/>
            <a:ext cx="7882003" cy="5486400"/>
            <a:chOff x="656397" y="685800"/>
            <a:chExt cx="6938203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4"/>
            <a:stretch/>
          </p:blipFill>
          <p:spPr bwMode="auto">
            <a:xfrm>
              <a:off x="656397" y="685800"/>
              <a:ext cx="3454400" cy="453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798"/>
            <a:ext cx="7848600" cy="556260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56260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685800"/>
            <a:ext cx="7924800" cy="556260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848600" cy="56388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Windows User</cp:lastModifiedBy>
  <cp:revision>3</cp:revision>
  <dcterms:created xsi:type="dcterms:W3CDTF">2013-01-09T12:24:16Z</dcterms:created>
  <dcterms:modified xsi:type="dcterms:W3CDTF">2019-03-20T03:45:44Z</dcterms:modified>
</cp:coreProperties>
</file>