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1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E51A-9482-4D90-8305-6D2E3D2CFFB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CFFE-D6F4-4C6B-B8E2-DD1B19CC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70" y="-153244"/>
            <a:ext cx="3285831" cy="32858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881"/>
            <a:ext cx="2619481" cy="3436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31" y="3810000"/>
            <a:ext cx="2769173" cy="2769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848081" y="1992922"/>
            <a:ext cx="2819400" cy="20490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8-3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3811885" cy="2325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1886"/>
            <a:ext cx="2514600" cy="1988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49750"/>
            <a:ext cx="2590801" cy="204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55" y="601886"/>
            <a:ext cx="2890862" cy="1988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307948"/>
            <a:ext cx="3568467" cy="23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19241"/>
            <a:ext cx="3408752" cy="2270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77448"/>
            <a:ext cx="4038600" cy="2270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034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3466753" cy="2308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9073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3277356" cy="2187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56942"/>
            <a:ext cx="4405605" cy="27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462812" cy="5832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2819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khéo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tay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03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2019-03-06T01:40:21Z</dcterms:created>
  <dcterms:modified xsi:type="dcterms:W3CDTF">2019-03-06T01:55:40Z</dcterms:modified>
</cp:coreProperties>
</file>