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4" r:id="rId2"/>
    <p:sldId id="266" r:id="rId3"/>
    <p:sldId id="267" r:id="rId4"/>
    <p:sldId id="268" r:id="rId5"/>
    <p:sldId id="269" r:id="rId6"/>
    <p:sldId id="270" r:id="rId7"/>
    <p:sldId id="271" r:id="rId8"/>
    <p:sldId id="295" r:id="rId9"/>
    <p:sldId id="272" r:id="rId10"/>
    <p:sldId id="273" r:id="rId11"/>
    <p:sldId id="274" r:id="rId12"/>
    <p:sldId id="275" r:id="rId13"/>
    <p:sldId id="302" r:id="rId14"/>
    <p:sldId id="303" r:id="rId15"/>
    <p:sldId id="277" r:id="rId16"/>
    <p:sldId id="278" r:id="rId17"/>
    <p:sldId id="280" r:id="rId18"/>
    <p:sldId id="281" r:id="rId19"/>
    <p:sldId id="282" r:id="rId20"/>
    <p:sldId id="283" r:id="rId21"/>
    <p:sldId id="284" r:id="rId22"/>
    <p:sldId id="285" r:id="rId23"/>
    <p:sldId id="287" r:id="rId24"/>
    <p:sldId id="286" r:id="rId25"/>
    <p:sldId id="289" r:id="rId26"/>
    <p:sldId id="294" r:id="rId27"/>
    <p:sldId id="290" r:id="rId28"/>
    <p:sldId id="291" r:id="rId29"/>
    <p:sldId id="292" r:id="rId30"/>
    <p:sldId id="293" r:id="rId31"/>
    <p:sldId id="288" r:id="rId32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  <a:srgbClr val="FF3399"/>
    <a:srgbClr val="FF9900"/>
    <a:srgbClr val="66FF33"/>
    <a:srgbClr val="0C0A0B"/>
    <a:srgbClr val="BF0D7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8401" autoAdjust="0"/>
  </p:normalViewPr>
  <p:slideViewPr>
    <p:cSldViewPr>
      <p:cViewPr>
        <p:scale>
          <a:sx n="80" d="100"/>
          <a:sy n="80" d="100"/>
        </p:scale>
        <p:origin x="-270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6C81FC6-4176-4B0B-903C-3D6F4948B13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2.wav"/><Relationship Id="rId7" Type="http://schemas.openxmlformats.org/officeDocument/2006/relationships/image" Target="../media/image5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2.wav"/><Relationship Id="rId7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1.jpg"/><Relationship Id="rId9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../media/audio2.wav"/><Relationship Id="rId7" Type="http://schemas.openxmlformats.org/officeDocument/2006/relationships/image" Target="../media/image5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68.jp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audio2.wav"/><Relationship Id="rId7" Type="http://schemas.openxmlformats.org/officeDocument/2006/relationships/image" Target="../media/image7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69.jpeg"/><Relationship Id="rId4" Type="http://schemas.openxmlformats.org/officeDocument/2006/relationships/image" Target="../media/image61.jpg"/><Relationship Id="rId9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563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" y="533400"/>
            <a:ext cx="7696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93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144001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572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4000" b="1" cap="all" dirty="0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ÔTÔ con</a:t>
            </a:r>
            <a:endParaRPr lang="en-US" sz="4000" b="1" cap="all" dirty="0">
              <a:ln w="9000" cmpd="sng">
                <a:noFill/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7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381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all" dirty="0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Ô </a:t>
            </a:r>
            <a:r>
              <a:rPr lang="en-US" sz="4000" b="1" cap="all" dirty="0" err="1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tô</a:t>
            </a:r>
            <a:r>
              <a:rPr lang="en-US" sz="4000" b="1" cap="all" dirty="0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TẢI</a:t>
            </a:r>
            <a:endParaRPr lang="en-US" sz="4000" b="1" cap="all" dirty="0">
              <a:ln w="9000" cmpd="sng">
                <a:noFill/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21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754786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cap="all" dirty="0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Ô </a:t>
            </a:r>
            <a:r>
              <a:rPr lang="en-US" sz="4000" b="1" cap="all" dirty="0" err="1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tô</a:t>
            </a:r>
            <a:r>
              <a:rPr lang="en-US" sz="4000" b="1" cap="all" dirty="0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TẢI </a:t>
            </a:r>
            <a:endParaRPr lang="en-US" sz="4000" b="1" cap="all" dirty="0">
              <a:ln w="9000" cmpd="sng">
                <a:noFill/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o 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636" y="1828800"/>
            <a:ext cx="437803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844069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4000" b="1" cap="all" dirty="0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ÔTÔ con</a:t>
            </a:r>
            <a:endParaRPr lang="en-US" sz="4000" b="1" cap="all" dirty="0">
              <a:ln w="9000" cmpd="sng">
                <a:noFill/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76400"/>
            <a:ext cx="4876799" cy="5147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844069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all" dirty="0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Ô </a:t>
            </a:r>
            <a:r>
              <a:rPr lang="en-US" sz="4000" b="1" cap="all" dirty="0" err="1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tô</a:t>
            </a:r>
            <a:r>
              <a:rPr lang="en-US" sz="4000" b="1" cap="all" dirty="0" smtClean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TẢI</a:t>
            </a:r>
            <a:endParaRPr lang="en-US" sz="4000" b="1" cap="all" dirty="0">
              <a:ln w="9000" cmpd="sng">
                <a:noFill/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6" name="Group 6"/>
          <p:cNvGrpSpPr>
            <a:grpSpLocks/>
          </p:cNvGrpSpPr>
          <p:nvPr/>
        </p:nvGrpSpPr>
        <p:grpSpPr bwMode="auto">
          <a:xfrm>
            <a:off x="-228600" y="0"/>
            <a:ext cx="9372600" cy="6858000"/>
            <a:chOff x="-144" y="0"/>
            <a:chExt cx="5904" cy="4320"/>
          </a:xfrm>
        </p:grpSpPr>
        <p:pic>
          <p:nvPicPr>
            <p:cNvPr id="46084" name="Picture 4" descr="Pictur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085" name="Picture 5" descr="thonamta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" y="2208"/>
              <a:ext cx="1681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088" name="WordArt 8"/>
          <p:cNvSpPr>
            <a:spLocks noChangeArrowheads="1" noChangeShapeType="1" noTextEdit="1"/>
          </p:cNvSpPr>
          <p:nvPr/>
        </p:nvSpPr>
        <p:spPr bwMode="auto">
          <a:xfrm>
            <a:off x="1981200" y="2057400"/>
            <a:ext cx="5181600" cy="205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gradFill rotWithShape="0">
                  <a:gsLst>
                    <a:gs pos="0">
                      <a:srgbClr val="FF0066"/>
                    </a:gs>
                    <a:gs pos="100000">
                      <a:srgbClr val="00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8741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32" y="1"/>
            <a:ext cx="4781868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36732"/>
            <a:ext cx="4417550" cy="3657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94330"/>
            <a:ext cx="7315200" cy="3163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343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5" y="94503"/>
            <a:ext cx="4728227" cy="3791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24" y="94503"/>
            <a:ext cx="4457364" cy="3791697"/>
          </a:xfrm>
          <a:prstGeom prst="rect">
            <a:avLst/>
          </a:prstGeom>
        </p:spPr>
      </p:pic>
      <p:sp>
        <p:nvSpPr>
          <p:cNvPr id="9" name="AutoShape 2" descr="Kết quả hình ảnh cho xe ng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Kết quả hình ảnh cho xe ngự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24" y="3886200"/>
            <a:ext cx="4457364" cy="2939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3886200"/>
            <a:ext cx="4762500" cy="305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6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198581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 ĐỘNG </a:t>
            </a:r>
            <a:r>
              <a:rPr lang="en-US" sz="3200" b="1" cap="all" dirty="0" smtClean="0">
                <a:ln w="9000" cmpd="sng">
                  <a:noFill/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3200" b="1" cap="all" dirty="0">
              <a:ln w="9000" cmpd="sng">
                <a:noFill/>
                <a:prstDash val="solid"/>
              </a:ln>
              <a:solidFill>
                <a:srgbClr val="FF3399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1206" y="2133600"/>
            <a:ext cx="369684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spc="0" dirty="0" smtClean="0">
                <a:ln w="9000" cmpd="sng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</a:p>
          <a:p>
            <a:pPr algn="ctr"/>
            <a:r>
              <a:rPr lang="en-US" sz="9600" b="1" cap="all" spc="0" dirty="0" smtClean="0">
                <a:ln w="9000" cmpd="sng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CHƠI</a:t>
            </a:r>
            <a:endParaRPr lang="en-US" sz="9600" b="1" cap="all" spc="0" dirty="0">
              <a:ln w="9000" cmpd="sng">
                <a:noFill/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438400"/>
            <a:ext cx="760956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40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 CHƠI : TÌM CÁC PHƯƠNG TIỆN GIAO THÔNG KHÔNG CÙNG NHÓM</a:t>
            </a:r>
            <a:endParaRPr lang="en-US" sz="40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5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3434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61" y="228600"/>
            <a:ext cx="4298838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95598"/>
            <a:ext cx="4343400" cy="3279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60" y="3403948"/>
            <a:ext cx="4298839" cy="32708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5459" y="56627"/>
            <a:ext cx="9067800" cy="6664370"/>
            <a:chOff x="583387" y="685800"/>
            <a:chExt cx="7331246" cy="5029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87" y="685800"/>
              <a:ext cx="7312457" cy="5029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47333" y="4572000"/>
              <a:ext cx="5067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cap="all" dirty="0" smtClean="0">
                  <a:ln w="9000" cmpd="sng">
                    <a:noFill/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 </a:t>
              </a:r>
              <a:endParaRPr lang="en-US" sz="3600" b="1" cap="all" dirty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571500" y="86638"/>
            <a:ext cx="5791200" cy="3429000"/>
            <a:chOff x="-558150" y="38100"/>
            <a:chExt cx="5791200" cy="3429000"/>
          </a:xfrm>
        </p:grpSpPr>
        <p:sp>
          <p:nvSpPr>
            <p:cNvPr id="12" name="Flowchart: Process 11"/>
            <p:cNvSpPr/>
            <p:nvPr/>
          </p:nvSpPr>
          <p:spPr>
            <a:xfrm>
              <a:off x="67270" y="164926"/>
              <a:ext cx="4540360" cy="3175348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-558150" y="38100"/>
              <a:ext cx="5791200" cy="3429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87917" y="86638"/>
            <a:ext cx="5791200" cy="3429000"/>
            <a:chOff x="-558150" y="38100"/>
            <a:chExt cx="5791200" cy="3429000"/>
          </a:xfrm>
        </p:grpSpPr>
        <p:sp>
          <p:nvSpPr>
            <p:cNvPr id="16" name="Flowchart: Process 15"/>
            <p:cNvSpPr/>
            <p:nvPr/>
          </p:nvSpPr>
          <p:spPr>
            <a:xfrm>
              <a:off x="67270" y="164926"/>
              <a:ext cx="4540360" cy="3175348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-558150" y="38100"/>
              <a:ext cx="5791200" cy="3429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87917" y="3414387"/>
            <a:ext cx="5791200" cy="3451702"/>
            <a:chOff x="-585290" y="241104"/>
            <a:chExt cx="5791200" cy="3451702"/>
          </a:xfrm>
        </p:grpSpPr>
        <p:sp>
          <p:nvSpPr>
            <p:cNvPr id="19" name="Flowchart: Process 18"/>
            <p:cNvSpPr/>
            <p:nvPr/>
          </p:nvSpPr>
          <p:spPr>
            <a:xfrm>
              <a:off x="41174" y="241104"/>
              <a:ext cx="4540360" cy="333662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-585290" y="263806"/>
              <a:ext cx="5791200" cy="3429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483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457200" y="1516798"/>
            <a:chExt cx="8305799" cy="5174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16798"/>
              <a:ext cx="8305799" cy="517447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7200" y="1752600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48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ĐẠP</a:t>
              </a:r>
              <a:endPara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7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3254"/>
            <a:ext cx="4191000" cy="3065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63253"/>
            <a:ext cx="4492140" cy="3065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73050"/>
            <a:ext cx="4191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594971"/>
            <a:ext cx="4492140" cy="30260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200" y="195197"/>
            <a:ext cx="8986110" cy="6553200"/>
            <a:chOff x="0" y="-524554"/>
            <a:chExt cx="9144000" cy="64545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24554"/>
              <a:ext cx="9144000" cy="645458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24000" y="5097050"/>
              <a:ext cx="624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n-US" sz="3600" b="1" cap="all" dirty="0" smtClean="0">
                  <a:ln w="9000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  <a:endParaRPr lang="en-US" sz="36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98670" y="136742"/>
            <a:ext cx="5486400" cy="3407081"/>
            <a:chOff x="4038600" y="165969"/>
            <a:chExt cx="5486400" cy="3407081"/>
          </a:xfrm>
        </p:grpSpPr>
        <p:sp>
          <p:nvSpPr>
            <p:cNvPr id="9" name="Flowchart: Process 8"/>
            <p:cNvSpPr/>
            <p:nvPr/>
          </p:nvSpPr>
          <p:spPr>
            <a:xfrm>
              <a:off x="4528159" y="291227"/>
              <a:ext cx="4492140" cy="320979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4038600" y="165969"/>
              <a:ext cx="5486400" cy="340708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98670" y="3371065"/>
            <a:ext cx="5486400" cy="3407081"/>
            <a:chOff x="4038600" y="165969"/>
            <a:chExt cx="5486400" cy="3407081"/>
          </a:xfrm>
        </p:grpSpPr>
        <p:sp>
          <p:nvSpPr>
            <p:cNvPr id="14" name="Flowchart: Process 13"/>
            <p:cNvSpPr/>
            <p:nvPr/>
          </p:nvSpPr>
          <p:spPr>
            <a:xfrm>
              <a:off x="4528159" y="291227"/>
              <a:ext cx="4492140" cy="320979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ultiply 14"/>
            <p:cNvSpPr/>
            <p:nvPr/>
          </p:nvSpPr>
          <p:spPr>
            <a:xfrm>
              <a:off x="4038600" y="165969"/>
              <a:ext cx="5486400" cy="340708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495300" y="3428998"/>
            <a:ext cx="5486400" cy="3407081"/>
            <a:chOff x="4038600" y="165969"/>
            <a:chExt cx="5486400" cy="3407081"/>
          </a:xfrm>
        </p:grpSpPr>
        <p:sp>
          <p:nvSpPr>
            <p:cNvPr id="17" name="Flowchart: Process 16"/>
            <p:cNvSpPr/>
            <p:nvPr/>
          </p:nvSpPr>
          <p:spPr>
            <a:xfrm>
              <a:off x="4528159" y="222855"/>
              <a:ext cx="4492140" cy="320979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4038600" y="165969"/>
              <a:ext cx="5486400" cy="340708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40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343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1"/>
            <a:ext cx="4384011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43434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05" y="3581399"/>
            <a:ext cx="4393406" cy="31195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964" y="209287"/>
            <a:ext cx="8973944" cy="6548502"/>
            <a:chOff x="-2362200" y="-228600"/>
            <a:chExt cx="8865672" cy="65485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62200" y="-228600"/>
              <a:ext cx="8865672" cy="65485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381000" y="685800"/>
              <a:ext cx="518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cap="all" dirty="0" smtClean="0">
                  <a:ln w="9000" cmpd="sng">
                    <a:noFill/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  <a:endParaRPr lang="en-US" sz="3600" b="1" cap="all" dirty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228600" y="-38100"/>
            <a:ext cx="5257800" cy="3733800"/>
            <a:chOff x="-152400" y="-38100"/>
            <a:chExt cx="5105400" cy="3733800"/>
          </a:xfrm>
        </p:grpSpPr>
        <p:sp>
          <p:nvSpPr>
            <p:cNvPr id="10" name="Flowchart: Process 9"/>
            <p:cNvSpPr/>
            <p:nvPr/>
          </p:nvSpPr>
          <p:spPr>
            <a:xfrm>
              <a:off x="152400" y="228601"/>
              <a:ext cx="43434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-152400" y="-38100"/>
              <a:ext cx="5105400" cy="37338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20805" y="38100"/>
            <a:ext cx="5638800" cy="3581400"/>
            <a:chOff x="4016108" y="38101"/>
            <a:chExt cx="5638800" cy="3581400"/>
          </a:xfrm>
        </p:grpSpPr>
        <p:sp>
          <p:nvSpPr>
            <p:cNvPr id="25" name="Flowchart: Process 24"/>
            <p:cNvSpPr/>
            <p:nvPr/>
          </p:nvSpPr>
          <p:spPr>
            <a:xfrm>
              <a:off x="4638805" y="228601"/>
              <a:ext cx="4393406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ultiply 25"/>
            <p:cNvSpPr/>
            <p:nvPr/>
          </p:nvSpPr>
          <p:spPr>
            <a:xfrm>
              <a:off x="4016108" y="38101"/>
              <a:ext cx="56388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495300" y="3256505"/>
            <a:ext cx="5638800" cy="3581400"/>
            <a:chOff x="4016108" y="-122650"/>
            <a:chExt cx="5638800" cy="3581400"/>
          </a:xfrm>
        </p:grpSpPr>
        <p:sp>
          <p:nvSpPr>
            <p:cNvPr id="29" name="Flowchart: Process 28"/>
            <p:cNvSpPr/>
            <p:nvPr/>
          </p:nvSpPr>
          <p:spPr>
            <a:xfrm>
              <a:off x="4629588" y="178234"/>
              <a:ext cx="4393406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ultiply 29"/>
            <p:cNvSpPr/>
            <p:nvPr/>
          </p:nvSpPr>
          <p:spPr>
            <a:xfrm>
              <a:off x="4016108" y="-122650"/>
              <a:ext cx="56388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7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9694"/>
            <a:ext cx="4191000" cy="3183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40" y="169695"/>
            <a:ext cx="4572000" cy="3183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1" y="3505200"/>
            <a:ext cx="4209789" cy="3183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43" y="3505200"/>
            <a:ext cx="4538597" cy="31831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185" y="174913"/>
            <a:ext cx="8942540" cy="6518609"/>
            <a:chOff x="0" y="381000"/>
            <a:chExt cx="9144000" cy="6096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1000"/>
              <a:ext cx="9144000" cy="6096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95400" y="5562600"/>
              <a:ext cx="624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  <a:endPara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609600" y="-11482"/>
            <a:ext cx="5715000" cy="3581400"/>
            <a:chOff x="-609600" y="93720"/>
            <a:chExt cx="5715000" cy="3581400"/>
          </a:xfrm>
        </p:grpSpPr>
        <p:sp>
          <p:nvSpPr>
            <p:cNvPr id="9" name="Flowchart: Process 8"/>
            <p:cNvSpPr/>
            <p:nvPr/>
          </p:nvSpPr>
          <p:spPr>
            <a:xfrm>
              <a:off x="152400" y="284220"/>
              <a:ext cx="41910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-609600" y="93720"/>
              <a:ext cx="57150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623694" y="3276600"/>
            <a:ext cx="5729094" cy="3581400"/>
            <a:chOff x="-609600" y="93720"/>
            <a:chExt cx="5715000" cy="3581400"/>
          </a:xfrm>
        </p:grpSpPr>
        <p:sp>
          <p:nvSpPr>
            <p:cNvPr id="13" name="Flowchart: Process 12"/>
            <p:cNvSpPr/>
            <p:nvPr/>
          </p:nvSpPr>
          <p:spPr>
            <a:xfrm>
              <a:off x="152400" y="284220"/>
              <a:ext cx="41910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ultiply 13"/>
            <p:cNvSpPr/>
            <p:nvPr/>
          </p:nvSpPr>
          <p:spPr>
            <a:xfrm>
              <a:off x="-609600" y="93720"/>
              <a:ext cx="57150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63393" y="3306052"/>
            <a:ext cx="6338694" cy="3581400"/>
            <a:chOff x="-609600" y="93720"/>
            <a:chExt cx="5715000" cy="3581400"/>
          </a:xfrm>
        </p:grpSpPr>
        <p:sp>
          <p:nvSpPr>
            <p:cNvPr id="16" name="Flowchart: Process 15"/>
            <p:cNvSpPr/>
            <p:nvPr/>
          </p:nvSpPr>
          <p:spPr>
            <a:xfrm>
              <a:off x="152400" y="284220"/>
              <a:ext cx="41910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-609600" y="93720"/>
              <a:ext cx="57150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455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1336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 smtClean="0">
                <a:ln w="9000" cmpd="sng">
                  <a:noFill/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TÍN HIỆU ĐÈN GIAO THÔNG</a:t>
            </a:r>
            <a:endParaRPr lang="en-US" b="1" cap="all" dirty="0">
              <a:ln w="9000" cmpd="sng">
                <a:noFill/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740" y="9906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itchFamily="34" charset="0"/>
                <a:cs typeface="Arial" pitchFamily="34" charset="0"/>
              </a:rPr>
              <a:t>TRÒ CHƠI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2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64926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xanh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đỏ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vàng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.</a:t>
            </a:r>
          </a:p>
          <a:p>
            <a:r>
              <a:rPr lang="en-US" sz="2600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hát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:”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ngã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tư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“.</a:t>
            </a:r>
          </a:p>
          <a:p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xanh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đỏ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,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vàng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. Cho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nghe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nhạc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.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nhạc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dừng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kêu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tín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hiệu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đèn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thì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nhảy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m Di Qua Nga Tu Duong Pho - Nhac Thie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47178"/>
            <a:ext cx="609600" cy="6482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916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332" y="86534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 CHƠI ỨNG DỤNG THỰC TẾ THEO CHỦ ĐỀ</a:t>
            </a:r>
            <a:endParaRPr lang="en-US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2" y="2895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 smtClean="0">
                <a:ln w="9000" cmpd="sng">
                  <a:noFill/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 TIỆN GIAO THÔNG ĐƯỜNG BỘ</a:t>
            </a:r>
            <a:endParaRPr lang="en-US" sz="4800" b="1" cap="all" dirty="0">
              <a:ln w="9000" cmpd="sng">
                <a:noFill/>
                <a:prstDash val="solid"/>
              </a:ln>
              <a:solidFill>
                <a:srgbClr val="008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981200"/>
            <a:ext cx="62484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4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TÌM CÁC PHƯƠNG TIỆN GIAO THÔNG KHÔNG CÙNG NHÓM </a:t>
            </a:r>
            <a:endParaRPr lang="en-US" sz="44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3036" y="4495799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(CÓ CHÈN HIỆU ỨNG ÂM THANH)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4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4" y="130377"/>
            <a:ext cx="4288615" cy="31744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563659" y="104880"/>
            <a:ext cx="5779718" cy="3254932"/>
            <a:chOff x="-471680" y="130377"/>
            <a:chExt cx="5779718" cy="3174407"/>
          </a:xfrm>
        </p:grpSpPr>
        <p:sp>
          <p:nvSpPr>
            <p:cNvPr id="3" name="Flowchart: Process 2"/>
            <p:cNvSpPr/>
            <p:nvPr/>
          </p:nvSpPr>
          <p:spPr>
            <a:xfrm>
              <a:off x="181894" y="130377"/>
              <a:ext cx="4466306" cy="317440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ultiply 3"/>
            <p:cNvSpPr/>
            <p:nvPr/>
          </p:nvSpPr>
          <p:spPr>
            <a:xfrm>
              <a:off x="-471680" y="130377"/>
              <a:ext cx="5779718" cy="316491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1114"/>
            <a:ext cx="4296427" cy="31236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06554" y="104251"/>
            <a:ext cx="5779718" cy="3249063"/>
            <a:chOff x="-471680" y="130377"/>
            <a:chExt cx="5779718" cy="3174407"/>
          </a:xfrm>
        </p:grpSpPr>
        <p:sp>
          <p:nvSpPr>
            <p:cNvPr id="8" name="Flowchart: Process 7"/>
            <p:cNvSpPr/>
            <p:nvPr/>
          </p:nvSpPr>
          <p:spPr>
            <a:xfrm>
              <a:off x="181894" y="130377"/>
              <a:ext cx="4466306" cy="317440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-471680" y="130377"/>
              <a:ext cx="5779718" cy="316491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3" y="3505200"/>
            <a:ext cx="4288615" cy="3112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505200"/>
            <a:ext cx="4376146" cy="311229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563659" y="3433576"/>
            <a:ext cx="5779718" cy="3174407"/>
            <a:chOff x="-471680" y="130377"/>
            <a:chExt cx="5779718" cy="3174407"/>
          </a:xfrm>
        </p:grpSpPr>
        <p:sp>
          <p:nvSpPr>
            <p:cNvPr id="22" name="Flowchart: Process 21"/>
            <p:cNvSpPr/>
            <p:nvPr/>
          </p:nvSpPr>
          <p:spPr>
            <a:xfrm>
              <a:off x="181894" y="130377"/>
              <a:ext cx="4466306" cy="317440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Multiply 22"/>
            <p:cNvSpPr/>
            <p:nvPr/>
          </p:nvSpPr>
          <p:spPr>
            <a:xfrm>
              <a:off x="-471680" y="130377"/>
              <a:ext cx="5779718" cy="316491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9915" y="104251"/>
            <a:ext cx="8937563" cy="6646204"/>
            <a:chOff x="86783" y="135596"/>
            <a:chExt cx="8937563" cy="664620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83" y="135596"/>
              <a:ext cx="8937563" cy="66462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43000" y="5715000"/>
              <a:ext cx="7086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cap="all" dirty="0" smtClean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  <a:endParaRPr lang="en-US" sz="44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89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ckson 00_00_00-00_00_0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599"/>
            <a:ext cx="4343399" cy="3200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599"/>
            <a:ext cx="4343400" cy="3200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64" y="3568874"/>
            <a:ext cx="4343400" cy="3124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5575"/>
            <a:ext cx="4343399" cy="31242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647701" y="-43842"/>
            <a:ext cx="5943600" cy="3733800"/>
            <a:chOff x="-647701" y="-38101"/>
            <a:chExt cx="5943600" cy="3733800"/>
          </a:xfrm>
        </p:grpSpPr>
        <p:sp>
          <p:nvSpPr>
            <p:cNvPr id="6" name="Flowchart: Process 5"/>
            <p:cNvSpPr/>
            <p:nvPr/>
          </p:nvSpPr>
          <p:spPr>
            <a:xfrm>
              <a:off x="152400" y="228599"/>
              <a:ext cx="4343399" cy="320040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ultiply 6"/>
            <p:cNvSpPr/>
            <p:nvPr/>
          </p:nvSpPr>
          <p:spPr>
            <a:xfrm>
              <a:off x="-647701" y="-38101"/>
              <a:ext cx="5943600" cy="37338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48100" y="-38101"/>
            <a:ext cx="5943600" cy="3733800"/>
            <a:chOff x="-647701" y="-38101"/>
            <a:chExt cx="5943600" cy="3733800"/>
          </a:xfrm>
        </p:grpSpPr>
        <p:sp>
          <p:nvSpPr>
            <p:cNvPr id="10" name="Flowchart: Process 9"/>
            <p:cNvSpPr/>
            <p:nvPr/>
          </p:nvSpPr>
          <p:spPr>
            <a:xfrm>
              <a:off x="152400" y="228599"/>
              <a:ext cx="4343399" cy="320040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-647701" y="-38101"/>
              <a:ext cx="5943600" cy="37338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71064" y="3264074"/>
            <a:ext cx="5943600" cy="3733800"/>
            <a:chOff x="-647701" y="-38101"/>
            <a:chExt cx="5943600" cy="3733800"/>
          </a:xfrm>
        </p:grpSpPr>
        <p:sp>
          <p:nvSpPr>
            <p:cNvPr id="13" name="Flowchart: Process 12"/>
            <p:cNvSpPr/>
            <p:nvPr/>
          </p:nvSpPr>
          <p:spPr>
            <a:xfrm>
              <a:off x="152400" y="228599"/>
              <a:ext cx="4343399" cy="320040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ultiply 13"/>
            <p:cNvSpPr/>
            <p:nvPr/>
          </p:nvSpPr>
          <p:spPr>
            <a:xfrm>
              <a:off x="-647701" y="-38101"/>
              <a:ext cx="5943600" cy="37338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2400" y="105426"/>
            <a:ext cx="8885128" cy="6604350"/>
            <a:chOff x="129436" y="126826"/>
            <a:chExt cx="8885128" cy="66043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36" y="126826"/>
              <a:ext cx="8885128" cy="660435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76300" y="4953000"/>
              <a:ext cx="7543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cap="all" dirty="0" smtClean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  <a:endParaRPr lang="en-US" sz="4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50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ckson 00_00_00-00_00_0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42672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05200"/>
            <a:ext cx="426720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2672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986"/>
            <a:ext cx="4267200" cy="3124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647700" y="152400"/>
            <a:ext cx="5867400" cy="3276600"/>
            <a:chOff x="-647700" y="152400"/>
            <a:chExt cx="5867400" cy="3276600"/>
          </a:xfrm>
        </p:grpSpPr>
        <p:sp>
          <p:nvSpPr>
            <p:cNvPr id="6" name="Flowchart: Process 5"/>
            <p:cNvSpPr/>
            <p:nvPr/>
          </p:nvSpPr>
          <p:spPr>
            <a:xfrm>
              <a:off x="152400" y="228600"/>
              <a:ext cx="4267200" cy="31242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ultiply 6"/>
            <p:cNvSpPr/>
            <p:nvPr/>
          </p:nvSpPr>
          <p:spPr>
            <a:xfrm>
              <a:off x="-647700" y="152400"/>
              <a:ext cx="5867400" cy="32766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622648" y="3429000"/>
            <a:ext cx="5867400" cy="3276600"/>
            <a:chOff x="-647700" y="152400"/>
            <a:chExt cx="5867400" cy="3276600"/>
          </a:xfrm>
        </p:grpSpPr>
        <p:sp>
          <p:nvSpPr>
            <p:cNvPr id="10" name="Flowchart: Process 9"/>
            <p:cNvSpPr/>
            <p:nvPr/>
          </p:nvSpPr>
          <p:spPr>
            <a:xfrm>
              <a:off x="152400" y="228600"/>
              <a:ext cx="4267200" cy="31242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-647700" y="152400"/>
              <a:ext cx="5867400" cy="32766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48100" y="3424303"/>
            <a:ext cx="5867400" cy="3276600"/>
            <a:chOff x="-647700" y="152400"/>
            <a:chExt cx="5867400" cy="3276600"/>
          </a:xfrm>
        </p:grpSpPr>
        <p:sp>
          <p:nvSpPr>
            <p:cNvPr id="13" name="Flowchart: Process 12"/>
            <p:cNvSpPr/>
            <p:nvPr/>
          </p:nvSpPr>
          <p:spPr>
            <a:xfrm>
              <a:off x="152400" y="228600"/>
              <a:ext cx="4267200" cy="31242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ultiply 13"/>
            <p:cNvSpPr/>
            <p:nvPr/>
          </p:nvSpPr>
          <p:spPr>
            <a:xfrm>
              <a:off x="-647700" y="152400"/>
              <a:ext cx="5867400" cy="32766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3173" y="152400"/>
            <a:ext cx="9206274" cy="6629400"/>
            <a:chOff x="-290874" y="-76200"/>
            <a:chExt cx="9206274" cy="6553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0874" y="-76200"/>
              <a:ext cx="8927592" cy="65532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743200" y="5062603"/>
              <a:ext cx="6172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cap="all" dirty="0" smtClean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</a:t>
              </a:r>
              <a:r>
                <a:rPr lang="en-US" sz="4200" b="1" cap="all" dirty="0" smtClean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CÙNG</a:t>
              </a:r>
              <a:r>
                <a:rPr lang="en-US" sz="4400" b="1" cap="all" dirty="0" smtClean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 NHÓM</a:t>
              </a:r>
              <a:endParaRPr lang="en-US" sz="44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6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ckson 00_00_00-00_00_0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82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MỘT SỐ LOẠI XE ĐẠP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872978"/>
            <a:ext cx="4571999" cy="2999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7175"/>
            <a:ext cx="4606637" cy="31358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6" y="737175"/>
            <a:ext cx="4537364" cy="3135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2979"/>
            <a:ext cx="4572001" cy="29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5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0" y="228600"/>
            <a:ext cx="423043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03" y="228600"/>
            <a:ext cx="423043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0" y="3581400"/>
            <a:ext cx="4230430" cy="3099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03" y="3581400"/>
            <a:ext cx="4230430" cy="30996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457200" y="3492906"/>
            <a:ext cx="5715000" cy="3276600"/>
            <a:chOff x="-457200" y="3492906"/>
            <a:chExt cx="5715000" cy="3276600"/>
          </a:xfrm>
        </p:grpSpPr>
        <p:sp>
          <p:nvSpPr>
            <p:cNvPr id="8" name="Flowchart: Process 7"/>
            <p:cNvSpPr/>
            <p:nvPr/>
          </p:nvSpPr>
          <p:spPr>
            <a:xfrm>
              <a:off x="189170" y="3581400"/>
              <a:ext cx="4230430" cy="3099613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-457200" y="3492906"/>
              <a:ext cx="5715000" cy="32766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46951" y="117952"/>
            <a:ext cx="5715000" cy="3387247"/>
            <a:chOff x="-432030" y="3492905"/>
            <a:chExt cx="5715000" cy="3276600"/>
          </a:xfrm>
        </p:grpSpPr>
        <p:sp>
          <p:nvSpPr>
            <p:cNvPr id="12" name="Flowchart: Process 11"/>
            <p:cNvSpPr/>
            <p:nvPr/>
          </p:nvSpPr>
          <p:spPr>
            <a:xfrm>
              <a:off x="183715" y="3581399"/>
              <a:ext cx="4230430" cy="3099613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-432030" y="3492905"/>
              <a:ext cx="5715000" cy="32766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25030" y="3492906"/>
            <a:ext cx="5715000" cy="3276600"/>
            <a:chOff x="-457200" y="3492906"/>
            <a:chExt cx="5715000" cy="3276600"/>
          </a:xfrm>
        </p:grpSpPr>
        <p:sp>
          <p:nvSpPr>
            <p:cNvPr id="15" name="Flowchart: Process 14"/>
            <p:cNvSpPr/>
            <p:nvPr/>
          </p:nvSpPr>
          <p:spPr>
            <a:xfrm>
              <a:off x="189170" y="3581400"/>
              <a:ext cx="4230430" cy="3099613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ultiply 15"/>
            <p:cNvSpPr/>
            <p:nvPr/>
          </p:nvSpPr>
          <p:spPr>
            <a:xfrm>
              <a:off x="-457200" y="3492906"/>
              <a:ext cx="5715000" cy="32766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200" y="117952"/>
            <a:ext cx="8978642" cy="6674401"/>
            <a:chOff x="130912" y="195196"/>
            <a:chExt cx="8865672" cy="65743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2" y="195196"/>
              <a:ext cx="8865672" cy="657430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38200" y="5562600"/>
              <a:ext cx="7391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cap="all" dirty="0" smtClean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  <a:endParaRPr lang="en-US" sz="44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1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ckson 00_00_00-00_00_0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336104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CÁM ƠN </a:t>
            </a:r>
          </a:p>
          <a:p>
            <a:pPr algn="ctr"/>
            <a:r>
              <a:rPr lang="en-US" sz="4800" b="1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THẦY CÔ ĐÃ XEM </a:t>
            </a:r>
            <a:endParaRPr lang="en-US" sz="4800" b="1" cap="all" dirty="0">
              <a:ln w="9000" cmpd="sng">
                <a:noFill/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9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40268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ĐẠP ĐIỆN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154"/>
            <a:ext cx="4648200" cy="5833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48154"/>
            <a:ext cx="4495800" cy="58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597" y="609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MÁY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4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96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955" y="228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66FF3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XE MÔTÔ</a:t>
            </a:r>
            <a:endParaRPr lang="en-US" sz="4000" b="1" dirty="0">
              <a:ln w="11430"/>
              <a:solidFill>
                <a:srgbClr val="66FF3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13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4531116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16" y="457200"/>
            <a:ext cx="46128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xe d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xe m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276600"/>
            <a:ext cx="6934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455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3999" cy="6858001"/>
            <a:chOff x="0" y="517489"/>
            <a:chExt cx="9143999" cy="6340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7489"/>
              <a:ext cx="9143999" cy="634051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990600"/>
              <a:ext cx="3581400" cy="6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cap="all" dirty="0" smtClean="0">
                  <a:ln w="9000" cmpd="sng">
                    <a:noFill/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ÔTÔ con</a:t>
              </a:r>
              <a:endParaRPr lang="en-US" sz="4000" b="1" cap="all" dirty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2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6&quot;/&gt;&lt;/object&gt;&lt;object type=&quot;3&quot; unique_id=&quot;10005&quot;&gt;&lt;property id=&quot;20148&quot; value=&quot;5&quot;/&gt;&lt;property id=&quot;20300&quot; value=&quot;Slide 2&quot;/&gt;&lt;property id=&quot;20307&quot; value=&quot;267&quot;/&gt;&lt;/object&gt;&lt;object type=&quot;3&quot; unique_id=&quot;10006&quot;&gt;&lt;property id=&quot;20148&quot; value=&quot;5&quot;/&gt;&lt;property id=&quot;20300&quot; value=&quot;Slide 3&quot;/&gt;&lt;property id=&quot;20307&quot; value=&quot;268&quot;/&gt;&lt;/object&gt;&lt;object type=&quot;3&quot; unique_id=&quot;10007&quot;&gt;&lt;property id=&quot;20148&quot; value=&quot;5&quot;/&gt;&lt;property id=&quot;20300&quot; value=&quot;Slide 4&quot;/&gt;&lt;property id=&quot;20307&quot; value=&quot;269&quot;/&gt;&lt;/object&gt;&lt;object type=&quot;3&quot; unique_id=&quot;10008&quot;&gt;&lt;property id=&quot;20148&quot; value=&quot;5&quot;/&gt;&lt;property id=&quot;20300&quot; value=&quot;Slide 5&quot;/&gt;&lt;property id=&quot;20307&quot; value=&quot;270&quot;/&gt;&lt;/object&gt;&lt;object type=&quot;3&quot; unique_id=&quot;10009&quot;&gt;&lt;property id=&quot;20148&quot; value=&quot;5&quot;/&gt;&lt;property id=&quot;20300&quot; value=&quot;Slide 6&quot;/&gt;&lt;property id=&quot;20307&quot; value=&quot;271&quot;/&gt;&lt;/object&gt;&lt;object type=&quot;3&quot; unique_id=&quot;10010&quot;&gt;&lt;property id=&quot;20148&quot; value=&quot;5&quot;/&gt;&lt;property id=&quot;20300&quot; value=&quot;Slide 7&quot;/&gt;&lt;property id=&quot;20307&quot; value=&quot;295&quot;/&gt;&lt;/object&gt;&lt;object type=&quot;3&quot; unique_id=&quot;10011&quot;&gt;&lt;property id=&quot;20148&quot; value=&quot;5&quot;/&gt;&lt;property id=&quot;20300&quot; value=&quot;Slide 8&quot;/&gt;&lt;property id=&quot;20307&quot; value=&quot;272&quot;/&gt;&lt;/object&gt;&lt;object type=&quot;3&quot; unique_id=&quot;10012&quot;&gt;&lt;property id=&quot;20148&quot; value=&quot;5&quot;/&gt;&lt;property id=&quot;20300&quot; value=&quot;Slide 9&quot;/&gt;&lt;property id=&quot;20307&quot; value=&quot;273&quot;/&gt;&lt;/object&gt;&lt;object type=&quot;3&quot; unique_id=&quot;10013&quot;&gt;&lt;property id=&quot;20148&quot; value=&quot;5&quot;/&gt;&lt;property id=&quot;20300&quot; value=&quot;Slide 10&quot;/&gt;&lt;property id=&quot;20307&quot; value=&quot;274&quot;/&gt;&lt;/object&gt;&lt;object type=&quot;3&quot; unique_id=&quot;10014&quot;&gt;&lt;property id=&quot;20148&quot; value=&quot;5&quot;/&gt;&lt;property id=&quot;20300&quot; value=&quot;Slide 11&quot;/&gt;&lt;property id=&quot;20307&quot; value=&quot;275&quot;/&gt;&lt;/object&gt;&lt;object type=&quot;3&quot; unique_id=&quot;10015&quot;&gt;&lt;property id=&quot;20148&quot; value=&quot;5&quot;/&gt;&lt;property id=&quot;20300&quot; value=&quot;Slide 12&quot;/&gt;&lt;property id=&quot;20307&quot; value=&quot;302&quot;/&gt;&lt;/object&gt;&lt;object type=&quot;3&quot; unique_id=&quot;10016&quot;&gt;&lt;property id=&quot;20148&quot; value=&quot;5&quot;/&gt;&lt;property id=&quot;20300&quot; value=&quot;Slide 14&quot;/&gt;&lt;property id=&quot;20307&quot; value=&quot;277&quot;/&gt;&lt;/object&gt;&lt;object type=&quot;3&quot; unique_id=&quot;10017&quot;&gt;&lt;property id=&quot;20148&quot; value=&quot;5&quot;/&gt;&lt;property id=&quot;20300&quot; value=&quot;Slide 15&quot;/&gt;&lt;property id=&quot;20307&quot; value=&quot;278&quot;/&gt;&lt;/object&gt;&lt;object type=&quot;3&quot; unique_id=&quot;10018&quot;&gt;&lt;property id=&quot;20148&quot; value=&quot;5&quot;/&gt;&lt;property id=&quot;20300&quot; value=&quot;Slide 16&quot;/&gt;&lt;property id=&quot;20307&quot; value=&quot;280&quot;/&gt;&lt;/object&gt;&lt;object type=&quot;3&quot; unique_id=&quot;10019&quot;&gt;&lt;property id=&quot;20148&quot; value=&quot;5&quot;/&gt;&lt;property id=&quot;20300&quot; value=&quot;Slide 17&quot;/&gt;&lt;property id=&quot;20307&quot; value=&quot;281&quot;/&gt;&lt;/object&gt;&lt;object type=&quot;3&quot; unique_id=&quot;10020&quot;&gt;&lt;property id=&quot;20148&quot; value=&quot;5&quot;/&gt;&lt;property id=&quot;20300&quot; value=&quot;Slide 18&quot;/&gt;&lt;property id=&quot;20307&quot; value=&quot;282&quot;/&gt;&lt;/object&gt;&lt;object type=&quot;3&quot; unique_id=&quot;10021&quot;&gt;&lt;property id=&quot;20148&quot; value=&quot;5&quot;/&gt;&lt;property id=&quot;20300&quot; value=&quot;Slide 19&quot;/&gt;&lt;property id=&quot;20307&quot; value=&quot;283&quot;/&gt;&lt;/object&gt;&lt;object type=&quot;3&quot; unique_id=&quot;10022&quot;&gt;&lt;property id=&quot;20148&quot; value=&quot;5&quot;/&gt;&lt;property id=&quot;20300&quot; value=&quot;Slide 20&quot;/&gt;&lt;property id=&quot;20307&quot; value=&quot;284&quot;/&gt;&lt;/object&gt;&lt;object type=&quot;3&quot; unique_id=&quot;10023&quot;&gt;&lt;property id=&quot;20148&quot; value=&quot;5&quot;/&gt;&lt;property id=&quot;20300&quot; value=&quot;Slide 21&quot;/&gt;&lt;property id=&quot;20307&quot; value=&quot;285&quot;/&gt;&lt;/object&gt;&lt;object type=&quot;3&quot; unique_id=&quot;10024&quot;&gt;&lt;property id=&quot;20148&quot; value=&quot;5&quot;/&gt;&lt;property id=&quot;20300&quot; value=&quot;Slide 22&quot;/&gt;&lt;property id=&quot;20307&quot; value=&quot;287&quot;/&gt;&lt;/object&gt;&lt;object type=&quot;3&quot; unique_id=&quot;10025&quot;&gt;&lt;property id=&quot;20148&quot; value=&quot;5&quot;/&gt;&lt;property id=&quot;20300&quot; value=&quot;Slide 23&quot;/&gt;&lt;property id=&quot;20307&quot; value=&quot;286&quot;/&gt;&lt;/object&gt;&lt;object type=&quot;3&quot; unique_id=&quot;10026&quot;&gt;&lt;property id=&quot;20148&quot; value=&quot;5&quot;/&gt;&lt;property id=&quot;20300&quot; value=&quot;Slide 24&quot;/&gt;&lt;property id=&quot;20307&quot; value=&quot;289&quot;/&gt;&lt;/object&gt;&lt;object type=&quot;3&quot; unique_id=&quot;10027&quot;&gt;&lt;property id=&quot;20148&quot; value=&quot;5&quot;/&gt;&lt;property id=&quot;20300&quot; value=&quot;Slide 25&quot;/&gt;&lt;property id=&quot;20307&quot; value=&quot;294&quot;/&gt;&lt;/object&gt;&lt;object type=&quot;3&quot; unique_id=&quot;10028&quot;&gt;&lt;property id=&quot;20148&quot; value=&quot;5&quot;/&gt;&lt;property id=&quot;20300&quot; value=&quot;Slide 26&quot;/&gt;&lt;property id=&quot;20307&quot; value=&quot;290&quot;/&gt;&lt;/object&gt;&lt;object type=&quot;3&quot; unique_id=&quot;10029&quot;&gt;&lt;property id=&quot;20148&quot; value=&quot;5&quot;/&gt;&lt;property id=&quot;20300&quot; value=&quot;Slide 27&quot;/&gt;&lt;property id=&quot;20307&quot; value=&quot;291&quot;/&gt;&lt;/object&gt;&lt;object type=&quot;3&quot; unique_id=&quot;10030&quot;&gt;&lt;property id=&quot;20148&quot; value=&quot;5&quot;/&gt;&lt;property id=&quot;20300&quot; value=&quot;Slide 28&quot;/&gt;&lt;property id=&quot;20307&quot; value=&quot;292&quot;/&gt;&lt;/object&gt;&lt;object type=&quot;3&quot; unique_id=&quot;10031&quot;&gt;&lt;property id=&quot;20148&quot; value=&quot;5&quot;/&gt;&lt;property id=&quot;20300&quot; value=&quot;Slide 29&quot;/&gt;&lt;property id=&quot;20307&quot; value=&quot;293&quot;/&gt;&lt;/object&gt;&lt;object type=&quot;3&quot; unique_id=&quot;10032&quot;&gt;&lt;property id=&quot;20148&quot; value=&quot;5&quot;/&gt;&lt;property id=&quot;20300&quot; value=&quot;Slide 30&quot;/&gt;&lt;property id=&quot;20307&quot; value=&quot;288&quot;/&gt;&lt;/object&gt;&lt;object type=&quot;3&quot; unique_id=&quot;10126&quot;&gt;&lt;property id=&quot;20148&quot; value=&quot;5&quot;/&gt;&lt;property id=&quot;20300&quot; value=&quot;Slide 13&quot;/&gt;&lt;property id=&quot;20307&quot; value=&quot;303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1443</TotalTime>
  <Words>194</Words>
  <Application>Microsoft Office PowerPoint</Application>
  <PresentationFormat>On-screen Show (4:3)</PresentationFormat>
  <Paragraphs>38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TVC</dc:creator>
  <cp:lastModifiedBy>Windows User</cp:lastModifiedBy>
  <cp:revision>117</cp:revision>
  <dcterms:created xsi:type="dcterms:W3CDTF">2016-06-19T04:07:34Z</dcterms:created>
  <dcterms:modified xsi:type="dcterms:W3CDTF">2019-03-14T10:29:39Z</dcterms:modified>
</cp:coreProperties>
</file>