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5" r:id="rId10"/>
    <p:sldId id="263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4522-BBF0-40BF-9C9A-FA1F3A18689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</a:rPr>
              <a:t>vật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TiengHoGam-Dangcapnhat_kqx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" b="8237"/>
          <a:stretch/>
        </p:blipFill>
        <p:spPr>
          <a:xfrm>
            <a:off x="-1" y="228601"/>
            <a:ext cx="9144001" cy="4876800"/>
          </a:xfrm>
        </p:spPr>
      </p:pic>
    </p:spTree>
    <p:extLst>
      <p:ext uri="{BB962C8B-B14F-4D97-AF65-F5344CB8AC3E}">
        <p14:creationId xmlns:p14="http://schemas.microsoft.com/office/powerpoint/2010/main" val="3824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70039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811572" cy="5791200"/>
          </a:xfrm>
        </p:spPr>
      </p:pic>
    </p:spTree>
    <p:extLst>
      <p:ext uri="{BB962C8B-B14F-4D97-AF65-F5344CB8AC3E}">
        <p14:creationId xmlns:p14="http://schemas.microsoft.com/office/powerpoint/2010/main" val="4645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9327"/>
            <a:ext cx="9067801" cy="6317673"/>
          </a:xfrm>
        </p:spPr>
      </p:pic>
    </p:spTree>
    <p:extLst>
      <p:ext uri="{BB962C8B-B14F-4D97-AF65-F5344CB8AC3E}">
        <p14:creationId xmlns:p14="http://schemas.microsoft.com/office/powerpoint/2010/main" val="35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80340"/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vi-VN" sz="2000" dirty="0" smtClean="0">
                <a:solidFill>
                  <a:srgbClr val="FF0000"/>
                </a:solidFill>
              </a:rPr>
              <a:t>“</a:t>
            </a:r>
            <a:r>
              <a:rPr lang="vi-VN" sz="2000" dirty="0">
                <a:solidFill>
                  <a:srgbClr val="FF0000"/>
                </a:solidFill>
              </a:rPr>
              <a:t>Con gì chân khéo như tay</a:t>
            </a:r>
            <a:r>
              <a:rPr lang="vi-VN" sz="2000" b="0" i="0" dirty="0" smtClean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vi-VN" sz="2000" b="0" i="0" dirty="0" smtClean="0">
                <a:solidFill>
                  <a:srgbClr val="FF0000"/>
                </a:solidFill>
                <a:effectLst/>
                <a:latin typeface="Arial"/>
              </a:rPr>
            </a:br>
            <a:r>
              <a:rPr lang="vi-VN" sz="2000" dirty="0">
                <a:solidFill>
                  <a:srgbClr val="FF0000"/>
                </a:solidFill>
              </a:rPr>
              <a:t>Đánh đu đã giỏi lại hay leo trèo?”</a:t>
            </a:r>
            <a:r>
              <a:rPr lang="vi-VN" sz="2000" b="0" i="0" dirty="0" smtClean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vi-VN" sz="2000" b="0" i="0" dirty="0" smtClean="0">
                <a:solidFill>
                  <a:srgbClr val="FF0000"/>
                </a:solidFill>
                <a:effectLst/>
                <a:latin typeface="Arial"/>
              </a:rPr>
            </a:br>
            <a:r>
              <a:rPr lang="vi-VN" sz="2000" dirty="0">
                <a:solidFill>
                  <a:srgbClr val="FF0000"/>
                </a:solidFill>
              </a:rPr>
              <a:t>(Con khỉ)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8001000" cy="2849563"/>
          </a:xfrm>
        </p:spPr>
        <p:txBody>
          <a:bodyPr>
            <a:normAutofit/>
          </a:bodyPr>
          <a:lstStyle/>
          <a:p>
            <a:pPr algn="ctr"/>
            <a:endParaRPr lang="en-US" sz="1800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algn="ctr"/>
            <a:r>
              <a:rPr lang="vi-VN" sz="1800" b="0" i="0" dirty="0" smtClean="0">
                <a:solidFill>
                  <a:srgbClr val="FF0000"/>
                </a:solidFill>
                <a:effectLst/>
                <a:latin typeface="Times New Roman"/>
              </a:rPr>
              <a:t>“Bốn chân trông tựa cột đình</a:t>
            </a:r>
            <a:r>
              <a:rPr lang="vi-VN" sz="1800" dirty="0" smtClean="0">
                <a:solidFill>
                  <a:srgbClr val="FF0000"/>
                </a:solidFill>
              </a:rPr>
              <a:t/>
            </a:r>
            <a:br>
              <a:rPr lang="vi-VN" sz="1800" dirty="0" smtClean="0">
                <a:solidFill>
                  <a:srgbClr val="FF0000"/>
                </a:solidFill>
              </a:rPr>
            </a:br>
            <a:r>
              <a:rPr lang="vi-VN" sz="1800" b="0" i="0" dirty="0" smtClean="0">
                <a:solidFill>
                  <a:srgbClr val="FF0000"/>
                </a:solidFill>
                <a:effectLst/>
                <a:latin typeface="Times New Roman"/>
              </a:rPr>
              <a:t>Vòi dài, tai lớn, dáng hình oai phong?”</a:t>
            </a:r>
            <a:r>
              <a:rPr lang="vi-VN" sz="1800" dirty="0" smtClean="0">
                <a:solidFill>
                  <a:srgbClr val="FF0000"/>
                </a:solidFill>
              </a:rPr>
              <a:t/>
            </a:r>
            <a:br>
              <a:rPr lang="vi-VN" sz="1800" dirty="0" smtClean="0">
                <a:solidFill>
                  <a:srgbClr val="FF0000"/>
                </a:solidFill>
              </a:rPr>
            </a:br>
            <a:r>
              <a:rPr lang="vi-VN" sz="1800" b="0" i="0" dirty="0" smtClean="0">
                <a:solidFill>
                  <a:srgbClr val="FF0000"/>
                </a:solidFill>
                <a:effectLst/>
                <a:latin typeface="Times New Roman"/>
              </a:rPr>
              <a:t>                                                                                                 Là con gì?”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709"/>
            <a:ext cx="9123218" cy="68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3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173513"/>
            <a:ext cx="8960009" cy="6074887"/>
          </a:xfrm>
        </p:spPr>
      </p:pic>
    </p:spTree>
    <p:extLst>
      <p:ext uri="{BB962C8B-B14F-4D97-AF65-F5344CB8AC3E}">
        <p14:creationId xmlns:p14="http://schemas.microsoft.com/office/powerpoint/2010/main" val="7805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Voi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098948"/>
            <a:ext cx="3053195" cy="19926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952750" cy="165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06443"/>
            <a:ext cx="2617245" cy="163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295400"/>
            <a:ext cx="2619375" cy="174307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0" y="4098948"/>
            <a:ext cx="3053195" cy="1992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0" y="4267200"/>
            <a:ext cx="2952750" cy="16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2808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72" y="3346298"/>
            <a:ext cx="4343796" cy="3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3855"/>
            <a:ext cx="5334000" cy="6802044"/>
          </a:xfrm>
        </p:spPr>
      </p:pic>
    </p:spTree>
    <p:extLst>
      <p:ext uri="{BB962C8B-B14F-4D97-AF65-F5344CB8AC3E}">
        <p14:creationId xmlns:p14="http://schemas.microsoft.com/office/powerpoint/2010/main" val="1644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49580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3120869" cy="1952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" y="3443867"/>
            <a:ext cx="4336380" cy="28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On-screen Show (4:3)</PresentationFormat>
  <Paragraphs>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    “Con gì chân khéo như tay Đánh đu đã giỏi lại hay leo trèo?” (Con khỉ) </vt:lpstr>
      <vt:lpstr>PowerPoint Presentation</vt:lpstr>
      <vt:lpstr>PowerPoint Presentation</vt:lpstr>
      <vt:lpstr>Voi ăn gi?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bé đây là tiếng của con vật nào?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2018-12-12T01:09:14Z</dcterms:created>
  <dcterms:modified xsi:type="dcterms:W3CDTF">2018-12-12T02:13:46Z</dcterms:modified>
</cp:coreProperties>
</file>