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1E2-C551-4F6E-A775-261AD58BDAD8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0"/>
            <a:ext cx="6477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  <a:t>UBND QUẬN LONG BIÊN</a:t>
            </a:r>
            <a:b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</a:br>
            <a: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  <a:t>TRƯỜNG MN ĐÔ THỊ VIỆT HƯNG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3-4</a:t>
            </a:r>
            <a:r>
              <a:rPr lang="vi-V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Linh Tinh\logotruo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1025525" cy="101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1295400" y="6248400"/>
            <a:ext cx="62484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0668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endParaRPr lang="vi-VN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u Uyên -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782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97401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Thấy thật ngỡ ngàng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Tòan là bạn lạ.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Quay đầu nhìn mẹ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Bé òa khóc luôn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Tiếng mẹ dịu êm: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ngoan học nhé!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Lời cô nhè nhẹ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Tay cô dịu dàng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Ôm bé vào lòng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Giống như tay mẹ.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Xung quanh các bạn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Múa hát vui cười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Mắt bé nhìn cô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cười không khóc.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Minh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28826" cy="6837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4600" y="5850803"/>
            <a:ext cx="227841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Tòan là bạn lạ.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7545" y="5850803"/>
            <a:ext cx="27362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Thấy thật ngỡ ngàng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5418"/>
            <a:ext cx="43434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KHÔNG KHÓC NỮA ( MINH TÂM)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0982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5439491"/>
            <a:ext cx="239149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Quay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òa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luôn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dịu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04416" cy="685107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5105400"/>
            <a:ext cx="2819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nhẹ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dịu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dàng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7"/>
            <a:ext cx="9101435" cy="68510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5181600"/>
            <a:ext cx="3155031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Múa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cười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188955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Lộn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vồng</a:t>
            </a:r>
            <a:endParaRPr kumimoji="0" lang="en-US" sz="115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136</Words>
  <Application>Microsoft Office PowerPoint</Application>
  <PresentationFormat>On-screen Show (4:3)</PresentationFormat>
  <Paragraphs>51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</cp:revision>
  <dcterms:created xsi:type="dcterms:W3CDTF">2018-08-08T10:23:47Z</dcterms:created>
  <dcterms:modified xsi:type="dcterms:W3CDTF">2018-08-09T01:30:01Z</dcterms:modified>
</cp:coreProperties>
</file>