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3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2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0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9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B945-D303-4930-8C55-14E54BDC6C6A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7D9B-6E8C-4213-8CAC-A2B5BF2FB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7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media" Target="../media/media3.mp3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3.mp3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audio" Target="../media/media3.mp3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0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8" b="-1754"/>
          <a:stretch/>
        </p:blipFill>
        <p:spPr>
          <a:xfrm>
            <a:off x="-35490" y="0"/>
            <a:ext cx="9144000" cy="6978316"/>
          </a:xfrm>
          <a:prstGeom prst="rect">
            <a:avLst/>
          </a:prstGeom>
        </p:spPr>
      </p:pic>
      <p:pic>
        <p:nvPicPr>
          <p:cNvPr id="2" name="BeYeuBienLam-BeBaoAn_3t6g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20000" y="228600"/>
            <a:ext cx="990600" cy="99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16" y="1286470"/>
            <a:ext cx="6691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Khám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phá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khoa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endParaRPr lang="en-US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546" y="3124200"/>
            <a:ext cx="6050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hiểu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muối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1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Muối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g× ?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6800" y="4953000"/>
            <a:ext cx="5029200" cy="1337154"/>
            <a:chOff x="1066800" y="4953000"/>
            <a:chExt cx="5029200" cy="1337154"/>
          </a:xfrm>
        </p:grpSpPr>
        <p:sp>
          <p:nvSpPr>
            <p:cNvPr id="6" name="Rectangle 5"/>
            <p:cNvSpPr/>
            <p:nvPr/>
          </p:nvSpPr>
          <p:spPr>
            <a:xfrm>
              <a:off x="1066800" y="4953000"/>
              <a:ext cx="33528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.VnAvant" pitchFamily="34" charset="0"/>
                </a:rPr>
                <a:t>c.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.VnAvant" pitchFamily="34" charset="0"/>
                </a:rPr>
                <a:t>Nước</a:t>
              </a:r>
              <a:r>
                <a:rPr lang="en-US" sz="3200" b="1" dirty="0" smtClean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.VnAvant" pitchFamily="34" charset="0"/>
                </a:rPr>
                <a:t>giếng</a:t>
              </a:r>
              <a:endParaRPr lang="en-US" sz="3200" b="1" dirty="0">
                <a:solidFill>
                  <a:srgbClr val="0070C0"/>
                </a:solidFill>
                <a:latin typeface=".VnAvant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868" y="4953000"/>
              <a:ext cx="1908132" cy="133715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65200" y="1605166"/>
            <a:ext cx="5130800" cy="1356687"/>
            <a:chOff x="965200" y="1605166"/>
            <a:chExt cx="5130800" cy="1356687"/>
          </a:xfrm>
        </p:grpSpPr>
        <p:sp>
          <p:nvSpPr>
            <p:cNvPr id="4" name="Rectangle 3"/>
            <p:cNvSpPr/>
            <p:nvPr/>
          </p:nvSpPr>
          <p:spPr>
            <a:xfrm>
              <a:off x="965200" y="1781275"/>
              <a:ext cx="2997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.VnAvant" pitchFamily="34" charset="0"/>
                </a:rPr>
                <a:t>a.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.VnAvant" pitchFamily="34" charset="0"/>
                </a:rPr>
                <a:t>Nước</a:t>
              </a:r>
              <a:r>
                <a:rPr lang="en-US" sz="3200" b="1" dirty="0" smtClean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.VnAvant" pitchFamily="34" charset="0"/>
                </a:rPr>
                <a:t>biển</a:t>
              </a:r>
              <a:endParaRPr lang="en-US" sz="3200" b="1" dirty="0">
                <a:solidFill>
                  <a:srgbClr val="0070C0"/>
                </a:solidFill>
                <a:latin typeface=".VnAvant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736" y="1605166"/>
              <a:ext cx="1949264" cy="135668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5568" y="3279111"/>
            <a:ext cx="5070432" cy="1257235"/>
            <a:chOff x="1025568" y="3279111"/>
            <a:chExt cx="5070432" cy="1257235"/>
          </a:xfrm>
        </p:grpSpPr>
        <p:sp>
          <p:nvSpPr>
            <p:cNvPr id="5" name="Rectangle 4"/>
            <p:cNvSpPr/>
            <p:nvPr/>
          </p:nvSpPr>
          <p:spPr>
            <a:xfrm>
              <a:off x="1025568" y="3393346"/>
              <a:ext cx="3121168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70C0"/>
                  </a:solidFill>
                  <a:latin typeface=".VnAvant" pitchFamily="34" charset="0"/>
                </a:rPr>
                <a:t>b</a:t>
              </a:r>
              <a:r>
                <a:rPr lang="en-US" sz="3200" b="1" dirty="0" smtClean="0">
                  <a:solidFill>
                    <a:srgbClr val="0070C0"/>
                  </a:solidFill>
                  <a:latin typeface=".VnAvant" pitchFamily="34" charset="0"/>
                </a:rPr>
                <a:t>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.VnAvant" pitchFamily="34" charset="0"/>
                </a:rPr>
                <a:t>Nước</a:t>
              </a:r>
              <a:r>
                <a:rPr lang="en-US" sz="3200" b="1" dirty="0" smtClean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.VnAvant" pitchFamily="34" charset="0"/>
                </a:rPr>
                <a:t>m¸y</a:t>
              </a:r>
              <a:endParaRPr lang="en-US" sz="3200" b="1" dirty="0">
                <a:solidFill>
                  <a:srgbClr val="0070C0"/>
                </a:solidFill>
                <a:latin typeface=".VnAvant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868" y="3279111"/>
              <a:ext cx="1908132" cy="125723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8800"/>
            <a:ext cx="1058091" cy="990600"/>
          </a:xfrm>
          <a:prstGeom prst="rect">
            <a:avLst/>
          </a:prstGeom>
        </p:spPr>
      </p:pic>
      <p:pic>
        <p:nvPicPr>
          <p:cNvPr id="13" name="dung-roi-ban-gioi-l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229600" y="2209800"/>
            <a:ext cx="313509" cy="391852"/>
          </a:xfrm>
          <a:prstGeom prst="rect">
            <a:avLst/>
          </a:prstGeom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873854" cy="8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077200" y="3810000"/>
            <a:ext cx="609600" cy="609600"/>
          </a:xfrm>
          <a:prstGeom prst="rect">
            <a:avLst/>
          </a:prstGeom>
        </p:spPr>
      </p:pic>
      <p:pic>
        <p:nvPicPr>
          <p:cNvPr id="18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873854" cy="8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1534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1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58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Muèi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vÞ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5200" y="1676400"/>
            <a:ext cx="3454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70C0"/>
                </a:solidFill>
                <a:latin typeface=".VnAvant" pitchFamily="34" charset="0"/>
              </a:rPr>
              <a:t>a. </a:t>
            </a:r>
            <a:r>
              <a:rPr lang="en-US" sz="3200" b="1" dirty="0" err="1" smtClean="0">
                <a:solidFill>
                  <a:srgbClr val="0070C0"/>
                </a:solidFill>
                <a:latin typeface=".VnAvant" pitchFamily="34" charset="0"/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vant" pitchFamily="34" charset="0"/>
              </a:rPr>
              <a:t>ngọt</a:t>
            </a:r>
            <a:endParaRPr lang="en-US" sz="3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543" y="3124200"/>
            <a:ext cx="325845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.VnAvant" pitchFamily="34" charset="0"/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vant" pitchFamily="34" charset="0"/>
              </a:rPr>
              <a:t>mặn</a:t>
            </a:r>
            <a:endParaRPr lang="en-US" sz="3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2543" y="4495800"/>
            <a:ext cx="3182257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.VnAvant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.VnAvant" pitchFamily="34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.VnAvant" pitchFamily="34" charset="0"/>
              </a:rPr>
              <a:t>Vị</a:t>
            </a:r>
            <a:r>
              <a:rPr lang="en-US" sz="32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.VnAvant" pitchFamily="34" charset="0"/>
              </a:rPr>
              <a:t>cay</a:t>
            </a:r>
            <a:endParaRPr lang="en-US" sz="3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1058091" cy="990600"/>
          </a:xfrm>
          <a:prstGeom prst="rect">
            <a:avLst/>
          </a:prstGeom>
        </p:spPr>
      </p:pic>
      <p:pic>
        <p:nvPicPr>
          <p:cNvPr id="8" name="dung-roi-ban-gioi-l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10600" y="6466148"/>
            <a:ext cx="313509" cy="391852"/>
          </a:xfrm>
          <a:prstGeom prst="rect">
            <a:avLst/>
          </a:prstGeom>
        </p:spPr>
      </p:pic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873854" cy="8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34400" y="5943600"/>
            <a:ext cx="360000" cy="360000"/>
          </a:xfrm>
          <a:prstGeom prst="rect">
            <a:avLst/>
          </a:prstGeom>
        </p:spPr>
      </p:pic>
      <p:pic>
        <p:nvPicPr>
          <p:cNvPr id="11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873854" cy="8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534400" y="54102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5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5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Muèi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chÊt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200" y="3886200"/>
            <a:ext cx="3378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65200" y="1371600"/>
            <a:ext cx="4654376" cy="2057400"/>
            <a:chOff x="965200" y="1371600"/>
            <a:chExt cx="4654376" cy="2057400"/>
          </a:xfrm>
        </p:grpSpPr>
        <p:sp>
          <p:nvSpPr>
            <p:cNvPr id="4" name="Rectangle 3"/>
            <p:cNvSpPr/>
            <p:nvPr/>
          </p:nvSpPr>
          <p:spPr>
            <a:xfrm>
              <a:off x="965200" y="1676400"/>
              <a:ext cx="33782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a.Tan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801" y="1371600"/>
              <a:ext cx="993775" cy="144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66800" y="3858016"/>
            <a:ext cx="4651375" cy="1752600"/>
            <a:chOff x="1066800" y="3858016"/>
            <a:chExt cx="4651375" cy="1752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114800"/>
              <a:ext cx="993775" cy="1369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066800" y="3858016"/>
              <a:ext cx="33782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873854" cy="8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ai-roi-ban-oi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924800" y="48006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8800"/>
            <a:ext cx="1058091" cy="990600"/>
          </a:xfrm>
          <a:prstGeom prst="rect">
            <a:avLst/>
          </a:prstGeom>
        </p:spPr>
      </p:pic>
      <p:pic>
        <p:nvPicPr>
          <p:cNvPr id="15" name="dung-roi-ban-gioi-la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229600" y="2209800"/>
            <a:ext cx="313509" cy="3918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00600" y="4572000"/>
            <a:ext cx="8606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Picture 18" descr="dau-tic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1828800"/>
            <a:ext cx="715809" cy="7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1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99508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85285"/>
            <a:ext cx="7099508" cy="47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9170126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60875"/>
            <a:ext cx="6584544" cy="324856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34836" y="5333717"/>
            <a:ext cx="492796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SẢN XUẤT MUỐI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2286000" cy="152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10" y="3962400"/>
            <a:ext cx="2562190" cy="1698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2"/>
          <a:stretch/>
        </p:blipFill>
        <p:spPr>
          <a:xfrm>
            <a:off x="1393052" y="4038600"/>
            <a:ext cx="2397436" cy="1799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65" y="1752600"/>
            <a:ext cx="2450735" cy="165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ight Arrow 9"/>
          <p:cNvSpPr/>
          <p:nvPr/>
        </p:nvSpPr>
        <p:spPr>
          <a:xfrm>
            <a:off x="4114800" y="2211996"/>
            <a:ext cx="825865" cy="394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80353" y="4854332"/>
            <a:ext cx="825865" cy="394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Right Arrow 11"/>
          <p:cNvSpPr/>
          <p:nvPr/>
        </p:nvSpPr>
        <p:spPr>
          <a:xfrm>
            <a:off x="410748" y="3939932"/>
            <a:ext cx="685800" cy="9144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0"/>
            <a:ext cx="9157063" cy="684823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7700"/>
            <a:ext cx="2667000" cy="2209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47700"/>
            <a:ext cx="2446564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5" y="3662568"/>
            <a:ext cx="2397799" cy="2346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57600"/>
            <a:ext cx="2472795" cy="2309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47700"/>
            <a:ext cx="26158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8"/>
          <a:stretch/>
        </p:blipFill>
        <p:spPr>
          <a:xfrm>
            <a:off x="457200" y="3676138"/>
            <a:ext cx="2514600" cy="23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34"/>
            <a:ext cx="9068236" cy="67818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6809" r="12948" b="8404"/>
          <a:stretch/>
        </p:blipFill>
        <p:spPr>
          <a:xfrm>
            <a:off x="2819400" y="392723"/>
            <a:ext cx="3274068" cy="21108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6444" y="2583086"/>
            <a:ext cx="2703711" cy="3678645"/>
            <a:chOff x="304800" y="2642373"/>
            <a:chExt cx="2703711" cy="3678645"/>
          </a:xfrm>
        </p:grpSpPr>
        <p:sp>
          <p:nvSpPr>
            <p:cNvPr id="15" name="Down Arrow 14"/>
            <p:cNvSpPr/>
            <p:nvPr/>
          </p:nvSpPr>
          <p:spPr>
            <a:xfrm rot="2231025">
              <a:off x="2784489" y="2642373"/>
              <a:ext cx="224022" cy="120556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029136"/>
              <a:ext cx="2364732" cy="1732105"/>
            </a:xfrm>
            <a:prstGeom prst="rect">
              <a:avLst/>
            </a:prstGeom>
          </p:spPr>
        </p:pic>
        <p:sp>
          <p:nvSpPr>
            <p:cNvPr id="18" name="Title 1"/>
            <p:cNvSpPr txBox="1">
              <a:spLocks/>
            </p:cNvSpPr>
            <p:nvPr/>
          </p:nvSpPr>
          <p:spPr>
            <a:xfrm>
              <a:off x="345432" y="5749518"/>
              <a:ext cx="2324100" cy="571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b="1" dirty="0" err="1" smtClean="0">
                  <a:solidFill>
                    <a:srgbClr val="FF0000"/>
                  </a:solidFill>
                  <a:latin typeface=".VnAvant" pitchFamily="34" charset="0"/>
                  <a:cs typeface="Times New Roman" pitchFamily="18" charset="0"/>
                </a:rPr>
                <a:t>Hoa</a:t>
              </a:r>
              <a:r>
                <a:rPr lang="en-US" sz="1400" b="1" dirty="0" smtClean="0">
                  <a:solidFill>
                    <a:srgbClr val="FF0000"/>
                  </a:solidFill>
                  <a:latin typeface=".VnAvant" pitchFamily="34" charset="0"/>
                  <a:cs typeface="Times New Roman" pitchFamily="18" charset="0"/>
                </a:rPr>
                <a:t> m¾t,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.VnAvant" pitchFamily="34" charset="0"/>
                  <a:cs typeface="Times New Roman" pitchFamily="18" charset="0"/>
                </a:rPr>
                <a:t>chãng</a:t>
              </a:r>
              <a:r>
                <a:rPr lang="en-US" sz="1400" b="1" dirty="0" smtClean="0">
                  <a:solidFill>
                    <a:srgbClr val="FF0000"/>
                  </a:solidFill>
                  <a:latin typeface=".VnAvant" pitchFamily="34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.VnAvant" pitchFamily="34" charset="0"/>
                  <a:cs typeface="Times New Roman" pitchFamily="18" charset="0"/>
                </a:rPr>
                <a:t>mÆt</a:t>
              </a:r>
              <a:endParaRPr lang="en-US" sz="1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0" y="2743200"/>
            <a:ext cx="2373741" cy="3618849"/>
            <a:chOff x="3048000" y="2743200"/>
            <a:chExt cx="2373741" cy="3618849"/>
          </a:xfrm>
        </p:grpSpPr>
        <p:sp>
          <p:nvSpPr>
            <p:cNvPr id="16" name="Down Arrow 15"/>
            <p:cNvSpPr/>
            <p:nvPr/>
          </p:nvSpPr>
          <p:spPr>
            <a:xfrm>
              <a:off x="4343400" y="2743200"/>
              <a:ext cx="228600" cy="9906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048000" y="4017413"/>
              <a:ext cx="2373741" cy="2344636"/>
              <a:chOff x="3048000" y="4017413"/>
              <a:chExt cx="2373741" cy="234463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4017413"/>
                <a:ext cx="2373741" cy="1732105"/>
              </a:xfrm>
              <a:prstGeom prst="rect">
                <a:avLst/>
              </a:prstGeom>
            </p:spPr>
          </p:pic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3097641" y="5790549"/>
                <a:ext cx="2324100" cy="5715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Cao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huyÕt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 ¸p</a:t>
                </a:r>
                <a:endParaRPr lang="en-US" sz="1400" b="1" dirty="0">
                  <a:solidFill>
                    <a:srgbClr val="FF0000"/>
                  </a:solidFill>
                  <a:latin typeface=".VnAvant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867400" y="2601564"/>
            <a:ext cx="2705100" cy="3809657"/>
            <a:chOff x="5867400" y="2601564"/>
            <a:chExt cx="2705100" cy="3809657"/>
          </a:xfrm>
        </p:grpSpPr>
        <p:grpSp>
          <p:nvGrpSpPr>
            <p:cNvPr id="7" name="Group 6"/>
            <p:cNvGrpSpPr/>
            <p:nvPr/>
          </p:nvGrpSpPr>
          <p:grpSpPr>
            <a:xfrm>
              <a:off x="6046096" y="2601564"/>
              <a:ext cx="2526404" cy="3809657"/>
              <a:chOff x="6046096" y="2601564"/>
              <a:chExt cx="2526404" cy="3809657"/>
            </a:xfrm>
          </p:grpSpPr>
          <p:sp>
            <p:nvSpPr>
              <p:cNvPr id="17" name="Down Arrow 16"/>
              <p:cNvSpPr/>
              <p:nvPr/>
            </p:nvSpPr>
            <p:spPr>
              <a:xfrm rot="19705753">
                <a:off x="6046096" y="2601564"/>
                <a:ext cx="223387" cy="1146965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6248400" y="5839721"/>
                <a:ext cx="2324100" cy="5715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C¸c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bÖnh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vÒ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tim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 m¹ch</a:t>
                </a:r>
                <a:endParaRPr lang="en-US" sz="1400" b="1" dirty="0">
                  <a:solidFill>
                    <a:srgbClr val="FF0000"/>
                  </a:solidFill>
                  <a:latin typeface=".VnAvant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4017414"/>
              <a:ext cx="2485778" cy="174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7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3352800" cy="24257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971800"/>
            <a:ext cx="4048814" cy="2362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181600"/>
            <a:ext cx="365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BÖnh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biÕu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cæ</a:t>
            </a:r>
            <a:endParaRPr lang="en-US" sz="2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0814" y="5181600"/>
            <a:ext cx="365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Chuét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rót</a:t>
            </a:r>
            <a:endParaRPr lang="en-US" sz="2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304800"/>
            <a:ext cx="2676525" cy="177245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2231025">
            <a:off x="3586024" y="2121259"/>
            <a:ext cx="247212" cy="6027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630777">
            <a:off x="4634507" y="2138826"/>
            <a:ext cx="247563" cy="5776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63979"/>
            <a:ext cx="2741826" cy="2319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65324"/>
            <a:ext cx="2350999" cy="1714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07" y="3733800"/>
            <a:ext cx="23622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3" y="563979"/>
            <a:ext cx="1922689" cy="2317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-4402" r="24073"/>
          <a:stretch/>
        </p:blipFill>
        <p:spPr>
          <a:xfrm>
            <a:off x="6693298" y="563979"/>
            <a:ext cx="1814418" cy="23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100" y="2967335"/>
            <a:ext cx="437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Thử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991600" cy="5215128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2514600" y="4953000"/>
            <a:ext cx="4724400" cy="838200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 dirty="0" smtClean="0"/>
              <a:t>	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CÙNG  BÉ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0203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627</TotalTime>
  <Words>105</Words>
  <Application>Microsoft Office PowerPoint</Application>
  <PresentationFormat>On-screen Show (4:3)</PresentationFormat>
  <Paragraphs>23</Paragraphs>
  <Slides>12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QUY TRÌNH SẢN XUẤT MUỐI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C©u 1: Muối được làm từ g× ?</vt:lpstr>
      <vt:lpstr>C©u 2: Muèi cã vÞ g×?</vt:lpstr>
      <vt:lpstr>C©u 3: Muèi cã tÝnh chÊt g×?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45</cp:revision>
  <dcterms:created xsi:type="dcterms:W3CDTF">2018-10-23T06:49:08Z</dcterms:created>
  <dcterms:modified xsi:type="dcterms:W3CDTF">2018-11-12T02:12:44Z</dcterms:modified>
</cp:coreProperties>
</file>