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0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1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2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9" r:id="rId4"/>
    <p:sldMasterId id="2147483734" r:id="rId5"/>
    <p:sldMasterId id="2147483747" r:id="rId6"/>
    <p:sldMasterId id="2147483760" r:id="rId7"/>
    <p:sldMasterId id="2147483773" r:id="rId8"/>
    <p:sldMasterId id="2147483785" r:id="rId9"/>
    <p:sldMasterId id="2147483797" r:id="rId10"/>
    <p:sldMasterId id="2147483809" r:id="rId11"/>
    <p:sldMasterId id="2147483821" r:id="rId12"/>
    <p:sldMasterId id="2147483834" r:id="rId13"/>
  </p:sldMasterIdLst>
  <p:notesMasterIdLst>
    <p:notesMasterId r:id="rId43"/>
  </p:notesMasterIdLst>
  <p:sldIdLst>
    <p:sldId id="287" r:id="rId14"/>
    <p:sldId id="271" r:id="rId15"/>
    <p:sldId id="265" r:id="rId16"/>
    <p:sldId id="259" r:id="rId17"/>
    <p:sldId id="266" r:id="rId18"/>
    <p:sldId id="267" r:id="rId19"/>
    <p:sldId id="274" r:id="rId20"/>
    <p:sldId id="320" r:id="rId21"/>
    <p:sldId id="319" r:id="rId22"/>
    <p:sldId id="272" r:id="rId23"/>
    <p:sldId id="311" r:id="rId24"/>
    <p:sldId id="294" r:id="rId25"/>
    <p:sldId id="315" r:id="rId26"/>
    <p:sldId id="297" r:id="rId27"/>
    <p:sldId id="316" r:id="rId28"/>
    <p:sldId id="309" r:id="rId29"/>
    <p:sldId id="277" r:id="rId30"/>
    <p:sldId id="302" r:id="rId31"/>
    <p:sldId id="312" r:id="rId32"/>
    <p:sldId id="304" r:id="rId33"/>
    <p:sldId id="305" r:id="rId34"/>
    <p:sldId id="317" r:id="rId35"/>
    <p:sldId id="318" r:id="rId36"/>
    <p:sldId id="314" r:id="rId37"/>
    <p:sldId id="288" r:id="rId38"/>
    <p:sldId id="289" r:id="rId39"/>
    <p:sldId id="290" r:id="rId40"/>
    <p:sldId id="291" r:id="rId41"/>
    <p:sldId id="292" r:id="rId4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0F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51" autoAdjust="0"/>
    <p:restoredTop sz="93155" autoAdjust="0"/>
  </p:normalViewPr>
  <p:slideViewPr>
    <p:cSldViewPr>
      <p:cViewPr varScale="1">
        <p:scale>
          <a:sx n="82" d="100"/>
          <a:sy n="82" d="100"/>
        </p:scale>
        <p:origin x="-90" y="-3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682E54-7A06-4D55-B005-B7C9773DE029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1EE12-E15B-47F5-A2F0-06196F48D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700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1EE12-E15B-47F5-A2F0-06196F48D13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25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1EE12-E15B-47F5-A2F0-06196F48D13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688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1EE12-E15B-47F5-A2F0-06196F48D13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688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1EE12-E15B-47F5-A2F0-06196F48D13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25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5EAF6-CDE6-4915-A9A5-8659E6289B4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631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8A4B-63F5-4AE7-918F-BA5A80357BE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68298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D5255-F876-4616-A3FA-F4E617B2BE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88049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5913E-BE70-4B1C-AE9C-C7F911F2C9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51892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B529F-A905-436A-8B4C-367A867BE2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38792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8D496-6F46-487F-80FA-DDE2A7D7C8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2639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196C2-2381-4300-8E29-1BAC6998B606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24/02/2017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46687-AC02-41AB-8E4D-E71DD9F688C7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24210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D22DD-5FB0-4C34-AF28-579F3768421E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24/02/2017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9E177-34D6-40DF-8D07-443DB820CAA3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27738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E9793-6BD1-49E1-8DB6-C2936272BE7F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24/02/2017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E79BC-521A-48AF-B70A-F3F759688F0A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64998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48EF5-69D6-42F3-A95B-DD309A154845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24/02/2017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FD8B0-C8CA-4A22-A2D3-DBCDA924D2EC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37635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2AE-6054-4BB4-B5FB-EC8C2AC4E902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24/02/2017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CFEF2-375B-4220-A5DB-F19E5F6530B7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09931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7F404-9E2A-42F7-B1B6-D5C61176BD1D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24/02/2017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B216F-EEDB-426F-B267-A8E4CC7A73FA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555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DED6C-BA1D-40CB-ACE7-5E948C4DBAE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72641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3AE1B-E893-458F-B326-20422259A74E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24/02/2017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2699C-23E3-495D-B059-2C1C96A48226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98647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3C747-61F1-46D9-846D-E8D303F08A30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24/02/2017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7B638-71E5-4777-A2DE-A4D88F55FF7F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50943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43B8D-0FD7-47D8-ACD0-A8614AADA7CC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24/02/2017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BA6DF-5F90-4F90-B3DF-61216395AFCD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41680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C9FF4-5B87-4432-88CD-E9F11A11B9F4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24/02/2017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A9CDA-1D31-495C-A4D6-E741575646A5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85430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FFE17-424B-4629-99B2-ACC9F36849A9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24/02/2017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968C4-0967-4F56-9028-30E2329CEAF5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57740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" y="1"/>
            <a:ext cx="9148763" cy="5138738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7"/>
              <a:ext cx="719" cy="1689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5"/>
              <a:ext cx="378" cy="521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5"/>
              <a:ext cx="84" cy="101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1"/>
              <a:ext cx="228" cy="425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7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1 w 717"/>
                <a:gd name="T1" fmla="*/ 845 h 845"/>
                <a:gd name="T2" fmla="*/ 721 w 717"/>
                <a:gd name="T3" fmla="*/ 821 h 845"/>
                <a:gd name="T4" fmla="*/ 578 w 717"/>
                <a:gd name="T5" fmla="*/ 605 h 845"/>
                <a:gd name="T6" fmla="*/ 408 w 717"/>
                <a:gd name="T7" fmla="*/ 396 h 845"/>
                <a:gd name="T8" fmla="*/ 223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1 w 717"/>
                <a:gd name="T15" fmla="*/ 198 h 845"/>
                <a:gd name="T16" fmla="*/ 402 w 717"/>
                <a:gd name="T17" fmla="*/ 408 h 845"/>
                <a:gd name="T18" fmla="*/ 572 w 717"/>
                <a:gd name="T19" fmla="*/ 623 h 845"/>
                <a:gd name="T20" fmla="*/ 721 w 717"/>
                <a:gd name="T21" fmla="*/ 845 h 845"/>
                <a:gd name="T22" fmla="*/ 72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9 w 407"/>
                <a:gd name="T1" fmla="*/ 414 h 414"/>
                <a:gd name="T2" fmla="*/ 409 w 407"/>
                <a:gd name="T3" fmla="*/ 396 h 414"/>
                <a:gd name="T4" fmla="*/ 224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8 w 407"/>
                <a:gd name="T13" fmla="*/ 204 h 414"/>
                <a:gd name="T14" fmla="*/ 409 w 407"/>
                <a:gd name="T15" fmla="*/ 414 h 414"/>
                <a:gd name="T16" fmla="*/ 409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0 w 586"/>
                <a:gd name="T1" fmla="*/ 0 h 599"/>
                <a:gd name="T2" fmla="*/ 572 w 586"/>
                <a:gd name="T3" fmla="*/ 0 h 599"/>
                <a:gd name="T4" fmla="*/ 409 w 586"/>
                <a:gd name="T5" fmla="*/ 132 h 599"/>
                <a:gd name="T6" fmla="*/ 259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9 w 586"/>
                <a:gd name="T17" fmla="*/ 282 h 599"/>
                <a:gd name="T18" fmla="*/ 415 w 586"/>
                <a:gd name="T19" fmla="*/ 138 h 599"/>
                <a:gd name="T20" fmla="*/ 590 w 586"/>
                <a:gd name="T21" fmla="*/ 0 h 599"/>
                <a:gd name="T22" fmla="*/ 59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1 w 269"/>
                <a:gd name="T1" fmla="*/ 0 h 252"/>
                <a:gd name="T2" fmla="*/ 253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1 w 269"/>
                <a:gd name="T15" fmla="*/ 0 h 252"/>
                <a:gd name="T16" fmla="*/ 271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205863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269207"/>
            <a:ext cx="7772400" cy="1302544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05864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9F235-2E6E-4925-9BB4-5F554C2A007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044563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72C40-8B45-40B9-ACE6-E2733E2341F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636233"/>
      </p:ext>
    </p:extLst>
  </p:cSld>
  <p:clrMapOvr>
    <a:masterClrMapping/>
  </p:clrMapOvr>
  <p:transition>
    <p:push dir="r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DF01B-4304-456A-A039-649E67883C2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085839"/>
      </p:ext>
    </p:extLst>
  </p:cSld>
  <p:clrMapOvr>
    <a:masterClrMapping/>
  </p:clrMapOvr>
  <p:transition>
    <p:push dir="r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80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80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70C9A-79AF-4457-B9D8-A4F08D1C076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035898"/>
      </p:ext>
    </p:extLst>
  </p:cSld>
  <p:clrMapOvr>
    <a:masterClrMapping/>
  </p:clrMapOvr>
  <p:transition>
    <p:push dir="r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3E19F-0D14-4E6A-8369-400455ABF4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262458"/>
      </p:ext>
    </p:extLst>
  </p:cSld>
  <p:clrMapOvr>
    <a:masterClrMapping/>
  </p:clrMapOvr>
  <p:transition>
    <p:push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13614-4394-46AB-9B70-2A2905E88713}" type="datetimeFigureOut">
              <a:rPr lang="en-US"/>
              <a:pPr>
                <a:defRPr/>
              </a:pPr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B99C7-8842-4673-B632-F86D3F5D5C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17669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6E256-8E6F-4374-8EAE-2C5FFBD7664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254441"/>
      </p:ext>
    </p:extLst>
  </p:cSld>
  <p:clrMapOvr>
    <a:masterClrMapping/>
  </p:clrMapOvr>
  <p:transition>
    <p:push dir="r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6E21B-2739-4746-B1B7-D6A0B2E61AD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565801"/>
      </p:ext>
    </p:extLst>
  </p:cSld>
  <p:clrMapOvr>
    <a:masterClrMapping/>
  </p:clrMapOvr>
  <p:transition>
    <p:push dir="r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3F058-A076-4B84-B288-D98E3DCB420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945453"/>
      </p:ext>
    </p:extLst>
  </p:cSld>
  <p:clrMapOvr>
    <a:masterClrMapping/>
  </p:clrMapOvr>
  <p:transition>
    <p:push dir="r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F5360-7BBD-48D8-9280-2C3AD326C92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47898"/>
      </p:ext>
    </p:extLst>
  </p:cSld>
  <p:clrMapOvr>
    <a:masterClrMapping/>
  </p:clrMapOvr>
  <p:transition>
    <p:push dir="r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2E05A-0A2A-4011-AA29-80F0D5BBD02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159972"/>
      </p:ext>
    </p:extLst>
  </p:cSld>
  <p:clrMapOvr>
    <a:masterClrMapping/>
  </p:clrMapOvr>
  <p:transition>
    <p:push dir="r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8360"/>
            <a:ext cx="2057400" cy="438983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8360"/>
            <a:ext cx="6019800" cy="43898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EBA5F-DDDF-4FE7-BF44-F0F30C671BE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260650"/>
      </p:ext>
    </p:extLst>
  </p:cSld>
  <p:clrMapOvr>
    <a:masterClrMapping/>
  </p:clrMapOvr>
  <p:transition>
    <p:push dir="r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9281FF-44EF-44FB-A3C9-738A29C87B6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46584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65620-616F-459E-A38A-7F34E0CDE2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07282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F4B265-7763-445A-99DF-8AF98F99CC1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63465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CDD958-3E2B-4B46-928E-A6130EB0078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528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D1100-8BC8-46A1-8C44-102F9E4D8F99}" type="datetimeFigureOut">
              <a:rPr lang="en-US"/>
              <a:pPr>
                <a:defRPr/>
              </a:pPr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01798-8C8F-4125-8895-064152CEFE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77480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BF80E9-51F5-48C5-B86E-77646076BB8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66096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094388-B46A-4473-98F2-2245760634A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52038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4A3910-E7C5-48AD-B46F-67D22CC2264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47467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979111-E747-4E68-AEA3-901E4567EF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06981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608B9A-8859-4490-80A5-85F98F079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45660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2293AB-949A-4FBC-9BBA-DB8560FD3A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18710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6E708D-0662-4CE2-A56E-6E932F239E6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49390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FFE29D43-EA60-435E-8E93-2FF720A327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92404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12904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371600"/>
            <a:ext cx="6019800" cy="165735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904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3200400"/>
            <a:ext cx="6019800" cy="131445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FEBAE-3F39-4F5B-9F26-FDFA8782D5E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2/24/2017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09BAF-1CA5-484A-9732-454FE3E8CC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55577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08A80-EF42-4AD4-BA93-920F7C375F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38596-3AAB-46D7-A930-57451706B41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2/24/2017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499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71CC1-E8B5-4341-94AA-E416FD690F40}" type="datetimeFigureOut">
              <a:rPr lang="en-US"/>
              <a:pPr>
                <a:defRPr/>
              </a:pPr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FCAF6-87FC-49BC-9B3A-4133043584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081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362AA-8349-4099-890E-ECDD611B6C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8FBF1-B9BE-48D6-BB78-3FB7FF87B7E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2/24/2017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11804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5900"/>
            <a:ext cx="4038600" cy="2914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4038600" cy="2914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49AA1-B0DB-412A-B2CC-037EEFEDEE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8F386-D7AE-4700-9515-1154977731AA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2/24/2017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95451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0FC3B-F21B-4EBA-8B5F-AC94417090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E56EC-406C-4FC5-8CDB-A33F1E88AD99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2/24/2017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86298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F6663-6622-4AA0-86C1-72AA6A0FB1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1B2DC-C5C3-4076-9460-CB1CA96EE4FC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2/24/2017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02962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790E4-7DB3-4986-8802-D71C7A8A90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CD8F8-39C9-429D-A4B7-D8A9EC05D548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2/24/2017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64886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990EB-9A87-4EB7-AF0F-F7995366FF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4E9D1-7278-4167-9208-BCC33353518A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2/24/2017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27053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157C4-7105-473F-A296-E7A3166FE2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1885A-8923-4EF3-85C3-4DB39F7B2CF9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2/24/2017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01839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2A71D-8E5D-4AE5-AB49-8D01DA8F8E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C5C7B-6C63-4893-853B-793F6782B76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2/24/2017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75525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42900"/>
            <a:ext cx="2057400" cy="4057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42900"/>
            <a:ext cx="6019800" cy="4057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93047-300B-418D-932A-B04C575FF5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91BC6-E17E-4C9F-8D90-A7FC9282A87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2/24/2017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32621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42900"/>
            <a:ext cx="8229600" cy="4057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5D7A4-5D54-41A1-A8B2-C6621809A6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4847F-1517-44A0-B06D-86419A5E765C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2/24/2017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816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DF22D-7DB8-4570-B02B-1BF412390342}" type="datetimeFigureOut">
              <a:rPr lang="en-US"/>
              <a:pPr>
                <a:defRPr/>
              </a:pPr>
              <a:t>2/24/2017</a:t>
            </a:fld>
            <a:endParaRPr 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AEF45-9D5C-4015-B2E9-4114876AA6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5730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C3921-E7BB-43DD-A686-E661CCA5C2D1}" type="datetimeFigureOut">
              <a:rPr lang="en-US"/>
              <a:pPr>
                <a:defRPr/>
              </a:pPr>
              <a:t>2/24/2017</a:t>
            </a:fld>
            <a:endParaRPr lang="en-US"/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76E03-F4C2-4863-953F-57DBABA31D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8453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F1075-A8C2-4817-ABB1-F0D7FF133508}" type="datetimeFigureOut">
              <a:rPr lang="en-US"/>
              <a:pPr>
                <a:defRPr/>
              </a:pPr>
              <a:t>2/24/2017</a:t>
            </a:fld>
            <a:endParaRPr 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936C8-27A9-4BBE-8AAD-CF773C4ED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0910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DBDAD-2E1A-475F-8439-13863ABC0C5B}" type="datetimeFigureOut">
              <a:rPr lang="en-US"/>
              <a:pPr>
                <a:defRPr/>
              </a:pPr>
              <a:t>2/24/2017</a:t>
            </a:fld>
            <a:endParaRPr lang="en-US"/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F24C6-1307-41D0-901D-57C031EC9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4165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D59D8-76D6-4803-BB8D-4D1BB671064D}" type="datetimeFigureOut">
              <a:rPr lang="en-US"/>
              <a:pPr>
                <a:defRPr/>
              </a:pPr>
              <a:t>2/24/2017</a:t>
            </a:fld>
            <a:endParaRPr 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EBFCA-09CA-4023-A024-D64B2FA31D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469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A1F69-3876-4A38-8E68-23D27C5572E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8816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77679-7AA5-417D-A7FB-C0723FE21B8F}" type="datetimeFigureOut">
              <a:rPr lang="en-US"/>
              <a:pPr>
                <a:defRPr/>
              </a:pPr>
              <a:t>2/24/2017</a:t>
            </a:fld>
            <a:endParaRPr 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2D96F-5C3B-4A99-BDD4-0B3119EDBD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06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031CC-0D1B-453E-8CF1-8A4815BB8AA8}" type="datetimeFigureOut">
              <a:rPr lang="en-US"/>
              <a:pPr>
                <a:defRPr/>
              </a:pPr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AA813-EA1D-49C1-8179-CA8DFF8BCF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6284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BBFD2-9968-4718-93E3-1F3F90941083}" type="datetimeFigureOut">
              <a:rPr lang="en-US"/>
              <a:pPr>
                <a:defRPr/>
              </a:pPr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90061-3133-4A57-A0AE-03852109ED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0290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 smtClean="0"/>
              <a:t>Bấm để sửa kiểu tiêu đề Bản cái</a:t>
            </a:r>
            <a:endParaRPr lang="vi-VN"/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 smtClean="0"/>
              <a:t>Bấm &amp; sửa kiểu phụ đề của Bản chính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2F6E4D-D16A-4068-95B6-718A215A207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3922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6F3E7C-7B33-456B-B2C6-EDB09DF373C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6469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623888" y="1282310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 smtClean="0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C849DE-CE2D-425A-ADDF-BB7F0D5E91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9484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vi-VN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97D5A5-FA9B-4672-B212-BABC8282739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3921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630251" y="1260872"/>
            <a:ext cx="3868737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/>
          </p:nvPr>
        </p:nvSpPr>
        <p:spPr>
          <a:xfrm>
            <a:off x="630251" y="1878806"/>
            <a:ext cx="3868737" cy="2763441"/>
          </a:xfrm>
        </p:spPr>
        <p:txBody>
          <a:bodyPr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vi-VN"/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60D969-69E6-42DE-93C2-FD362E6642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209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9E02F0-52BF-4BC5-B3F6-7F41412901E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3624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B01C85-7EA0-42E7-9EDF-3BADB02C678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763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4BB6D-193D-498E-ACAB-18E5B3B3FDD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044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630251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 smtClean="0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>
          <a:xfrm>
            <a:off x="3887788" y="740575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/>
          </p:nvPr>
        </p:nvSpPr>
        <p:spPr>
          <a:xfrm>
            <a:off x="630251" y="1543052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87AEFB-ED63-432A-8F3D-D27C973DF4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3890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630251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 smtClean="0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Hình ảnh 2"/>
          <p:cNvSpPr>
            <a:spLocks noGrp="1"/>
          </p:cNvSpPr>
          <p:nvPr>
            <p:ph type="pic" idx="1"/>
          </p:nvPr>
        </p:nvSpPr>
        <p:spPr>
          <a:xfrm>
            <a:off x="3887788" y="740575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/>
          </p:nvPr>
        </p:nvSpPr>
        <p:spPr>
          <a:xfrm>
            <a:off x="630251" y="1543052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B3C552-9DFD-4F42-A215-91B1E137007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6594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15BB84-F1A0-4578-B267-742FFA39E50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4668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ề Dọc và Văn bả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vi-VN" smtClean="0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CF4B05-8B44-49ED-8764-EBF03930CB7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9565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ội dung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03E3A4-0553-46CE-90BB-7E8DC505C75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9364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473887-7D57-442E-A083-53092457127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4792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44048A-C453-4BBA-AF04-B8D044DE900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6560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92ADE2-4DA7-43E8-B962-9E23324C12C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5628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095591-EC9B-409F-B929-08BE64EEC3F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1345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B6ED7-3C04-43CD-B5AF-8419F174AD0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364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47202-1ACC-4A1F-A816-F723E8E14C2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7267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101212-38D2-4C44-810E-D94C3F8696C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9052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E08A3C-A4A7-4E04-8B57-C076FFE92AA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3330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854DCC-826C-491F-BD1C-942CFF832C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0443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49C3E5-9B1A-4110-98C9-A567F99900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8203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587D7-A0C5-4266-8DD9-7127592104D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4857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8DE82F-EC2E-449C-8EA6-BDBE1DE039C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6363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89A0E-9CFC-405B-91AF-AB77B271AA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580374"/>
      </p:ext>
    </p:extLst>
  </p:cSld>
  <p:clrMapOvr>
    <a:masterClrMapping/>
  </p:clrMapOvr>
  <p:transition spd="slow" advClick="0" advTm="1200000">
    <p:newsflash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715E9-A7AB-4249-85E3-DC0AD66773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422062"/>
      </p:ext>
    </p:extLst>
  </p:cSld>
  <p:clrMapOvr>
    <a:masterClrMapping/>
  </p:clrMapOvr>
  <p:transition spd="slow" advClick="0" advTm="1200000">
    <p:newsflash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CAE22-408F-4692-B96C-572E3B4CF2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803259"/>
      </p:ext>
    </p:extLst>
  </p:cSld>
  <p:clrMapOvr>
    <a:masterClrMapping/>
  </p:clrMapOvr>
  <p:transition spd="slow" advClick="0" advTm="1200000">
    <p:newsflash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2139B-999F-46D2-9888-113709045C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689284"/>
      </p:ext>
    </p:extLst>
  </p:cSld>
  <p:clrMapOvr>
    <a:masterClrMapping/>
  </p:clrMapOvr>
  <p:transition spd="slow" advClick="0" advTm="1200000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1E003-7767-4C70-AF51-4904B988CE8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4450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92DA0-5ECF-4E65-BA01-EC88A592BE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867600"/>
      </p:ext>
    </p:extLst>
  </p:cSld>
  <p:clrMapOvr>
    <a:masterClrMapping/>
  </p:clrMapOvr>
  <p:transition spd="slow" advClick="0" advTm="1200000">
    <p:newsflash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671F5-859A-4A16-8B45-A0782CE6AC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104171"/>
      </p:ext>
    </p:extLst>
  </p:cSld>
  <p:clrMapOvr>
    <a:masterClrMapping/>
  </p:clrMapOvr>
  <p:transition spd="slow" advClick="0" advTm="1200000">
    <p:newsflash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5E2A4-621E-4AD9-A625-21CD39AE16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078794"/>
      </p:ext>
    </p:extLst>
  </p:cSld>
  <p:clrMapOvr>
    <a:masterClrMapping/>
  </p:clrMapOvr>
  <p:transition spd="slow" advClick="0" advTm="1200000">
    <p:newsflash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53379-2A09-43AE-8CF1-3E3E9EF6B4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887953"/>
      </p:ext>
    </p:extLst>
  </p:cSld>
  <p:clrMapOvr>
    <a:masterClrMapping/>
  </p:clrMapOvr>
  <p:transition spd="slow" advClick="0" advTm="1200000">
    <p:newsflash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D88A8-038C-4F9E-B3FC-3FCF3262D0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547183"/>
      </p:ext>
    </p:extLst>
  </p:cSld>
  <p:clrMapOvr>
    <a:masterClrMapping/>
  </p:clrMapOvr>
  <p:transition spd="slow" advClick="0" advTm="1200000">
    <p:newsflash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BB901-58E9-4FF8-8D3C-01C5166D93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447631"/>
      </p:ext>
    </p:extLst>
  </p:cSld>
  <p:clrMapOvr>
    <a:masterClrMapping/>
  </p:clrMapOvr>
  <p:transition spd="slow" advClick="0" advTm="1200000">
    <p:newsflash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8204B-FC59-412B-808A-73B69BC139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792032"/>
      </p:ext>
    </p:extLst>
  </p:cSld>
  <p:clrMapOvr>
    <a:masterClrMapping/>
  </p:clrMapOvr>
  <p:transition spd="slow" advClick="0" advTm="1200000">
    <p:newsflash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3834F-FE2F-446E-9B23-4BF9F090A6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315698"/>
      </p:ext>
    </p:extLst>
  </p:cSld>
  <p:clrMapOvr>
    <a:masterClrMapping/>
  </p:clrMapOvr>
  <p:transition spd="slow" advClick="0" advTm="1200000">
    <p:newsflash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3F281-6E2F-42DB-B26D-022E01FCEF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8672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CDF93-9D1B-4C4F-9B3B-26C7AD2190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644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C027-E5CF-4F4C-8CDF-10FAF41D7DB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2658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0A3C1-BAE1-4CEF-95CD-0C3665208B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6001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AE936-6169-40FB-AE4B-C3C21D43F9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4473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E20A2-33AD-47CE-BAC4-B6F4323D1B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8559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90A01-EE63-4E17-A311-ECE0A26340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3718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23522-22AA-4775-BBD2-D0DBC64121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9326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D4BAB-9A65-41F4-9735-2982BAD826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4879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0A88C-6E71-4F4A-844C-5CB6E68831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12218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3B2AB-8285-4118-8B78-D8B3D95726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48401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6E9AC-1DA2-4A48-8D31-4416AEE887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71900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0B33E-A20E-4540-8A22-59C44072E71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73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84EAA-33D4-4A95-BEAE-EDD1D6599CA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83984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12904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371600"/>
            <a:ext cx="6019800" cy="165735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904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3200400"/>
            <a:ext cx="6019800" cy="131445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E726E-DB08-4402-A75E-B5BFEF36BFAE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2/24/2017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0DAF7-426D-4810-870C-32767DE63E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23564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499AF-C744-46EE-A892-A0CC4FB1CC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A41C6-A0F7-4C66-BF6C-28358306CCDF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2/24/2017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14554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0828A-E51A-4162-A023-293B571847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FF720-EB1B-4A4C-8853-1B0BD27536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2/24/2017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07249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5900"/>
            <a:ext cx="4038600" cy="2914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4038600" cy="2914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0ED31-2B24-4ED3-B0F5-747F6F8C5E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F973A-E0E4-4EC4-8417-837AEEC9089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2/24/2017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12350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13177-88D9-4CB8-BDFB-A160B5BB7D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3DB00-A6B3-41BC-8C60-35DA6DB19820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2/24/2017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94612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825D0-CB44-4AB0-B7D0-78A15A33EB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7B55A-3C31-41DC-A124-76F7B11FD20E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2/24/2017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6828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C3700-491B-4FC9-BFA8-284A32BB9F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F0650-2E8D-4F0D-BBCA-E5B65C2E516D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2/24/2017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29314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BF440-1DAB-4BE1-B2CC-536FE2788E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BC96E-464F-46DB-9FB8-1F92C81E75D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2/24/2017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5602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6E5A6-6C65-4CF8-B24D-4D0E773357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AD583-99CD-4A74-A8A9-1E3FD0BC2A2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2/24/2017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80124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E6B39-E17E-4CC3-840B-3B3E7F5E65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2B649-AE67-4A5B-AF95-09A502E8639A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2/24/2017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132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52059-B8F1-491D-94F1-E28CDBC0375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14742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42900"/>
            <a:ext cx="2057400" cy="4057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42900"/>
            <a:ext cx="6019800" cy="4057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285AA-F141-4990-8D94-2B399A646D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3292F-1573-4A5E-8043-19A4BA64CB3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2/24/2017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64478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42900"/>
            <a:ext cx="8229600" cy="4057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34BE1-CCA2-4710-BD46-F57C8713F1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05E87-2847-4963-890F-36CE200AA099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2/24/2017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07670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2" y="1"/>
            <a:ext cx="9148763" cy="5138738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34855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269207"/>
            <a:ext cx="7772400" cy="1302544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856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30E03-57E9-460E-A2BD-66135F7E6515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2/24/2017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C0A19-443D-40AE-A60D-6E3F51B7754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61323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F657E-C5F8-445A-9A0B-254D75EB320C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2/24/2017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04BD8-29D1-493F-8AC5-78B852AA4B5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39665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9C759-000C-4002-B3B2-94F51770D8E8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2/24/2017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511DE-D35A-42D3-BBC4-DE3C2618495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36740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80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80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76409-98FE-4844-9D39-9474C30C0E4B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2/24/2017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DC4E6-E185-4BEB-9491-C2A3979B55A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87623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E436F-4589-45B3-A06B-D62C89C4FAB7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2/24/2017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252E0-B7C0-4E51-AFA3-9577F4F7FE2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50599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9D9D7-2695-4C93-A924-56D55D876246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2/24/2017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B638E-A6A8-40F3-BA20-214E311BFD5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00159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A615C-D0DB-43B7-B5BB-A747DFA3628E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2/24/2017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E6E18-C780-432C-9A14-AADA2CDE4C3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60590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54C33-3E2B-4393-9EED-23BFBCEB2FB9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2/24/2017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B9D71-23C8-45B5-9429-3DEDD0A243A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87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02902-F432-4D1D-8827-A604DD7C48B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1786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D5640-D2D2-4E32-B389-31DC1A550D3B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2/24/2017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3FBB3-51EB-4597-B2EA-F672991A402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6959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58BCD-58BC-4E8D-9F47-FF8510990A32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2/24/2017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CD749-85BF-4416-8FD8-DF1238EA9DA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82757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8360"/>
            <a:ext cx="2057400" cy="438983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8360"/>
            <a:ext cx="6019800" cy="43898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0C427-9BB3-401E-A80A-966332F28942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2/24/2017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695FC-AE4C-4D23-92C1-0D64B7385A0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47066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C7702-87A1-4818-BE70-3B44DC54F4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52461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91E12-D430-4097-B121-FB6700DE92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56838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5C110-093E-4306-9329-A6FAA44191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88938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DF486-32A9-4981-9188-723BAFEA30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34467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A7A2A-4DA5-487F-8EE5-CFBC2230DA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07439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3302A-9FA3-4E53-921C-C91D600DC5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17839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79556-EC0B-4B48-9BAE-53DEB809F6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865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7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12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F8AB7824-2EE5-4F80-8ECE-78F1D4254087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666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vi-VN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0BA308-CB7F-4EFC-8E91-406D13FCF356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24/02/2017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00E296-057A-4EC6-81B5-635189C20060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69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1588" y="1"/>
            <a:ext cx="9148762" cy="5138738"/>
            <a:chOff x="1" y="0"/>
            <a:chExt cx="5763" cy="4316"/>
          </a:xfrm>
        </p:grpSpPr>
        <p:sp>
          <p:nvSpPr>
            <p:cNvPr id="204803" name="Freeform 3"/>
            <p:cNvSpPr>
              <a:spLocks/>
            </p:cNvSpPr>
            <p:nvPr/>
          </p:nvSpPr>
          <p:spPr bwMode="hidden">
            <a:xfrm>
              <a:off x="5045" y="2627"/>
              <a:ext cx="719" cy="1689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04804" name="Freeform 4"/>
            <p:cNvSpPr>
              <a:spLocks/>
            </p:cNvSpPr>
            <p:nvPr/>
          </p:nvSpPr>
          <p:spPr bwMode="hidden">
            <a:xfrm>
              <a:off x="5386" y="3795"/>
              <a:ext cx="378" cy="521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04805" name="Freeform 5"/>
            <p:cNvSpPr>
              <a:spLocks/>
            </p:cNvSpPr>
            <p:nvPr/>
          </p:nvSpPr>
          <p:spPr bwMode="hidden">
            <a:xfrm>
              <a:off x="5680" y="4215"/>
              <a:ext cx="84" cy="101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</a:endParaRPr>
            </a:p>
          </p:txBody>
        </p:sp>
        <p:grpSp>
          <p:nvGrpSpPr>
            <p:cNvPr id="2059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04807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204808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204809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204810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204811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204812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204813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204814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204815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204816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204817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204818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204819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204820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04821" name="Freeform 21"/>
            <p:cNvSpPr>
              <a:spLocks/>
            </p:cNvSpPr>
            <p:nvPr/>
          </p:nvSpPr>
          <p:spPr bwMode="hidden">
            <a:xfrm>
              <a:off x="6" y="3891"/>
              <a:ext cx="228" cy="425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04822" name="Freeform 22"/>
            <p:cNvSpPr>
              <a:spLocks/>
            </p:cNvSpPr>
            <p:nvPr/>
          </p:nvSpPr>
          <p:spPr bwMode="hidden">
            <a:xfrm>
              <a:off x="4776" y="0"/>
              <a:ext cx="984" cy="1787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063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1 w 717"/>
                <a:gd name="T1" fmla="*/ 845 h 845"/>
                <a:gd name="T2" fmla="*/ 721 w 717"/>
                <a:gd name="T3" fmla="*/ 821 h 845"/>
                <a:gd name="T4" fmla="*/ 578 w 717"/>
                <a:gd name="T5" fmla="*/ 605 h 845"/>
                <a:gd name="T6" fmla="*/ 408 w 717"/>
                <a:gd name="T7" fmla="*/ 396 h 845"/>
                <a:gd name="T8" fmla="*/ 223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1 w 717"/>
                <a:gd name="T15" fmla="*/ 198 h 845"/>
                <a:gd name="T16" fmla="*/ 402 w 717"/>
                <a:gd name="T17" fmla="*/ 408 h 845"/>
                <a:gd name="T18" fmla="*/ 572 w 717"/>
                <a:gd name="T19" fmla="*/ 623 h 845"/>
                <a:gd name="T20" fmla="*/ 721 w 717"/>
                <a:gd name="T21" fmla="*/ 845 h 845"/>
                <a:gd name="T22" fmla="*/ 72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064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9 w 407"/>
                <a:gd name="T1" fmla="*/ 414 h 414"/>
                <a:gd name="T2" fmla="*/ 409 w 407"/>
                <a:gd name="T3" fmla="*/ 396 h 414"/>
                <a:gd name="T4" fmla="*/ 224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8 w 407"/>
                <a:gd name="T13" fmla="*/ 204 h 414"/>
                <a:gd name="T14" fmla="*/ 409 w 407"/>
                <a:gd name="T15" fmla="*/ 414 h 414"/>
                <a:gd name="T16" fmla="*/ 409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04825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066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0 w 586"/>
                <a:gd name="T1" fmla="*/ 0 h 599"/>
                <a:gd name="T2" fmla="*/ 572 w 586"/>
                <a:gd name="T3" fmla="*/ 0 h 599"/>
                <a:gd name="T4" fmla="*/ 409 w 586"/>
                <a:gd name="T5" fmla="*/ 132 h 599"/>
                <a:gd name="T6" fmla="*/ 259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9 w 586"/>
                <a:gd name="T17" fmla="*/ 282 h 599"/>
                <a:gd name="T18" fmla="*/ 415 w 586"/>
                <a:gd name="T19" fmla="*/ 138 h 599"/>
                <a:gd name="T20" fmla="*/ 590 w 586"/>
                <a:gd name="T21" fmla="*/ 0 h 599"/>
                <a:gd name="T22" fmla="*/ 59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067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1 w 269"/>
                <a:gd name="T1" fmla="*/ 0 h 252"/>
                <a:gd name="T2" fmla="*/ 253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1 w 269"/>
                <a:gd name="T15" fmla="*/ 0 h 252"/>
                <a:gd name="T16" fmla="*/ 271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068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069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070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2071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074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075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076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077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078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2072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073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204839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7964"/>
            <a:ext cx="8229600" cy="85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4840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125"/>
            <a:ext cx="2133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4841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4842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125"/>
            <a:ext cx="2133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78DF55-EF8B-45D2-BF98-D4E1C77EDD82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0484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478044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4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4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9" grpId="0"/>
      <p:bldP spid="204843" grpId="0" build="p">
        <p:tmplLst>
          <p:tmpl lvl="1">
            <p:tnLst>
              <p:par>
                <p:cTn presetID="4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48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204843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2048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2048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48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204843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2048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2048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48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204843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2048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2048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48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204843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2048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2048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48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204843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2048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2048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0231761-7E79-4F79-96BE-DA5E17FC521D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278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2133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1A398B-F2CA-4794-B402-9FCF95E9867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409575"/>
            <a:chOff x="0" y="0"/>
            <a:chExt cx="5760" cy="344"/>
          </a:xfrm>
        </p:grpSpPr>
        <p:sp>
          <p:nvSpPr>
            <p:cNvPr id="12800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8006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8007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666699"/>
                </a:solidFill>
              </a:endParaRPr>
            </a:p>
          </p:txBody>
        </p:sp>
        <p:sp>
          <p:nvSpPr>
            <p:cNvPr id="128008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666699"/>
                </a:solidFill>
              </a:endParaRPr>
            </a:p>
          </p:txBody>
        </p:sp>
        <p:sp>
          <p:nvSpPr>
            <p:cNvPr id="128009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9999CC"/>
                </a:solidFill>
              </a:endParaRPr>
            </a:p>
          </p:txBody>
        </p:sp>
        <p:sp>
          <p:nvSpPr>
            <p:cNvPr id="128010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666699"/>
                </a:solidFill>
              </a:endParaRPr>
            </a:p>
          </p:txBody>
        </p:sp>
        <p:sp>
          <p:nvSpPr>
            <p:cNvPr id="128011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8012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9999CC"/>
                </a:solidFill>
              </a:endParaRPr>
            </a:p>
          </p:txBody>
        </p:sp>
        <p:sp>
          <p:nvSpPr>
            <p:cNvPr id="128013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9999CC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42900"/>
            <a:ext cx="82296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5900"/>
            <a:ext cx="82296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801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27A193-6084-493D-AF30-040CFF5BFEE2}" type="datetimeFigureOut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2/24/2017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944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98989"/>
                </a:solidFill>
                <a:latin typeface="+mn-lt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44CF3C-C451-4502-85AB-1A5D506186D3}" type="datetimeFigureOut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2/24/2017</a:t>
            </a:fld>
            <a:endParaRPr lang="en-US"/>
          </a:p>
        </p:txBody>
      </p:sp>
      <p:sp>
        <p:nvSpPr>
          <p:cNvPr id="1029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+mn-lt"/>
                <a:cs typeface="Arial" pitchFamily="34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C62B0C-6136-49C0-B699-9BA0B1FA4CA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164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8D73B44-4DD7-4374-A398-97D1039200D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952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C01325D-4614-48D3-A64F-5ECFC36BA4B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72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BACB1F-E4F5-417A-8E38-2E85C26D319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741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transition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751839-6B6A-452B-9D29-62BB2B816CD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30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2133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AC87A7-2DEB-4148-A8BF-495088B819F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2"/>
            <a:ext cx="9144000" cy="409575"/>
            <a:chOff x="0" y="0"/>
            <a:chExt cx="5760" cy="344"/>
          </a:xfrm>
        </p:grpSpPr>
        <p:sp>
          <p:nvSpPr>
            <p:cNvPr id="12800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8006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8007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666699"/>
                </a:solidFill>
              </a:endParaRPr>
            </a:p>
          </p:txBody>
        </p:sp>
        <p:sp>
          <p:nvSpPr>
            <p:cNvPr id="128008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666699"/>
                </a:solidFill>
              </a:endParaRPr>
            </a:p>
          </p:txBody>
        </p:sp>
        <p:sp>
          <p:nvSpPr>
            <p:cNvPr id="128009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9999CC"/>
                </a:solidFill>
              </a:endParaRPr>
            </a:p>
          </p:txBody>
        </p:sp>
        <p:sp>
          <p:nvSpPr>
            <p:cNvPr id="128010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666699"/>
                </a:solidFill>
              </a:endParaRPr>
            </a:p>
          </p:txBody>
        </p:sp>
        <p:sp>
          <p:nvSpPr>
            <p:cNvPr id="128011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8012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9999CC"/>
                </a:solidFill>
              </a:endParaRPr>
            </a:p>
          </p:txBody>
        </p:sp>
        <p:sp>
          <p:nvSpPr>
            <p:cNvPr id="128013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9999CC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42900"/>
            <a:ext cx="82296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5900"/>
            <a:ext cx="82296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801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3C04E4-CCCE-4801-A3A4-6B5A6E7E0970}" type="datetimeFigureOut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2/24/2017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426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1"/>
            <a:ext cx="9148762" cy="5138738"/>
            <a:chOff x="1" y="0"/>
            <a:chExt cx="5763" cy="4316"/>
          </a:xfrm>
        </p:grpSpPr>
        <p:sp>
          <p:nvSpPr>
            <p:cNvPr id="3379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379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379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3379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3800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380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380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380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380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380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380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380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3808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380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3810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381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381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381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381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3381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33831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8366"/>
            <a:ext cx="8229600" cy="854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3832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2729"/>
            <a:ext cx="2133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6FC537-7FED-404A-8B8D-E738FEFE711C}" type="datetimeFigureOut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2/24/2017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3833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3834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2729"/>
            <a:ext cx="2133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B4AD6E-7778-4640-B4A7-3F8F1908AA6C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383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815243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3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6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6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6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1207E5-97BC-411C-8144-B942E4A8301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198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88.xml"/><Relationship Id="rId7" Type="http://schemas.openxmlformats.org/officeDocument/2006/relationships/image" Target="../media/image6.gif"/><Relationship Id="rId12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gif"/><Relationship Id="rId11" Type="http://schemas.openxmlformats.org/officeDocument/2006/relationships/image" Target="../media/image10.gif"/><Relationship Id="rId5" Type="http://schemas.openxmlformats.org/officeDocument/2006/relationships/image" Target="../media/image4.gif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44.xml"/><Relationship Id="rId4" Type="http://schemas.openxmlformats.org/officeDocument/2006/relationships/image" Target="../media/image5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3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56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gif"/><Relationship Id="rId12" Type="http://schemas.openxmlformats.org/officeDocument/2006/relationships/image" Target="../media/image22.gif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1.xml"/><Relationship Id="rId6" Type="http://schemas.openxmlformats.org/officeDocument/2006/relationships/image" Target="../media/image16.gif"/><Relationship Id="rId11" Type="http://schemas.openxmlformats.org/officeDocument/2006/relationships/image" Target="../media/image21.gif"/><Relationship Id="rId5" Type="http://schemas.openxmlformats.org/officeDocument/2006/relationships/image" Target="../media/image15.gif"/><Relationship Id="rId10" Type="http://schemas.openxmlformats.org/officeDocument/2006/relationships/image" Target="../media/image20.gif"/><Relationship Id="rId4" Type="http://schemas.openxmlformats.org/officeDocument/2006/relationships/image" Target="../media/image14.gif"/><Relationship Id="rId9" Type="http://schemas.openxmlformats.org/officeDocument/2006/relationships/image" Target="../media/image19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9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104.xml"/><Relationship Id="rId4" Type="http://schemas.openxmlformats.org/officeDocument/2006/relationships/image" Target="../media/image60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slideLayout" Target="../slideLayouts/slideLayout116.xml"/><Relationship Id="rId1" Type="http://schemas.openxmlformats.org/officeDocument/2006/relationships/audio" Target="file:///G:\8.mp3" TargetMode="External"/><Relationship Id="rId5" Type="http://schemas.openxmlformats.org/officeDocument/2006/relationships/image" Target="../media/image63.png"/><Relationship Id="rId4" Type="http://schemas.openxmlformats.org/officeDocument/2006/relationships/image" Target="../media/image62.gi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69.gif"/><Relationship Id="rId3" Type="http://schemas.openxmlformats.org/officeDocument/2006/relationships/image" Target="../media/image4.gif"/><Relationship Id="rId7" Type="http://schemas.openxmlformats.org/officeDocument/2006/relationships/image" Target="../media/image11.png"/><Relationship Id="rId12" Type="http://schemas.openxmlformats.org/officeDocument/2006/relationships/image" Target="../media/image68.gif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gif"/><Relationship Id="rId11" Type="http://schemas.openxmlformats.org/officeDocument/2006/relationships/image" Target="../media/image67.jpeg"/><Relationship Id="rId5" Type="http://schemas.openxmlformats.org/officeDocument/2006/relationships/image" Target="../media/image8.gif"/><Relationship Id="rId10" Type="http://schemas.openxmlformats.org/officeDocument/2006/relationships/image" Target="../media/image66.jpeg"/><Relationship Id="rId4" Type="http://schemas.openxmlformats.org/officeDocument/2006/relationships/image" Target="../media/image65.gif"/><Relationship Id="rId9" Type="http://schemas.openxmlformats.org/officeDocument/2006/relationships/image" Target="../media/image5.gi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gif"/><Relationship Id="rId13" Type="http://schemas.openxmlformats.org/officeDocument/2006/relationships/image" Target="../media/image80.gif"/><Relationship Id="rId3" Type="http://schemas.openxmlformats.org/officeDocument/2006/relationships/image" Target="../media/image70.wmf"/><Relationship Id="rId7" Type="http://schemas.openxmlformats.org/officeDocument/2006/relationships/image" Target="../media/image74.gif"/><Relationship Id="rId12" Type="http://schemas.openxmlformats.org/officeDocument/2006/relationships/image" Target="../media/image7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7.xml"/><Relationship Id="rId6" Type="http://schemas.openxmlformats.org/officeDocument/2006/relationships/image" Target="../media/image73.gif"/><Relationship Id="rId11" Type="http://schemas.openxmlformats.org/officeDocument/2006/relationships/image" Target="../media/image78.gif"/><Relationship Id="rId5" Type="http://schemas.openxmlformats.org/officeDocument/2006/relationships/image" Target="../media/image72.wmf"/><Relationship Id="rId15" Type="http://schemas.openxmlformats.org/officeDocument/2006/relationships/image" Target="../media/image82.wmf"/><Relationship Id="rId10" Type="http://schemas.openxmlformats.org/officeDocument/2006/relationships/image" Target="../media/image77.gif"/><Relationship Id="rId4" Type="http://schemas.openxmlformats.org/officeDocument/2006/relationships/image" Target="../media/image71.gif"/><Relationship Id="rId9" Type="http://schemas.openxmlformats.org/officeDocument/2006/relationships/image" Target="../media/image76.gif"/><Relationship Id="rId14" Type="http://schemas.openxmlformats.org/officeDocument/2006/relationships/image" Target="../media/image81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image" Target="../media/image25.wmf"/><Relationship Id="rId7" Type="http://schemas.openxmlformats.org/officeDocument/2006/relationships/image" Target="../media/image29.gi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Relationship Id="rId9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4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gif"/><Relationship Id="rId3" Type="http://schemas.openxmlformats.org/officeDocument/2006/relationships/oleObject" Target="../embeddings/oleObject1.bin"/><Relationship Id="rId7" Type="http://schemas.openxmlformats.org/officeDocument/2006/relationships/image" Target="../media/image38.gif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7.gif"/><Relationship Id="rId5" Type="http://schemas.openxmlformats.org/officeDocument/2006/relationships/image" Target="../media/image36.gif"/><Relationship Id="rId10" Type="http://schemas.openxmlformats.org/officeDocument/2006/relationships/image" Target="../media/image41.gif"/><Relationship Id="rId4" Type="http://schemas.openxmlformats.org/officeDocument/2006/relationships/image" Target="../media/image35.png"/><Relationship Id="rId9" Type="http://schemas.openxmlformats.org/officeDocument/2006/relationships/image" Target="../media/image4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5.gif"/><Relationship Id="rId4" Type="http://schemas.openxmlformats.org/officeDocument/2006/relationships/image" Target="../media/image44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4" y="2"/>
            <a:ext cx="9145588" cy="514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3" descr="bird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9750" y="627461"/>
            <a:ext cx="7239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3" descr="bird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47813" y="411956"/>
            <a:ext cx="7239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3" descr="bird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87675" y="789386"/>
            <a:ext cx="7239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19" descr="Picture2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762125"/>
            <a:ext cx="1905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19" descr="Picture2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75" y="213122"/>
            <a:ext cx="1905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19" descr="Picture2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489722"/>
            <a:ext cx="1905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19" descr="Picture2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3219450"/>
            <a:ext cx="1905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19" descr="Picture2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188" y="-245269"/>
            <a:ext cx="1905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47" descr="273fs7845d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88" y="361950"/>
            <a:ext cx="20891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5" descr="hoa huong duong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6" y="1"/>
            <a:ext cx="9090048" cy="511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89" name="WordArt 29"/>
          <p:cNvSpPr>
            <a:spLocks noChangeArrowheads="1" noChangeShapeType="1" noTextEdit="1"/>
          </p:cNvSpPr>
          <p:nvPr/>
        </p:nvSpPr>
        <p:spPr bwMode="auto">
          <a:xfrm rot="200325">
            <a:off x="932158" y="267891"/>
            <a:ext cx="7543800" cy="4391039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645212"/>
                <a:gd name="adj2" fmla="val 69796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smtClean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CHÀO MỪNG CÁC CÔ  ĐẾN VỚI </a:t>
            </a:r>
          </a:p>
        </p:txBody>
      </p:sp>
      <p:sp>
        <p:nvSpPr>
          <p:cNvPr id="2" name="WordArt 29"/>
          <p:cNvSpPr>
            <a:spLocks noChangeArrowheads="1" noChangeShapeType="1" noTextEdit="1"/>
          </p:cNvSpPr>
          <p:nvPr/>
        </p:nvSpPr>
        <p:spPr bwMode="auto">
          <a:xfrm>
            <a:off x="2484438" y="1206104"/>
            <a:ext cx="4572000" cy="1257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588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 smtClean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Lớp: </a:t>
            </a:r>
            <a:r>
              <a:rPr lang="vi-VN" sz="3600" b="1" kern="10" smtClean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Hoa </a:t>
            </a:r>
            <a:r>
              <a:rPr lang="en-US" sz="3600" b="1" kern="10" smtClean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Lan</a:t>
            </a:r>
            <a:r>
              <a:rPr lang="vi-VN" sz="3600" b="1" kern="10" smtClean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  <a:endParaRPr lang="vi-VN" sz="3600" b="1" kern="10" dirty="0" smtClean="0">
              <a:ln w="12700">
                <a:solidFill>
                  <a:srgbClr val="FF0066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 smtClean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Năm học: 201</a:t>
            </a:r>
            <a:r>
              <a:rPr lang="en-US" sz="3600" b="1" kern="10" dirty="0" smtClean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6</a:t>
            </a:r>
            <a:r>
              <a:rPr lang="vi-VN" sz="3600" b="1" kern="10" dirty="0" smtClean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- 201</a:t>
            </a:r>
            <a:r>
              <a:rPr lang="en-US" sz="3600" b="1" kern="10" dirty="0" smtClean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7</a:t>
            </a:r>
            <a:r>
              <a:rPr lang="vi-VN" sz="3600" b="1" kern="10" dirty="0" smtClean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endParaRPr lang="en-US" sz="3600" b="1" kern="10" dirty="0" smtClean="0">
              <a:ln w="12700">
                <a:solidFill>
                  <a:srgbClr val="FF0066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121" name="Picture 48" descr="273fs7845d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869281"/>
            <a:ext cx="1524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Picture 13" descr="671260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518172"/>
            <a:ext cx="1676400" cy="789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46" descr="273fs7845d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3819">
            <a:off x="1331913" y="1383506"/>
            <a:ext cx="1236662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13" descr="671260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9" y="4354116"/>
            <a:ext cx="1728787" cy="789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671260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706416"/>
            <a:ext cx="16764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ho Con Nhac Thieu Nhi - Van An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031798" y="4513660"/>
            <a:ext cx="609600" cy="457200"/>
          </a:xfrm>
          <a:prstGeom prst="rect">
            <a:avLst/>
          </a:prstGeom>
        </p:spPr>
      </p:pic>
      <p:pic>
        <p:nvPicPr>
          <p:cNvPr id="4118" name="Picture 13" descr="671260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3682"/>
            <a:ext cx="1258888" cy="1041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5" name="Group 21"/>
          <p:cNvGrpSpPr>
            <a:grpSpLocks/>
          </p:cNvGrpSpPr>
          <p:nvPr/>
        </p:nvGrpSpPr>
        <p:grpSpPr bwMode="auto">
          <a:xfrm rot="5400000">
            <a:off x="6659568" y="-359959"/>
            <a:ext cx="2128838" cy="2884487"/>
            <a:chOff x="-3" y="23"/>
            <a:chExt cx="1788" cy="1817"/>
          </a:xfrm>
        </p:grpSpPr>
        <p:pic>
          <p:nvPicPr>
            <p:cNvPr id="4122" name="Picture 21" descr="hoa-hong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139794">
              <a:off x="70" y="144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3" name="Picture 22" descr="hoa-day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783" y="-763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4" name="Picture 23" descr="hoa-day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751" y="858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04" name="Group 25"/>
          <p:cNvGrpSpPr>
            <a:grpSpLocks/>
          </p:cNvGrpSpPr>
          <p:nvPr/>
        </p:nvGrpSpPr>
        <p:grpSpPr bwMode="auto">
          <a:xfrm rot="10800000">
            <a:off x="6305550" y="2980141"/>
            <a:ext cx="2838450" cy="2163365"/>
            <a:chOff x="-3" y="23"/>
            <a:chExt cx="1788" cy="1817"/>
          </a:xfrm>
        </p:grpSpPr>
        <p:pic>
          <p:nvPicPr>
            <p:cNvPr id="4125" name="Picture 21" descr="hoa-hong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139794">
              <a:off x="70" y="144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7" name="Picture 23" descr="hoa-day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751" y="858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6" name="Picture 22" descr="hoa-day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783" y="-763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02" name="Group 17"/>
          <p:cNvGrpSpPr>
            <a:grpSpLocks/>
          </p:cNvGrpSpPr>
          <p:nvPr/>
        </p:nvGrpSpPr>
        <p:grpSpPr bwMode="auto">
          <a:xfrm>
            <a:off x="0" y="0"/>
            <a:ext cx="2838450" cy="2163366"/>
            <a:chOff x="-3" y="23"/>
            <a:chExt cx="1788" cy="1817"/>
          </a:xfrm>
        </p:grpSpPr>
        <p:pic>
          <p:nvPicPr>
            <p:cNvPr id="4131" name="Picture 21" descr="hoa-hong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139794">
              <a:off x="70" y="144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32" name="Picture 22" descr="hoa-day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783" y="-763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33" name="Picture 23" descr="hoa-day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751" y="858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03" name="Group 29"/>
          <p:cNvGrpSpPr>
            <a:grpSpLocks/>
          </p:cNvGrpSpPr>
          <p:nvPr/>
        </p:nvGrpSpPr>
        <p:grpSpPr bwMode="auto">
          <a:xfrm rot="-5400000">
            <a:off x="377829" y="2636837"/>
            <a:ext cx="2128838" cy="2884488"/>
            <a:chOff x="-3" y="23"/>
            <a:chExt cx="1788" cy="1817"/>
          </a:xfrm>
        </p:grpSpPr>
        <p:pic>
          <p:nvPicPr>
            <p:cNvPr id="4128" name="Picture 21" descr="hoa-hong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139794">
              <a:off x="70" y="144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9" name="Picture 22" descr="hoa-day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783" y="-763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30" name="Picture 23" descr="hoa-day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751" y="858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4755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6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6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6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191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6589" grpId="0" animBg="1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0200"/>
            <a:ext cx="88392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-38100" y="1"/>
            <a:ext cx="9067800" cy="1714500"/>
          </a:xfrm>
        </p:spPr>
        <p:txBody>
          <a:bodyPr/>
          <a:lstStyle/>
          <a:p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.VnTimeH" pitchFamily="34" charset="0"/>
              </a:rPr>
              <a:t>Ho¹t ®</a:t>
            </a:r>
            <a:r>
              <a:rPr kumimoji="0" lang="en-US" sz="3200" b="1" i="0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.VnTimeH" pitchFamily="34" charset="0"/>
              </a:rPr>
              <a:t>éng</a:t>
            </a:r>
            <a:r>
              <a:rPr kumimoji="0" lang="en-US" sz="3200" b="1" i="0" u="sng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.VnTimeH" pitchFamily="34" charset="0"/>
              </a:rPr>
              <a:t> 2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.VnTime" pitchFamily="34" charset="0"/>
              </a:rPr>
              <a:t>: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.VnTimeH" pitchFamily="34" charset="0"/>
              </a:rPr>
              <a:t>h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.VnTime" pitchFamily="34" charset="0"/>
              </a:rPr>
              <a:t>×nh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.VnTime" pitchFamily="34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.VnTime" pitchFamily="34" charset="0"/>
              </a:rPr>
              <a:t>thµnh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.VnTime" pitchFamily="34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.VnTime" pitchFamily="34" charset="0"/>
              </a:rPr>
              <a:t>c¸c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.VnTime" pitchFamily="34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.VnTime" pitchFamily="34" charset="0"/>
              </a:rPr>
              <a:t>mèi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.VnTime" pitchFamily="34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.VnTime" pitchFamily="34" charset="0"/>
              </a:rPr>
              <a:t>quan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.VnTime" pitchFamily="34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.VnTime" pitchFamily="34" charset="0"/>
              </a:rPr>
              <a:t>hÖ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.VnTime" pitchFamily="34" charset="0"/>
              </a:rPr>
              <a:t>.</a:t>
            </a:r>
            <a:b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.VnTime" pitchFamily="34" charset="0"/>
              </a:rPr>
            </a:br>
            <a:r>
              <a:rPr lang="en-US" sz="3200" b="1" baseline="0" dirty="0" smtClean="0">
                <a:solidFill>
                  <a:srgbClr val="002060"/>
                </a:solidFill>
                <a:latin typeface=".VnTime" pitchFamily="34" charset="0"/>
              </a:rPr>
              <a:t>A: </a:t>
            </a:r>
            <a:r>
              <a:rPr lang="en-US" sz="3200" b="1" baseline="0" dirty="0" smtClean="0">
                <a:solidFill>
                  <a:srgbClr val="002060"/>
                </a:solidFill>
                <a:latin typeface=".VnTimeH" pitchFamily="34" charset="0"/>
              </a:rPr>
              <a:t>s</a:t>
            </a:r>
            <a:r>
              <a:rPr lang="en-US" sz="3200" b="1" baseline="0" dirty="0" smtClean="0">
                <a:solidFill>
                  <a:srgbClr val="002060"/>
                </a:solidFill>
                <a:latin typeface=".VnTime" pitchFamily="34" charset="0"/>
              </a:rPr>
              <a:t>o </a:t>
            </a:r>
            <a:r>
              <a:rPr lang="en-US" sz="3200" b="1" baseline="0" dirty="0" err="1" smtClean="0">
                <a:solidFill>
                  <a:srgbClr val="002060"/>
                </a:solidFill>
                <a:latin typeface=".VnTime" pitchFamily="34" charset="0"/>
              </a:rPr>
              <a:t>s¸nh</a:t>
            </a:r>
            <a:r>
              <a:rPr lang="en-US" sz="3200" b="1" dirty="0" smtClean="0">
                <a:solidFill>
                  <a:srgbClr val="002060"/>
                </a:solidFill>
                <a:latin typeface=".VnTime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.VnTime" pitchFamily="34" charset="0"/>
              </a:rPr>
              <a:t>thªm</a:t>
            </a:r>
            <a:r>
              <a:rPr lang="en-US" sz="3200" b="1" dirty="0" smtClean="0">
                <a:solidFill>
                  <a:srgbClr val="002060"/>
                </a:solidFill>
                <a:latin typeface=".VnTime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.VnTime" pitchFamily="34" charset="0"/>
              </a:rPr>
              <a:t>bít</a:t>
            </a:r>
            <a:r>
              <a:rPr lang="en-US" sz="3200" b="1" dirty="0" smtClean="0">
                <a:solidFill>
                  <a:srgbClr val="002060"/>
                </a:solidFill>
                <a:latin typeface=".VnTime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.VnTime" pitchFamily="34" charset="0"/>
              </a:rPr>
              <a:t>sè</a:t>
            </a:r>
            <a:r>
              <a:rPr lang="en-US" sz="3200" b="1" dirty="0" smtClean="0">
                <a:solidFill>
                  <a:srgbClr val="002060"/>
                </a:solidFill>
                <a:latin typeface=".VnTime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</a:t>
            </a:r>
            <a:r>
              <a:rPr lang="en-US" sz="3200" b="1" dirty="0" err="1" smtClean="0">
                <a:solidFill>
                  <a:srgbClr val="002060"/>
                </a:solidFill>
                <a:latin typeface=".VnTime" pitchFamily="34" charset="0"/>
              </a:rPr>
              <a:t>­­îng</a:t>
            </a:r>
            <a:r>
              <a:rPr lang="en-US" sz="3200" b="1" dirty="0" smtClean="0">
                <a:solidFill>
                  <a:srgbClr val="002060"/>
                </a:solidFill>
                <a:latin typeface=".VnTime" pitchFamily="34" charset="0"/>
              </a:rPr>
              <a:t> 2 </a:t>
            </a:r>
            <a:r>
              <a:rPr lang="en-US" sz="3200" b="1" dirty="0" err="1" smtClean="0">
                <a:solidFill>
                  <a:srgbClr val="002060"/>
                </a:solidFill>
                <a:latin typeface=".VnTime" pitchFamily="34" charset="0"/>
              </a:rPr>
              <a:t>nhãm</a:t>
            </a:r>
            <a:r>
              <a:rPr lang="en-US" sz="3200" b="1" dirty="0" smtClean="0">
                <a:solidFill>
                  <a:srgbClr val="002060"/>
                </a:solidFill>
                <a:latin typeface=".VnTime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.VnTime" pitchFamily="34" charset="0"/>
              </a:rPr>
              <a:t>h¬n</a:t>
            </a:r>
            <a:r>
              <a:rPr lang="en-US" sz="3200" b="1" dirty="0" smtClean="0">
                <a:solidFill>
                  <a:srgbClr val="002060"/>
                </a:solidFill>
                <a:latin typeface=".VnTime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.VnTime" pitchFamily="34" charset="0"/>
              </a:rPr>
              <a:t>kÐm</a:t>
            </a:r>
            <a:r>
              <a:rPr lang="en-US" sz="3200" b="1" dirty="0" smtClean="0">
                <a:solidFill>
                  <a:srgbClr val="002060"/>
                </a:solidFill>
                <a:latin typeface=".VnTime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.VnTime" pitchFamily="34" charset="0"/>
              </a:rPr>
              <a:t>nhau</a:t>
            </a:r>
            <a:r>
              <a:rPr lang="en-US" sz="3200" b="1" dirty="0" smtClean="0">
                <a:solidFill>
                  <a:srgbClr val="002060"/>
                </a:solidFill>
                <a:latin typeface=".VnTime" pitchFamily="34" charset="0"/>
              </a:rPr>
              <a:t> 1 ®</a:t>
            </a:r>
            <a:r>
              <a:rPr lang="en-US" sz="3200" b="1" dirty="0" err="1" smtClean="0">
                <a:solidFill>
                  <a:srgbClr val="002060"/>
                </a:solidFill>
                <a:latin typeface=".VnTime" pitchFamily="34" charset="0"/>
              </a:rPr>
              <a:t>èi</a:t>
            </a:r>
            <a:r>
              <a:rPr lang="en-US" sz="3200" b="1" dirty="0" smtClean="0">
                <a:solidFill>
                  <a:srgbClr val="002060"/>
                </a:solidFill>
                <a:latin typeface=".VnTime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.VnTime" pitchFamily="34" charset="0"/>
              </a:rPr>
              <a:t>t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ư­</a:t>
            </a:r>
            <a:r>
              <a:rPr lang="en-US" sz="3200" b="1" dirty="0" err="1" smtClean="0">
                <a:solidFill>
                  <a:srgbClr val="002060"/>
                </a:solidFill>
                <a:latin typeface=".VnTime" pitchFamily="34" charset="0"/>
              </a:rPr>
              <a:t>îng</a:t>
            </a:r>
            <a:r>
              <a:rPr lang="en-US" sz="3200" b="1" dirty="0" smtClean="0">
                <a:solidFill>
                  <a:srgbClr val="002060"/>
                </a:solidFill>
                <a:latin typeface="Arial" charset="0"/>
              </a:rPr>
              <a:t>.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1885950"/>
            <a:ext cx="26670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714500"/>
            <a:ext cx="17526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057650"/>
            <a:ext cx="15240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000250"/>
            <a:ext cx="19812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8328864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anh con buo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82880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"/>
            <a:ext cx="182880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0"/>
            <a:ext cx="1828800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"/>
            <a:ext cx="1828800" cy="249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1568" y="2495550"/>
            <a:ext cx="1764165" cy="264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52599" y="2495551"/>
            <a:ext cx="1764165" cy="263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16761" y="2495552"/>
            <a:ext cx="1969638" cy="264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WordArt 22"/>
          <p:cNvSpPr>
            <a:spLocks noChangeArrowheads="1" noChangeShapeType="1" noTextEdit="1"/>
          </p:cNvSpPr>
          <p:nvPr/>
        </p:nvSpPr>
        <p:spPr bwMode="auto">
          <a:xfrm>
            <a:off x="7983358" y="206195"/>
            <a:ext cx="1084442" cy="18426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5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4</a:t>
            </a:r>
            <a:endParaRPr lang="en-US" sz="36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sp>
        <p:nvSpPr>
          <p:cNvPr id="12" name="WordArt 22"/>
          <p:cNvSpPr>
            <a:spLocks noChangeArrowheads="1" noChangeShapeType="1" noTextEdit="1"/>
          </p:cNvSpPr>
          <p:nvPr/>
        </p:nvSpPr>
        <p:spPr bwMode="auto">
          <a:xfrm>
            <a:off x="7848600" y="2718948"/>
            <a:ext cx="1143000" cy="20626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5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3</a:t>
            </a:r>
            <a:endParaRPr lang="en-US" sz="36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33036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1315570erpqxojwm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3839">
            <a:off x="0" y="228601"/>
            <a:ext cx="762000" cy="136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9" descr="1315570erpqxojwm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157288" y="-623888"/>
            <a:ext cx="5715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3" descr="1315570erpqxojwm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10488" y="-623888"/>
            <a:ext cx="5715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4" descr="1315570erpqxojwm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00051"/>
            <a:ext cx="762000" cy="136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25" descr="1315570erpqxojwm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82000" y="3486151"/>
            <a:ext cx="762000" cy="136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6" descr="1315570erpqxojwm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34288" y="3948114"/>
            <a:ext cx="5715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7" descr="1315570erpqxojwm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3486151"/>
            <a:ext cx="762000" cy="136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8" descr="1315570erpqxojwm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52488" y="3948114"/>
            <a:ext cx="5715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31" descr="1067-001-02-101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5751"/>
            <a:ext cx="1447800" cy="1007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82748" y="1764507"/>
            <a:ext cx="2590800" cy="2590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400" smtClean="0">
                <a:solidFill>
                  <a:srgbClr val="FF0000"/>
                </a:solidFill>
              </a:rPr>
              <a:t>3</a:t>
            </a:r>
            <a:endParaRPr lang="en-US" sz="344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57800" y="910829"/>
            <a:ext cx="2438400" cy="2590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400" smtClean="0">
                <a:solidFill>
                  <a:srgbClr val="FF0000"/>
                </a:solidFill>
              </a:rPr>
              <a:t>4</a:t>
            </a:r>
            <a:endParaRPr lang="en-US" sz="3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79785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WordArt 22"/>
          <p:cNvSpPr>
            <a:spLocks noChangeArrowheads="1" noChangeShapeType="1" noTextEdit="1"/>
          </p:cNvSpPr>
          <p:nvPr/>
        </p:nvSpPr>
        <p:spPr bwMode="auto">
          <a:xfrm>
            <a:off x="7983358" y="206195"/>
            <a:ext cx="1084442" cy="20555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5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4</a:t>
            </a:r>
            <a:endParaRPr lang="en-US" sz="36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sp>
        <p:nvSpPr>
          <p:cNvPr id="17" name="WordArt 22"/>
          <p:cNvSpPr>
            <a:spLocks noChangeArrowheads="1" noChangeShapeType="1" noTextEdit="1"/>
          </p:cNvSpPr>
          <p:nvPr/>
        </p:nvSpPr>
        <p:spPr bwMode="auto">
          <a:xfrm>
            <a:off x="7983358" y="2718948"/>
            <a:ext cx="1084442" cy="20626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5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3</a:t>
            </a:r>
            <a:endParaRPr lang="en-US" sz="36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pic>
        <p:nvPicPr>
          <p:cNvPr id="85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718948"/>
            <a:ext cx="1828798" cy="242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28798" y="2718947"/>
            <a:ext cx="1873868" cy="242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57600" y="2718948"/>
            <a:ext cx="1797666" cy="242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10200" y="2718947"/>
            <a:ext cx="1950060" cy="242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WordArt 22"/>
          <p:cNvSpPr>
            <a:spLocks noChangeArrowheads="1" noChangeShapeType="1" noTextEdit="1"/>
          </p:cNvSpPr>
          <p:nvPr/>
        </p:nvSpPr>
        <p:spPr bwMode="auto">
          <a:xfrm>
            <a:off x="7907158" y="2807909"/>
            <a:ext cx="1084442" cy="204984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5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4</a:t>
            </a:r>
            <a:endParaRPr lang="en-US" sz="36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pic>
        <p:nvPicPr>
          <p:cNvPr id="13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73869" cy="271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869" y="-1"/>
            <a:ext cx="1828797" cy="271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666" y="-24575"/>
            <a:ext cx="1828797" cy="274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463" y="-11811"/>
            <a:ext cx="1828797" cy="274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08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WordArt 22"/>
          <p:cNvSpPr>
            <a:spLocks noChangeArrowheads="1" noChangeShapeType="1" noTextEdit="1"/>
          </p:cNvSpPr>
          <p:nvPr/>
        </p:nvSpPr>
        <p:spPr bwMode="auto">
          <a:xfrm>
            <a:off x="7848600" y="206195"/>
            <a:ext cx="1084442" cy="18426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5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4</a:t>
            </a:r>
            <a:endParaRPr lang="en-US" sz="36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sp>
        <p:nvSpPr>
          <p:cNvPr id="17" name="WordArt 22"/>
          <p:cNvSpPr>
            <a:spLocks noChangeArrowheads="1" noChangeShapeType="1" noTextEdit="1"/>
          </p:cNvSpPr>
          <p:nvPr/>
        </p:nvSpPr>
        <p:spPr bwMode="auto">
          <a:xfrm>
            <a:off x="7696200" y="2876551"/>
            <a:ext cx="12954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5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3</a:t>
            </a:r>
            <a:endParaRPr lang="en-US" sz="36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pic>
        <p:nvPicPr>
          <p:cNvPr id="85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270718"/>
            <a:ext cx="1828800" cy="287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28800" y="2270718"/>
            <a:ext cx="1752600" cy="2872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81400" y="2270718"/>
            <a:ext cx="1828800" cy="2872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WordArt 22"/>
          <p:cNvSpPr>
            <a:spLocks noChangeArrowheads="1" noChangeShapeType="1" noTextEdit="1"/>
          </p:cNvSpPr>
          <p:nvPr/>
        </p:nvSpPr>
        <p:spPr bwMode="auto">
          <a:xfrm>
            <a:off x="7543800" y="229006"/>
            <a:ext cx="1465442" cy="20327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5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3</a:t>
            </a:r>
            <a:endParaRPr lang="en-US" sz="36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pic>
        <p:nvPicPr>
          <p:cNvPr id="12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744464" cy="227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129" y="2"/>
            <a:ext cx="1845071" cy="227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465" y="2"/>
            <a:ext cx="1820664" cy="227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"/>
            <a:ext cx="1752600" cy="226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41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WordArt 22"/>
          <p:cNvSpPr>
            <a:spLocks noChangeArrowheads="1" noChangeShapeType="1" noTextEdit="1"/>
          </p:cNvSpPr>
          <p:nvPr/>
        </p:nvSpPr>
        <p:spPr bwMode="auto">
          <a:xfrm>
            <a:off x="7983358" y="206195"/>
            <a:ext cx="1084442" cy="20555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5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4</a:t>
            </a:r>
            <a:endParaRPr lang="en-US" sz="36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sp>
        <p:nvSpPr>
          <p:cNvPr id="17" name="WordArt 22"/>
          <p:cNvSpPr>
            <a:spLocks noChangeArrowheads="1" noChangeShapeType="1" noTextEdit="1"/>
          </p:cNvSpPr>
          <p:nvPr/>
        </p:nvSpPr>
        <p:spPr bwMode="auto">
          <a:xfrm>
            <a:off x="7983358" y="2718948"/>
            <a:ext cx="1084442" cy="20626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5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3</a:t>
            </a:r>
            <a:endParaRPr lang="en-US" sz="36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pic>
        <p:nvPicPr>
          <p:cNvPr id="85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718948"/>
            <a:ext cx="1828798" cy="242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28798" y="2718947"/>
            <a:ext cx="1873868" cy="242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57600" y="2718948"/>
            <a:ext cx="1797666" cy="242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10200" y="2718947"/>
            <a:ext cx="1950060" cy="242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WordArt 22"/>
          <p:cNvSpPr>
            <a:spLocks noChangeArrowheads="1" noChangeShapeType="1" noTextEdit="1"/>
          </p:cNvSpPr>
          <p:nvPr/>
        </p:nvSpPr>
        <p:spPr bwMode="auto">
          <a:xfrm>
            <a:off x="7907158" y="2731708"/>
            <a:ext cx="1084442" cy="204984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5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4</a:t>
            </a:r>
            <a:endParaRPr lang="en-US" sz="36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pic>
        <p:nvPicPr>
          <p:cNvPr id="13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73869" cy="271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869" y="-1"/>
            <a:ext cx="1828797" cy="271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666" y="-24575"/>
            <a:ext cx="1828797" cy="274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463" y="-11811"/>
            <a:ext cx="1828797" cy="274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73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WordArt 22"/>
          <p:cNvSpPr>
            <a:spLocks noChangeArrowheads="1" noChangeShapeType="1" noTextEdit="1"/>
          </p:cNvSpPr>
          <p:nvPr/>
        </p:nvSpPr>
        <p:spPr bwMode="auto">
          <a:xfrm>
            <a:off x="7848600" y="206195"/>
            <a:ext cx="1084442" cy="18426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5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4</a:t>
            </a:r>
            <a:endParaRPr lang="en-US" sz="36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sp>
        <p:nvSpPr>
          <p:cNvPr id="17" name="WordArt 22"/>
          <p:cNvSpPr>
            <a:spLocks noChangeArrowheads="1" noChangeShapeType="1" noTextEdit="1"/>
          </p:cNvSpPr>
          <p:nvPr/>
        </p:nvSpPr>
        <p:spPr bwMode="auto">
          <a:xfrm>
            <a:off x="7696200" y="2876551"/>
            <a:ext cx="12954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5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3</a:t>
            </a:r>
            <a:endParaRPr lang="en-US" sz="36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pic>
        <p:nvPicPr>
          <p:cNvPr id="85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270718"/>
            <a:ext cx="1828800" cy="287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28800" y="2270718"/>
            <a:ext cx="1752600" cy="2872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81400" y="2270718"/>
            <a:ext cx="1828800" cy="2872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WordArt 22"/>
          <p:cNvSpPr>
            <a:spLocks noChangeArrowheads="1" noChangeShapeType="1" noTextEdit="1"/>
          </p:cNvSpPr>
          <p:nvPr/>
        </p:nvSpPr>
        <p:spPr bwMode="auto">
          <a:xfrm>
            <a:off x="7543800" y="229006"/>
            <a:ext cx="1465442" cy="20327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5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3</a:t>
            </a:r>
            <a:endParaRPr lang="en-US" sz="36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pic>
        <p:nvPicPr>
          <p:cNvPr id="12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744464" cy="227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129" y="2"/>
            <a:ext cx="1845071" cy="227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465" y="2"/>
            <a:ext cx="1820664" cy="227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"/>
            <a:ext cx="1752600" cy="226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30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1315570erpqxojwm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3839">
            <a:off x="0" y="228601"/>
            <a:ext cx="762000" cy="136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9" descr="1315570erpqxojwm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157288" y="-623888"/>
            <a:ext cx="5715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3" descr="1315570erpqxojwm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10488" y="-623888"/>
            <a:ext cx="5715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4" descr="1315570erpqxojwm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00051"/>
            <a:ext cx="762000" cy="136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0" name="WordArt 20"/>
          <p:cNvSpPr>
            <a:spLocks noChangeArrowheads="1" noChangeShapeType="1" noTextEdit="1"/>
          </p:cNvSpPr>
          <p:nvPr/>
        </p:nvSpPr>
        <p:spPr bwMode="auto">
          <a:xfrm>
            <a:off x="353291" y="1761259"/>
            <a:ext cx="8153400" cy="102155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B.</a:t>
            </a:r>
            <a:r>
              <a:rPr lang="en-US" sz="3600" b="1" i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 SO SÁNH SỐ LƯỢNG HƠN KÉM NHAU 2 ĐỐI TƯỢNG </a:t>
            </a:r>
            <a:r>
              <a:rPr lang="en-US" sz="3600" b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.</a:t>
            </a:r>
          </a:p>
        </p:txBody>
      </p:sp>
      <p:sp>
        <p:nvSpPr>
          <p:cNvPr id="61461" name="Text Box 21"/>
          <p:cNvSpPr txBox="1">
            <a:spLocks noChangeArrowheads="1"/>
          </p:cNvSpPr>
          <p:nvPr/>
        </p:nvSpPr>
        <p:spPr bwMode="auto">
          <a:xfrm>
            <a:off x="1143000" y="2628907"/>
            <a:ext cx="70104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600" b="1" dirty="0" smtClean="0">
                <a:solidFill>
                  <a:srgbClr val="0066FF"/>
                </a:solidFill>
              </a:rPr>
              <a:t> </a:t>
            </a:r>
          </a:p>
        </p:txBody>
      </p:sp>
      <p:pic>
        <p:nvPicPr>
          <p:cNvPr id="4105" name="Picture 25" descr="1315570erpqxojwm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82000" y="3486151"/>
            <a:ext cx="762000" cy="136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6" descr="1315570erpqxojwm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34288" y="3948119"/>
            <a:ext cx="5715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7" descr="1315570erpqxojwm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3486151"/>
            <a:ext cx="762000" cy="136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8" descr="1315570erpqxojwm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52488" y="3948119"/>
            <a:ext cx="5715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9" name="WordArt 29"/>
          <p:cNvSpPr>
            <a:spLocks noChangeArrowheads="1" noChangeShapeType="1" noTextEdit="1"/>
          </p:cNvSpPr>
          <p:nvPr/>
        </p:nvSpPr>
        <p:spPr bwMode="auto">
          <a:xfrm>
            <a:off x="990600" y="457200"/>
            <a:ext cx="7086600" cy="11430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</p:txBody>
      </p:sp>
      <p:pic>
        <p:nvPicPr>
          <p:cNvPr id="4110" name="Picture 31" descr="1067-001-02-101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5756"/>
            <a:ext cx="1447800" cy="1007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53570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14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14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14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WordArt 22"/>
          <p:cNvSpPr>
            <a:spLocks noChangeArrowheads="1" noChangeShapeType="1" noTextEdit="1"/>
          </p:cNvSpPr>
          <p:nvPr/>
        </p:nvSpPr>
        <p:spPr bwMode="auto">
          <a:xfrm>
            <a:off x="7983358" y="206195"/>
            <a:ext cx="1084442" cy="20555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5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4</a:t>
            </a:r>
            <a:endParaRPr lang="en-US" sz="36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pic>
        <p:nvPicPr>
          <p:cNvPr id="86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4592" y="2313381"/>
            <a:ext cx="1919592" cy="283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63500" y="2313382"/>
            <a:ext cx="2010535" cy="283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74035" y="2313381"/>
            <a:ext cx="1898364" cy="283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WordArt 22"/>
          <p:cNvSpPr>
            <a:spLocks noChangeArrowheads="1" noChangeShapeType="1" noTextEdit="1"/>
          </p:cNvSpPr>
          <p:nvPr/>
        </p:nvSpPr>
        <p:spPr bwMode="auto">
          <a:xfrm>
            <a:off x="8049726" y="2740720"/>
            <a:ext cx="1084442" cy="20615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5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4</a:t>
            </a:r>
            <a:endParaRPr lang="en-US" sz="36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sp>
        <p:nvSpPr>
          <p:cNvPr id="23" name="WordArt 22"/>
          <p:cNvSpPr>
            <a:spLocks noChangeArrowheads="1" noChangeShapeType="1" noTextEdit="1"/>
          </p:cNvSpPr>
          <p:nvPr/>
        </p:nvSpPr>
        <p:spPr bwMode="auto">
          <a:xfrm>
            <a:off x="7983358" y="2718947"/>
            <a:ext cx="1084442" cy="20843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5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2</a:t>
            </a:r>
            <a:endParaRPr lang="en-US" sz="36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pic>
        <p:nvPicPr>
          <p:cNvPr id="13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14206" y="2313381"/>
            <a:ext cx="2049293" cy="283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353" y="0"/>
            <a:ext cx="1905000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-1"/>
            <a:ext cx="1981199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062" y="-2"/>
            <a:ext cx="2012137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05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1315570erpqxojwm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3839">
            <a:off x="0" y="228601"/>
            <a:ext cx="762000" cy="136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9" descr="1315570erpqxojwm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157288" y="-623888"/>
            <a:ext cx="5715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3" descr="1315570erpqxojwm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10488" y="-623888"/>
            <a:ext cx="5715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4" descr="1315570erpqxojwm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00051"/>
            <a:ext cx="762000" cy="136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25" descr="1315570erpqxojwm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82000" y="3486151"/>
            <a:ext cx="762000" cy="136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6" descr="1315570erpqxojwm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34288" y="3948114"/>
            <a:ext cx="5715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7" descr="1315570erpqxojwm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3486151"/>
            <a:ext cx="762000" cy="136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8" descr="1315570erpqxojwm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52488" y="3948114"/>
            <a:ext cx="5715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31" descr="1067-001-02-101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5751"/>
            <a:ext cx="1447800" cy="1007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82748" y="1764507"/>
            <a:ext cx="2590800" cy="24836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400">
                <a:solidFill>
                  <a:srgbClr val="FF0000"/>
                </a:solidFill>
              </a:rPr>
              <a:t>2</a:t>
            </a:r>
            <a:endParaRPr lang="en-US" sz="344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57800" y="910829"/>
            <a:ext cx="2438400" cy="2590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400" smtClean="0">
                <a:solidFill>
                  <a:srgbClr val="FF0000"/>
                </a:solidFill>
              </a:rPr>
              <a:t>4</a:t>
            </a:r>
            <a:endParaRPr lang="en-US" sz="3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47269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7"/>
          <p:cNvSpPr txBox="1">
            <a:spLocks noChangeArrowheads="1"/>
          </p:cNvSpPr>
          <p:nvPr/>
        </p:nvSpPr>
        <p:spPr bwMode="auto">
          <a:xfrm>
            <a:off x="762000" y="-571500"/>
            <a:ext cx="7924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vi-VN" sz="3600" smtClean="0">
              <a:solidFill>
                <a:srgbClr val="FF0066"/>
              </a:solidFill>
              <a:latin typeface="VNI-Ariston" pitchFamily="2" charset="0"/>
            </a:endParaRPr>
          </a:p>
        </p:txBody>
      </p:sp>
      <p:pic>
        <p:nvPicPr>
          <p:cNvPr id="14339" name="Picture 8" descr="Copy of gau nh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600" y="3829050"/>
            <a:ext cx="1219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0" name="Group 14"/>
          <p:cNvGrpSpPr>
            <a:grpSpLocks/>
          </p:cNvGrpSpPr>
          <p:nvPr/>
        </p:nvGrpSpPr>
        <p:grpSpPr bwMode="auto">
          <a:xfrm>
            <a:off x="304800" y="2343150"/>
            <a:ext cx="4648200" cy="2743200"/>
            <a:chOff x="192" y="1968"/>
            <a:chExt cx="2928" cy="2304"/>
          </a:xfrm>
        </p:grpSpPr>
        <p:pic>
          <p:nvPicPr>
            <p:cNvPr id="14362" name="Picture 15" descr="N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4080"/>
              <a:ext cx="2928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3" name="Picture 16" descr="N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-792" y="3083"/>
              <a:ext cx="2304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3990" name="WordArt 22"/>
          <p:cNvSpPr>
            <a:spLocks noChangeArrowheads="1" noChangeShapeType="1" noTextEdit="1"/>
          </p:cNvSpPr>
          <p:nvPr/>
        </p:nvSpPr>
        <p:spPr bwMode="auto">
          <a:xfrm>
            <a:off x="2057400" y="228600"/>
            <a:ext cx="4743450" cy="597694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PHÒNG GD &amp; ĐT TỈNH THANH HÓA</a:t>
            </a:r>
          </a:p>
        </p:txBody>
      </p:sp>
      <p:sp>
        <p:nvSpPr>
          <p:cNvPr id="83995" name="WordArt 27"/>
          <p:cNvSpPr>
            <a:spLocks noChangeArrowheads="1" noChangeShapeType="1" noTextEdit="1"/>
          </p:cNvSpPr>
          <p:nvPr/>
        </p:nvSpPr>
        <p:spPr bwMode="auto">
          <a:xfrm>
            <a:off x="2209800" y="800100"/>
            <a:ext cx="4343400" cy="5143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scene3d>
              <a:camera prst="legacyPerspectiveFront">
                <a:rot lat="2051998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TRƯỜNG MẦM NON VƯỜN HỒNG</a:t>
            </a:r>
            <a:endParaRPr lang="en-US" sz="3600" kern="10" dirty="0" smtClean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83998" name="Text Box 30"/>
          <p:cNvSpPr txBox="1">
            <a:spLocks noChangeArrowheads="1"/>
          </p:cNvSpPr>
          <p:nvPr/>
        </p:nvSpPr>
        <p:spPr bwMode="auto">
          <a:xfrm>
            <a:off x="1143000" y="2285314"/>
            <a:ext cx="7691437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002060"/>
                </a:solidFill>
                <a:cs typeface="Times New Roman" pitchFamily="18" charset="0"/>
              </a:rPr>
              <a:t>CHỦ ĐỀ </a:t>
            </a:r>
            <a:r>
              <a:rPr lang="en-US" sz="3600" b="1" smtClean="0">
                <a:solidFill>
                  <a:srgbClr val="002060"/>
                </a:solidFill>
                <a:cs typeface="Times New Roman" pitchFamily="18" charset="0"/>
              </a:rPr>
              <a:t>: Giao thông</a:t>
            </a:r>
            <a:endParaRPr lang="en-US" sz="36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002060"/>
                </a:solidFill>
                <a:latin typeface=".VnTime" pitchFamily="34" charset="0"/>
              </a:rPr>
              <a:t>§</a:t>
            </a:r>
            <a:r>
              <a:rPr lang="en-US" sz="4000" b="1" dirty="0" err="1" smtClean="0">
                <a:solidFill>
                  <a:srgbClr val="002060"/>
                </a:solidFill>
                <a:latin typeface=".VnTime" pitchFamily="34" charset="0"/>
              </a:rPr>
              <a:t>èi</a:t>
            </a:r>
            <a:r>
              <a:rPr lang="en-US" sz="4000" b="1" dirty="0" smtClean="0">
                <a:solidFill>
                  <a:srgbClr val="002060"/>
                </a:solidFill>
                <a:latin typeface=".VnTime" pitchFamily="34" charset="0"/>
              </a:rPr>
              <a:t> </a:t>
            </a:r>
            <a:r>
              <a:rPr lang="en-US" sz="4000" b="1" err="1" smtClean="0">
                <a:solidFill>
                  <a:srgbClr val="002060"/>
                </a:solidFill>
                <a:latin typeface="Calibri"/>
              </a:rPr>
              <a:t>t­</a:t>
            </a:r>
            <a:r>
              <a:rPr lang="en-US" sz="4000" b="1" err="1" smtClean="0">
                <a:solidFill>
                  <a:srgbClr val="002060"/>
                </a:solidFill>
                <a:cs typeface="Times New Roman" pitchFamily="18" charset="0"/>
              </a:rPr>
              <a:t>ượng</a:t>
            </a:r>
            <a:r>
              <a:rPr lang="en-US" sz="4000" b="1" smtClean="0">
                <a:solidFill>
                  <a:srgbClr val="002060"/>
                </a:solidFill>
                <a:latin typeface=".VnTime" pitchFamily="34" charset="0"/>
              </a:rPr>
              <a:t> 4-5 </a:t>
            </a:r>
            <a:r>
              <a:rPr lang="en-US" sz="4000" b="1" dirty="0" err="1" smtClean="0">
                <a:solidFill>
                  <a:srgbClr val="002060"/>
                </a:solidFill>
                <a:latin typeface=".VnTime" pitchFamily="34" charset="0"/>
              </a:rPr>
              <a:t>tuæi</a:t>
            </a:r>
            <a:endParaRPr lang="en-US" sz="4000" b="1" dirty="0" smtClean="0">
              <a:solidFill>
                <a:srgbClr val="002060"/>
              </a:solidFill>
              <a:latin typeface=".VnTime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err="1" smtClean="0">
                <a:solidFill>
                  <a:srgbClr val="002060"/>
                </a:solidFill>
                <a:latin typeface=".VnTime" pitchFamily="34" charset="0"/>
              </a:rPr>
              <a:t>Ng</a:t>
            </a:r>
            <a:r>
              <a:rPr lang="en-US" sz="4000" b="1" dirty="0" err="1" smtClean="0">
                <a:solidFill>
                  <a:srgbClr val="002060"/>
                </a:solidFill>
                <a:cs typeface="Times New Roman" pitchFamily="18" charset="0"/>
              </a:rPr>
              <a:t>ư</a:t>
            </a:r>
            <a:r>
              <a:rPr lang="en-US" sz="4000" b="1" dirty="0" err="1" smtClean="0">
                <a:solidFill>
                  <a:srgbClr val="002060"/>
                </a:solidFill>
                <a:latin typeface=".VnTime" pitchFamily="34" charset="0"/>
              </a:rPr>
              <a:t>­êi</a:t>
            </a:r>
            <a:r>
              <a:rPr lang="en-US" sz="4000" b="1" dirty="0" smtClean="0">
                <a:solidFill>
                  <a:srgbClr val="002060"/>
                </a:solidFill>
                <a:latin typeface=".VnTime" pitchFamily="34" charset="0"/>
              </a:rPr>
              <a:t> </a:t>
            </a:r>
            <a:r>
              <a:rPr lang="en-US" sz="4000" b="1" dirty="0">
                <a:solidFill>
                  <a:srgbClr val="002060"/>
                </a:solidFill>
                <a:latin typeface=".VnTime" pitchFamily="34" charset="0"/>
              </a:rPr>
              <a:t>d¹y</a:t>
            </a:r>
            <a:r>
              <a:rPr lang="en-US" sz="4000" b="1">
                <a:solidFill>
                  <a:srgbClr val="002060"/>
                </a:solidFill>
                <a:latin typeface=".VnTime" pitchFamily="34" charset="0"/>
              </a:rPr>
              <a:t>: </a:t>
            </a:r>
            <a:r>
              <a:rPr lang="en-US" sz="4000" b="1" smtClean="0">
                <a:solidFill>
                  <a:srgbClr val="002060"/>
                </a:solidFill>
                <a:cs typeface="Times New Roman" pitchFamily="18" charset="0"/>
              </a:rPr>
              <a:t>Trần Thị Tiệp</a:t>
            </a:r>
            <a:r>
              <a:rPr lang="en-US" sz="4000" b="1" smtClean="0">
                <a:solidFill>
                  <a:srgbClr val="002060"/>
                </a:solidFill>
                <a:latin typeface=".VnTime" pitchFamily="34" charset="0"/>
              </a:rPr>
              <a:t>.</a:t>
            </a:r>
            <a:endParaRPr lang="en-US" sz="4000" b="1" dirty="0">
              <a:solidFill>
                <a:srgbClr val="002060"/>
              </a:solidFill>
              <a:latin typeface=".VnTime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002060"/>
                </a:solidFill>
                <a:latin typeface=".VnTime" pitchFamily="34" charset="0"/>
              </a:rPr>
              <a:t> </a:t>
            </a:r>
            <a:endParaRPr lang="en-US" sz="4000" b="1" dirty="0">
              <a:solidFill>
                <a:srgbClr val="002060"/>
              </a:solidFill>
              <a:latin typeface=".VnTime" pitchFamily="34" charset="0"/>
            </a:endParaRPr>
          </a:p>
        </p:txBody>
      </p:sp>
      <p:sp>
        <p:nvSpPr>
          <p:cNvPr id="84000" name="Text Box 32"/>
          <p:cNvSpPr txBox="1">
            <a:spLocks noChangeArrowheads="1"/>
          </p:cNvSpPr>
          <p:nvPr/>
        </p:nvSpPr>
        <p:spPr bwMode="auto">
          <a:xfrm>
            <a:off x="2728926" y="4532289"/>
            <a:ext cx="39766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002060"/>
                </a:solidFill>
              </a:rPr>
              <a:t>Năm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học</a:t>
            </a:r>
            <a:r>
              <a:rPr lang="en-US" sz="2400" b="1" dirty="0" smtClean="0">
                <a:solidFill>
                  <a:srgbClr val="002060"/>
                </a:solidFill>
              </a:rPr>
              <a:t>: 2016- 2017</a:t>
            </a:r>
          </a:p>
        </p:txBody>
      </p:sp>
      <p:pic>
        <p:nvPicPr>
          <p:cNvPr id="14345" name="Picture 34" descr="878031oq6iuoirb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91538" y="3243262"/>
            <a:ext cx="752475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35" descr="878031oq6iuoirb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56853" y="3594497"/>
            <a:ext cx="564356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36" descr="Picture7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47528">
            <a:off x="361950" y="1456990"/>
            <a:ext cx="8001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37" descr="878031oq6iuoirb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441853" y="3594497"/>
            <a:ext cx="564356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38" descr="878031oq6iuoirb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3" y="3243262"/>
            <a:ext cx="752475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39" descr="887822uivpqeloza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107880" y="-1107875"/>
            <a:ext cx="556022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40" descr="887822uivpqeloza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7"/>
            <a:ext cx="619125" cy="1735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009" name="Picture 41" descr="Bluebird05-animated-chick_in_flight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545" y="906719"/>
            <a:ext cx="104775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010" name="Picture 42" descr="comicbird-animated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6000" y="742950"/>
            <a:ext cx="1828800" cy="66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4" name="Picture 43" descr="887822uivpqeloza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78322" y="-925115"/>
            <a:ext cx="464344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5" name="Picture 44" descr="887822uivpqeloza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8" y="7"/>
            <a:ext cx="619125" cy="1735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6" name="Picture 5" descr="gachnga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40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7" name="Picture 5" descr="gachnga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5029200"/>
            <a:ext cx="91440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8" name="Picture 13" descr="gachnga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09544" y="2512219"/>
            <a:ext cx="5143500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9" name="Picture 10" descr="gachnga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512218" y="2512225"/>
            <a:ext cx="5143500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4" name="WordArt 32"/>
          <p:cNvSpPr>
            <a:spLocks noChangeArrowheads="1" noChangeShapeType="1" noTextEdit="1"/>
          </p:cNvSpPr>
          <p:nvPr/>
        </p:nvSpPr>
        <p:spPr bwMode="auto">
          <a:xfrm>
            <a:off x="3124200" y="4095750"/>
            <a:ext cx="3886200" cy="48339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</a:t>
            </a:r>
            <a:r>
              <a:rPr lang="en-US" sz="3600" b="1" kern="1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Hoa Lan</a:t>
            </a:r>
            <a:endParaRPr lang="en-US" sz="3600" b="1" kern="10" dirty="0" smtClean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105" name="WordArt 33" descr="White marble"/>
          <p:cNvSpPr>
            <a:spLocks noChangeArrowheads="1" noChangeShapeType="1" noTextEdit="1"/>
          </p:cNvSpPr>
          <p:nvPr/>
        </p:nvSpPr>
        <p:spPr bwMode="auto">
          <a:xfrm>
            <a:off x="1409700" y="1507331"/>
            <a:ext cx="6919770" cy="8352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smtClean="0">
                <a:ln w="9525">
                  <a:round/>
                  <a:headEnd/>
                  <a:tailEnd/>
                </a:ln>
                <a:blipFill dpi="0" rotWithShape="0">
                  <a:blip r:embed="rId13"/>
                  <a:srcRect/>
                  <a:tile tx="0" ty="0" sx="100000" sy="100000" flip="none" algn="tl"/>
                </a:blipFill>
                <a:cs typeface="Arial"/>
              </a:rPr>
              <a:t>GIÁO ÁN: LÀM QUEN VỚI TOÁN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600" b="1" kern="1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SỐ 4 </a:t>
            </a:r>
            <a:r>
              <a:rPr lang="en-US" sz="66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( TIẾT 2)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4335266"/>
      </p:ext>
    </p:extLst>
  </p:cSld>
  <p:clrMapOvr>
    <a:masterClrMapping/>
  </p:clrMapOvr>
  <p:transition advClick="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40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84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8400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84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3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3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3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3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3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3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83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839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839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839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40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90" grpId="0" animBg="1"/>
      <p:bldP spid="83995" grpId="0" animBg="1"/>
      <p:bldP spid="3104" grpId="0" animBg="1"/>
      <p:bldP spid="310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13" y="2343150"/>
            <a:ext cx="1880871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84688" y="2270717"/>
            <a:ext cx="1849112" cy="287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33800" y="2343150"/>
            <a:ext cx="1828802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62600" y="2343150"/>
            <a:ext cx="1981200" cy="280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WordArt 22"/>
          <p:cNvSpPr>
            <a:spLocks noChangeArrowheads="1" noChangeShapeType="1" noTextEdit="1"/>
          </p:cNvSpPr>
          <p:nvPr/>
        </p:nvSpPr>
        <p:spPr bwMode="auto">
          <a:xfrm>
            <a:off x="7983358" y="2740720"/>
            <a:ext cx="1084442" cy="20615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5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4</a:t>
            </a:r>
            <a:endParaRPr lang="en-US" sz="36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sp>
        <p:nvSpPr>
          <p:cNvPr id="23" name="WordArt 22"/>
          <p:cNvSpPr>
            <a:spLocks noChangeArrowheads="1" noChangeShapeType="1" noTextEdit="1"/>
          </p:cNvSpPr>
          <p:nvPr/>
        </p:nvSpPr>
        <p:spPr bwMode="auto">
          <a:xfrm>
            <a:off x="8059558" y="2718947"/>
            <a:ext cx="932042" cy="20843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5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2</a:t>
            </a:r>
            <a:endParaRPr lang="en-US" sz="36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pic>
        <p:nvPicPr>
          <p:cNvPr id="13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1200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029" y="0"/>
            <a:ext cx="1932214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243" y="0"/>
            <a:ext cx="1905000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-1"/>
            <a:ext cx="1905000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WordArt 22"/>
          <p:cNvSpPr>
            <a:spLocks noChangeArrowheads="1" noChangeShapeType="1" noTextEdit="1"/>
          </p:cNvSpPr>
          <p:nvPr/>
        </p:nvSpPr>
        <p:spPr bwMode="auto">
          <a:xfrm>
            <a:off x="7983358" y="206195"/>
            <a:ext cx="1084442" cy="20555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5000"/>
              </a:avLst>
            </a:prstTxWarp>
          </a:bodyPr>
          <a:lstStyle/>
          <a:p>
            <a:r>
              <a:rPr lang="en-US" sz="3600" kern="1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4</a:t>
            </a:r>
            <a:endParaRPr lang="en-US" sz="36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46820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WordArt 22"/>
          <p:cNvSpPr>
            <a:spLocks noChangeArrowheads="1" noChangeShapeType="1" noTextEdit="1"/>
          </p:cNvSpPr>
          <p:nvPr/>
        </p:nvSpPr>
        <p:spPr bwMode="auto">
          <a:xfrm>
            <a:off x="7983358" y="206195"/>
            <a:ext cx="1084442" cy="20555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5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4</a:t>
            </a:r>
            <a:endParaRPr lang="en-US" sz="36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pic>
        <p:nvPicPr>
          <p:cNvPr id="84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28800" y="2495550"/>
            <a:ext cx="1723290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" y="2495550"/>
            <a:ext cx="1829623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WordArt 22"/>
          <p:cNvSpPr>
            <a:spLocks noChangeArrowheads="1" noChangeShapeType="1" noTextEdit="1"/>
          </p:cNvSpPr>
          <p:nvPr/>
        </p:nvSpPr>
        <p:spPr bwMode="auto">
          <a:xfrm>
            <a:off x="7848600" y="2718947"/>
            <a:ext cx="1219200" cy="20843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5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2</a:t>
            </a:r>
            <a:endParaRPr lang="en-US" sz="36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sp>
        <p:nvSpPr>
          <p:cNvPr id="24" name="WordArt 22"/>
          <p:cNvSpPr>
            <a:spLocks noChangeArrowheads="1" noChangeShapeType="1" noTextEdit="1"/>
          </p:cNvSpPr>
          <p:nvPr/>
        </p:nvSpPr>
        <p:spPr bwMode="auto">
          <a:xfrm>
            <a:off x="7907158" y="229006"/>
            <a:ext cx="1008242" cy="20843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5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2</a:t>
            </a:r>
            <a:endParaRPr lang="en-US" sz="36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pic>
        <p:nvPicPr>
          <p:cNvPr id="11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9621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9050"/>
            <a:ext cx="172329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090" y="0"/>
            <a:ext cx="172329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380" y="-8164"/>
            <a:ext cx="172329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16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13" y="2343150"/>
            <a:ext cx="1880871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84688" y="2270717"/>
            <a:ext cx="1849112" cy="287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33800" y="2343150"/>
            <a:ext cx="1828802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62600" y="2343150"/>
            <a:ext cx="1981200" cy="280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WordArt 22"/>
          <p:cNvSpPr>
            <a:spLocks noChangeArrowheads="1" noChangeShapeType="1" noTextEdit="1"/>
          </p:cNvSpPr>
          <p:nvPr/>
        </p:nvSpPr>
        <p:spPr bwMode="auto">
          <a:xfrm>
            <a:off x="7983358" y="2740720"/>
            <a:ext cx="1084442" cy="20615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5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4</a:t>
            </a:r>
            <a:endParaRPr lang="en-US" sz="36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sp>
        <p:nvSpPr>
          <p:cNvPr id="23" name="WordArt 22"/>
          <p:cNvSpPr>
            <a:spLocks noChangeArrowheads="1" noChangeShapeType="1" noTextEdit="1"/>
          </p:cNvSpPr>
          <p:nvPr/>
        </p:nvSpPr>
        <p:spPr bwMode="auto">
          <a:xfrm>
            <a:off x="8059558" y="2718947"/>
            <a:ext cx="932042" cy="20843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5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2</a:t>
            </a:r>
            <a:endParaRPr lang="en-US" sz="36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pic>
        <p:nvPicPr>
          <p:cNvPr id="13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1200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029" y="0"/>
            <a:ext cx="1932214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243" y="0"/>
            <a:ext cx="1905000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-1"/>
            <a:ext cx="1905000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WordArt 22"/>
          <p:cNvSpPr>
            <a:spLocks noChangeArrowheads="1" noChangeShapeType="1" noTextEdit="1"/>
          </p:cNvSpPr>
          <p:nvPr/>
        </p:nvSpPr>
        <p:spPr bwMode="auto">
          <a:xfrm>
            <a:off x="7983358" y="206195"/>
            <a:ext cx="1084442" cy="20555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5000"/>
              </a:avLst>
            </a:prstTxWarp>
          </a:bodyPr>
          <a:lstStyle/>
          <a:p>
            <a:r>
              <a:rPr lang="en-US" sz="3600" kern="1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4</a:t>
            </a:r>
            <a:endParaRPr lang="en-US" sz="36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80323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WordArt 22"/>
          <p:cNvSpPr>
            <a:spLocks noChangeArrowheads="1" noChangeShapeType="1" noTextEdit="1"/>
          </p:cNvSpPr>
          <p:nvPr/>
        </p:nvSpPr>
        <p:spPr bwMode="auto">
          <a:xfrm>
            <a:off x="7983358" y="206195"/>
            <a:ext cx="1084442" cy="20555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5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4</a:t>
            </a:r>
            <a:endParaRPr lang="en-US" sz="36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pic>
        <p:nvPicPr>
          <p:cNvPr id="84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28800" y="2495550"/>
            <a:ext cx="1723290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" y="2495550"/>
            <a:ext cx="1829623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WordArt 22"/>
          <p:cNvSpPr>
            <a:spLocks noChangeArrowheads="1" noChangeShapeType="1" noTextEdit="1"/>
          </p:cNvSpPr>
          <p:nvPr/>
        </p:nvSpPr>
        <p:spPr bwMode="auto">
          <a:xfrm>
            <a:off x="7848600" y="2718947"/>
            <a:ext cx="1219200" cy="20843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5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2</a:t>
            </a:r>
            <a:endParaRPr lang="en-US" sz="36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sp>
        <p:nvSpPr>
          <p:cNvPr id="24" name="WordArt 22"/>
          <p:cNvSpPr>
            <a:spLocks noChangeArrowheads="1" noChangeShapeType="1" noTextEdit="1"/>
          </p:cNvSpPr>
          <p:nvPr/>
        </p:nvSpPr>
        <p:spPr bwMode="auto">
          <a:xfrm>
            <a:off x="7907158" y="229006"/>
            <a:ext cx="1008242" cy="20843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5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2</a:t>
            </a:r>
            <a:endParaRPr lang="en-US" sz="36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pic>
        <p:nvPicPr>
          <p:cNvPr id="11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9621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9050"/>
            <a:ext cx="172329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090" y="0"/>
            <a:ext cx="172329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380" y="-8164"/>
            <a:ext cx="172329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55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WordArt 22"/>
          <p:cNvSpPr>
            <a:spLocks noChangeArrowheads="1" noChangeShapeType="1" noTextEdit="1"/>
          </p:cNvSpPr>
          <p:nvPr/>
        </p:nvSpPr>
        <p:spPr bwMode="auto">
          <a:xfrm>
            <a:off x="7983358" y="206195"/>
            <a:ext cx="1084442" cy="20555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5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4</a:t>
            </a:r>
            <a:endParaRPr lang="en-US" sz="36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pic>
        <p:nvPicPr>
          <p:cNvPr id="86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4592" y="2313381"/>
            <a:ext cx="1919592" cy="283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63500" y="2313382"/>
            <a:ext cx="2010535" cy="283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74035" y="2313381"/>
            <a:ext cx="1898364" cy="283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WordArt 22"/>
          <p:cNvSpPr>
            <a:spLocks noChangeArrowheads="1" noChangeShapeType="1" noTextEdit="1"/>
          </p:cNvSpPr>
          <p:nvPr/>
        </p:nvSpPr>
        <p:spPr bwMode="auto">
          <a:xfrm>
            <a:off x="8049726" y="2740720"/>
            <a:ext cx="1084442" cy="20615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5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4</a:t>
            </a:r>
            <a:endParaRPr lang="en-US" sz="36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pic>
        <p:nvPicPr>
          <p:cNvPr id="13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14206" y="2313381"/>
            <a:ext cx="2049293" cy="283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062" y="-19050"/>
            <a:ext cx="1905000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-1"/>
            <a:ext cx="1981199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062" y="-2"/>
            <a:ext cx="2012137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56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attach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solidFill>
              <a:srgbClr val="00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WordArt 3"/>
          <p:cNvSpPr>
            <a:spLocks noChangeArrowheads="1" noChangeShapeType="1" noTextEdit="1"/>
          </p:cNvSpPr>
          <p:nvPr/>
        </p:nvSpPr>
        <p:spPr bwMode="auto">
          <a:xfrm>
            <a:off x="1524000" y="1885950"/>
            <a:ext cx="5943600" cy="971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smtClean="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PHẦN </a:t>
            </a:r>
            <a:r>
              <a:rPr lang="en-US" sz="3600" b="1" kern="10" smtClean="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3</a:t>
            </a:r>
            <a:r>
              <a:rPr lang="vi-VN" sz="3600" b="1" kern="10" smtClean="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:</a:t>
            </a:r>
            <a:r>
              <a:rPr lang="en-US" sz="3600" b="1" kern="1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 </a:t>
            </a:r>
            <a:r>
              <a:rPr lang="en-US" sz="3600" b="1" kern="10" smtClean="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CHUNG </a:t>
            </a:r>
            <a:r>
              <a:rPr lang="en-US" sz="3600" b="1" kern="10" dirty="0" smtClean="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SỨC</a:t>
            </a:r>
          </a:p>
        </p:txBody>
      </p:sp>
    </p:spTree>
    <p:extLst>
      <p:ext uri="{BB962C8B-B14F-4D97-AF65-F5344CB8AC3E}">
        <p14:creationId xmlns:p14="http://schemas.microsoft.com/office/powerpoint/2010/main" val="2792390872"/>
      </p:ext>
    </p:extLst>
  </p:cSld>
  <p:clrMapOvr>
    <a:masterClrMapping/>
  </p:clrMapOvr>
  <p:transition spd="slow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hi Loan\Hinh Dong (animation)\hình động\nguoi+cay+hoa\NGUOI\ANIM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20241"/>
            <a:ext cx="3071813" cy="305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Horizontal Scroll 8"/>
          <p:cNvSpPr/>
          <p:nvPr/>
        </p:nvSpPr>
        <p:spPr>
          <a:xfrm>
            <a:off x="1428750" y="3321844"/>
            <a:ext cx="5786438" cy="1714500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 CHƠI 1: NGHE TINH ĐẾM GIỎI</a:t>
            </a:r>
            <a:endParaRPr lang="vi-VN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C:\Users\Phi Loan\Hinh Dong (animation)\nguoi+cay+hoa\8731-001-01-106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0"/>
            <a:ext cx="3429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Lightning Bolt 12"/>
          <p:cNvSpPr/>
          <p:nvPr/>
        </p:nvSpPr>
        <p:spPr>
          <a:xfrm flipH="1">
            <a:off x="3571880" y="2411017"/>
            <a:ext cx="714375" cy="112514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pic>
        <p:nvPicPr>
          <p:cNvPr id="14" name="Picture 6" descr="D:\Thanky\Thuvienhinh\HINH VUI+School\happyface_w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1553768"/>
            <a:ext cx="1516062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906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9459" name="Picture 6" descr="C:\Users\NGOCTHANH\Desktop\anh dep\725049hhwhm87hwn.gif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819" y="35392"/>
            <a:ext cx="91440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0" name="Picture 10" descr="C:\Users\NGOCTHANH\Desktop\anh dep\18541558_6167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674522" y="4112419"/>
            <a:ext cx="53816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0" descr="C:\Users\NGOCTHANH\Desktop\anh dep\18541558_6167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450" y="3886200"/>
            <a:ext cx="717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0" descr="C:\Users\NGOCTHANH\Desktop\anh dep\18541558_6167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29050"/>
            <a:ext cx="717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0" descr="C:\Users\NGOCTHANH\Desktop\anh dep\18541558_6167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550322" y="4112419"/>
            <a:ext cx="53816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9144" name="AutoShape 8"/>
          <p:cNvSpPr>
            <a:spLocks noChangeArrowheads="1"/>
          </p:cNvSpPr>
          <p:nvPr/>
        </p:nvSpPr>
        <p:spPr bwMode="auto">
          <a:xfrm rot="5085049">
            <a:off x="3927475" y="-2574925"/>
            <a:ext cx="1436688" cy="7158038"/>
          </a:xfrm>
          <a:prstGeom prst="irregularSeal2">
            <a:avLst/>
          </a:prstGeom>
          <a:solidFill>
            <a:srgbClr val="800000"/>
          </a:solidFill>
          <a:ln w="9525">
            <a:solidFill>
              <a:srgbClr val="A3F7F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9145" name="WordArt 9"/>
          <p:cNvSpPr>
            <a:spLocks noChangeArrowheads="1" noChangeShapeType="1" noTextEdit="1"/>
          </p:cNvSpPr>
          <p:nvPr/>
        </p:nvSpPr>
        <p:spPr bwMode="auto">
          <a:xfrm>
            <a:off x="2895600" y="685800"/>
            <a:ext cx="3048000" cy="514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 smtClean="0">
                <a:solidFill>
                  <a:srgbClr val="FFFF00"/>
                </a:solidFill>
                <a:latin typeface="Times New Roman"/>
                <a:cs typeface="Times New Roman"/>
              </a:rPr>
              <a:t>Trò chơi: 2</a:t>
            </a:r>
            <a:endParaRPr lang="en-US" sz="3600" b="1" kern="1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219146" name="WordArt 10"/>
          <p:cNvSpPr>
            <a:spLocks noChangeArrowheads="1" noChangeShapeType="1" noTextEdit="1"/>
          </p:cNvSpPr>
          <p:nvPr/>
        </p:nvSpPr>
        <p:spPr bwMode="auto">
          <a:xfrm>
            <a:off x="914400" y="1371600"/>
            <a:ext cx="8001000" cy="222885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Đội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nào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nhanh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hơn</a:t>
            </a:r>
            <a:endParaRPr lang="en-US" sz="3600" kern="10" dirty="0" smtClean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219147" name="8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2291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3360702"/>
      </p:ext>
    </p:extLst>
  </p:cSld>
  <p:clrMapOvr>
    <a:masterClrMapping/>
  </p:clrMapOvr>
  <p:transition advClick="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19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6" presetClass="emp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5" dur="3000" tmFilter="0, 0; .2, .5; .8, .5; 1, 0"/>
                                        <p:tgtEl>
                                          <p:spTgt spid="2191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500" autoRev="1" fill="hold"/>
                                        <p:tgtEl>
                                          <p:spTgt spid="2191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219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9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9384" fill="hold"/>
                                        <p:tgtEl>
                                          <p:spTgt spid="2191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147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9147"/>
                </p:tgtEl>
              </p:cMediaNode>
            </p:audio>
          </p:childTnLst>
        </p:cTn>
      </p:par>
    </p:tnLst>
    <p:bldLst>
      <p:bldP spid="219144" grpId="0" animBg="1"/>
      <p:bldP spid="219145" grpId="0" animBg="1"/>
      <p:bldP spid="219145" grpId="1" animBg="1"/>
      <p:bldP spid="21914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 descr="67.jpg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350"/>
            <a:ext cx="9144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9" descr="bi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24800" y="228601"/>
            <a:ext cx="7239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10" descr="bi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20100" y="800101"/>
            <a:ext cx="7239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11" descr="bi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28800" y="228601"/>
            <a:ext cx="7239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2" descr="bi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5200" y="914401"/>
            <a:ext cx="7239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3" descr="bi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0" y="228601"/>
            <a:ext cx="7239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21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85951"/>
            <a:ext cx="1009650" cy="835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21" descr="67126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663" y="1657350"/>
            <a:ext cx="1668463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23" descr="67126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886200"/>
            <a:ext cx="16764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5" name="Group 11"/>
          <p:cNvGrpSpPr>
            <a:grpSpLocks noChangeAspect="1"/>
          </p:cNvGrpSpPr>
          <p:nvPr/>
        </p:nvGrpSpPr>
        <p:grpSpPr bwMode="auto">
          <a:xfrm>
            <a:off x="0" y="0"/>
            <a:ext cx="2838450" cy="2163366"/>
            <a:chOff x="0" y="0"/>
            <a:chExt cx="1788" cy="1817"/>
          </a:xfrm>
        </p:grpSpPr>
        <p:pic>
          <p:nvPicPr>
            <p:cNvPr id="21547" name="Picture 21" descr="hoa-ho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139794">
              <a:off x="73" y="121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8" name="Picture 22" descr="hoa-da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786" y="-786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9" name="Picture 23" descr="hoa-day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748" y="835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16" name="Group 15"/>
          <p:cNvGrpSpPr>
            <a:grpSpLocks noChangeAspect="1"/>
          </p:cNvGrpSpPr>
          <p:nvPr/>
        </p:nvGrpSpPr>
        <p:grpSpPr bwMode="auto">
          <a:xfrm rot="5400000">
            <a:off x="6659564" y="-359964"/>
            <a:ext cx="2128838" cy="2884487"/>
            <a:chOff x="0" y="0"/>
            <a:chExt cx="1788" cy="1817"/>
          </a:xfrm>
        </p:grpSpPr>
        <p:pic>
          <p:nvPicPr>
            <p:cNvPr id="21544" name="Picture 21" descr="hoa-ho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139794">
              <a:off x="73" y="121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5" name="Picture 22" descr="hoa-da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786" y="-786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6" name="Picture 23" descr="hoa-day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748" y="835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17" name="Group 19"/>
          <p:cNvGrpSpPr>
            <a:grpSpLocks noChangeAspect="1"/>
          </p:cNvGrpSpPr>
          <p:nvPr/>
        </p:nvGrpSpPr>
        <p:grpSpPr bwMode="auto">
          <a:xfrm rot="10800000">
            <a:off x="6305550" y="2980136"/>
            <a:ext cx="2838450" cy="2163365"/>
            <a:chOff x="0" y="0"/>
            <a:chExt cx="1788" cy="1817"/>
          </a:xfrm>
        </p:grpSpPr>
        <p:pic>
          <p:nvPicPr>
            <p:cNvPr id="21541" name="Picture 21" descr="hoa-ho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139794">
              <a:off x="73" y="121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2" name="Picture 22" descr="hoa-da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786" y="-786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3" name="Picture 23" descr="hoa-day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748" y="835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518" name="Picture 19" descr="Picture2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85800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Picture 19" descr="Picture2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200400"/>
            <a:ext cx="1905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20" name="Group 25"/>
          <p:cNvGrpSpPr>
            <a:grpSpLocks noChangeAspect="1"/>
          </p:cNvGrpSpPr>
          <p:nvPr/>
        </p:nvGrpSpPr>
        <p:grpSpPr bwMode="auto">
          <a:xfrm rot="-834261">
            <a:off x="6858003" y="2514600"/>
            <a:ext cx="633413" cy="1287066"/>
            <a:chOff x="0" y="0"/>
            <a:chExt cx="1728" cy="2160"/>
          </a:xfrm>
        </p:grpSpPr>
        <p:pic>
          <p:nvPicPr>
            <p:cNvPr id="21539" name="Picture 45" descr="dau tho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56892">
              <a:off x="528" y="0"/>
              <a:ext cx="1200" cy="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0" name="Picture 46" descr="than tho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70831">
              <a:off x="0" y="664"/>
              <a:ext cx="1630" cy="1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527" name="Picture 59" descr="67126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33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28" name="Group 35"/>
          <p:cNvGrpSpPr>
            <a:grpSpLocks noChangeAspect="1"/>
          </p:cNvGrpSpPr>
          <p:nvPr/>
        </p:nvGrpSpPr>
        <p:grpSpPr bwMode="auto">
          <a:xfrm rot="-5400000">
            <a:off x="377826" y="2636837"/>
            <a:ext cx="2128838" cy="2884488"/>
            <a:chOff x="0" y="0"/>
            <a:chExt cx="1788" cy="1817"/>
          </a:xfrm>
        </p:grpSpPr>
        <p:pic>
          <p:nvPicPr>
            <p:cNvPr id="21536" name="Picture 21" descr="hoa-ho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139794">
              <a:off x="73" y="121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7" name="Picture 22" descr="hoa-da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786" y="-786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8" name="Picture 23" descr="hoa-day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748" y="835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529" name="Picture 64" descr="67126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14478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68" name="WordArt 19"/>
          <p:cNvSpPr>
            <a:spLocks noChangeArrowheads="1" noChangeShapeType="1" noTextEdit="1"/>
          </p:cNvSpPr>
          <p:nvPr/>
        </p:nvSpPr>
        <p:spPr bwMode="auto">
          <a:xfrm>
            <a:off x="0" y="114301"/>
            <a:ext cx="9144000" cy="6169819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2417719"/>
                <a:gd name="adj2" fmla="val 72426"/>
              </a:avLst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 kern="1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Xin chào và hẹn gặp lại!</a:t>
            </a:r>
          </a:p>
        </p:txBody>
      </p:sp>
      <p:pic>
        <p:nvPicPr>
          <p:cNvPr id="21531" name="Picture 19" descr="Picture2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14400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3" name="Picture 2" descr="D:\TOAN\Hinh anh\hinh dong\pháo hoa\pháo hoa\khodohoa.com (19)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914401"/>
            <a:ext cx="31242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4" name="Picture 4" descr="D:\TOAN\Hinh anh\hinh dong\pháo hoa\pháo hoa\khodohoa.com (3).g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175" y="1821349"/>
            <a:ext cx="38100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5" name="Picture 4" descr="D:\TOAN\Hinh anh\hinh dong\pháo hoa\pháo hoa\khodohoa.com (3).g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1754505"/>
            <a:ext cx="38100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211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repeatCount="indefinite" decel="10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2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2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2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6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ANH VINH</a:t>
            </a:r>
          </a:p>
        </p:txBody>
      </p:sp>
      <p:sp>
        <p:nvSpPr>
          <p:cNvPr id="26624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/>
              <a:t> </a:t>
            </a:r>
          </a:p>
          <a:p>
            <a:pPr>
              <a:buFontTx/>
              <a:buNone/>
            </a:pPr>
            <a:endParaRPr lang="en-US" dirty="0"/>
          </a:p>
        </p:txBody>
      </p:sp>
      <p:pic>
        <p:nvPicPr>
          <p:cNvPr id="266243" name="Picture 3" descr="TULI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4200526"/>
            <a:ext cx="1238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45" name="Picture 5" descr="TULI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200526"/>
            <a:ext cx="1238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46" name="Picture 6" descr="TULI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200526"/>
            <a:ext cx="1238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47" name="Picture 7" descr="TULI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00526"/>
            <a:ext cx="1238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48" name="Picture 8" descr="Photobuck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900" y="0"/>
            <a:ext cx="9271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49" name="Picture 9" descr="Photobuck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1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50" name="Picture 10" descr="BELLBRD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"/>
            <a:ext cx="2628900" cy="15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51" name="Picture 11" descr="BELLBRD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"/>
            <a:ext cx="2628900" cy="15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52" name="Picture 12" descr="BELLBRD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"/>
            <a:ext cx="2628900" cy="15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53" name="Picture 13" descr="Photobucke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4050"/>
            <a:ext cx="4826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54" name="Picture 14" descr="Photobucke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8172"/>
            <a:ext cx="4826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55" name="Picture 15" descr="Photobucke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12294"/>
            <a:ext cx="4826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56" name="Picture 16" descr="Photobucke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1977629"/>
            <a:ext cx="4826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57" name="Picture 17" descr="Photobucke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2463404"/>
            <a:ext cx="4826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58" name="Picture 18" descr="Photobucke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2950369"/>
            <a:ext cx="4826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59" name="Text Box 19"/>
          <p:cNvSpPr txBox="1">
            <a:spLocks noChangeArrowheads="1"/>
          </p:cNvSpPr>
          <p:nvPr/>
        </p:nvSpPr>
        <p:spPr bwMode="auto">
          <a:xfrm>
            <a:off x="2057400" y="1085850"/>
            <a:ext cx="3657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266261" name="Picture 21" descr="flora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900" y="2158603"/>
            <a:ext cx="1143000" cy="52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2" name="Picture 22" descr="3d butterfl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657350"/>
            <a:ext cx="800100" cy="35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3" name="Picture 23" descr="3d butterfl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14500"/>
            <a:ext cx="12192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4" name="Picture 24" descr="Ani_hum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150" y="9525"/>
            <a:ext cx="1428750" cy="63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5" name="Picture 25" descr="Bunny3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3829050"/>
            <a:ext cx="127635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6" name="Picture 26" descr="blooming_flower_jug_md_wht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57650"/>
            <a:ext cx="5588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7" name="Picture 27" descr="Ani_hum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150020"/>
            <a:ext cx="1428750" cy="63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70" name="Picture 30" descr="fleur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14601"/>
            <a:ext cx="704850" cy="75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8" name="WordArt 2" descr="Narrow vertical"/>
          <p:cNvSpPr>
            <a:spLocks noChangeArrowheads="1" noChangeShapeType="1" noTextEdit="1"/>
          </p:cNvSpPr>
          <p:nvPr/>
        </p:nvSpPr>
        <p:spPr bwMode="auto">
          <a:xfrm>
            <a:off x="838200" y="457201"/>
            <a:ext cx="7924800" cy="128468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20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KÍNH CHÚC CÁC CÔ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20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MẠNH KHOẺ</a:t>
            </a:r>
            <a:endParaRPr lang="en-US" sz="2000" b="1" kern="10" dirty="0" smtClean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66281" name="Picture 41" descr="blumenpflanzen085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43101"/>
            <a:ext cx="2895600" cy="2016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2" name="WordArt 42" descr="Paper bag"/>
          <p:cNvSpPr>
            <a:spLocks noChangeArrowheads="1" noChangeShapeType="1" noTextEdit="1"/>
          </p:cNvSpPr>
          <p:nvPr/>
        </p:nvSpPr>
        <p:spPr bwMode="auto">
          <a:xfrm>
            <a:off x="1762128" y="2000250"/>
            <a:ext cx="5172075" cy="742950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H"/>
              </a:rPr>
              <a:t>CHóC</a:t>
            </a:r>
            <a:r>
              <a:rPr lang="en-US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H"/>
              </a:rPr>
              <a:t>   C¸C  CON   NGOAN  Vµ  </a:t>
            </a:r>
            <a:r>
              <a:rPr lang="en-US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H"/>
              </a:rPr>
              <a:t>HäC</a:t>
            </a:r>
            <a:r>
              <a:rPr lang="en-US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H"/>
              </a:rPr>
              <a:t>  </a:t>
            </a:r>
            <a:r>
              <a:rPr lang="en-US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H"/>
              </a:rPr>
              <a:t>GIáI</a:t>
            </a:r>
            <a:endParaRPr lang="en-US" b="1" kern="10" dirty="0" smtClean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H"/>
            </a:endParaRPr>
          </a:p>
        </p:txBody>
      </p:sp>
      <p:pic>
        <p:nvPicPr>
          <p:cNvPr id="9248" name="Picture 32" descr="Firewrk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73178"/>
            <a:ext cx="914400" cy="670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9" name="Picture 33" descr="Firewrk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286251"/>
            <a:ext cx="914400" cy="670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Picture 17" descr="Firewrk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9100"/>
            <a:ext cx="144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4" name="Picture 18" descr="Firewrk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229100"/>
            <a:ext cx="152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7" name="Picture 47" descr="TULI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200526"/>
            <a:ext cx="1238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8" name="Picture 48" descr="3d butterfl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971800"/>
            <a:ext cx="12192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50" name="WordArt 34"/>
          <p:cNvSpPr>
            <a:spLocks noChangeArrowheads="1" noChangeShapeType="1" noTextEdit="1"/>
          </p:cNvSpPr>
          <p:nvPr/>
        </p:nvSpPr>
        <p:spPr bwMode="auto">
          <a:xfrm>
            <a:off x="1371600" y="3657601"/>
            <a:ext cx="6400800" cy="77152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24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BÀI HỌC KẾT THÚC</a:t>
            </a:r>
            <a:endParaRPr lang="en-US" sz="2400" kern="10" smtClean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276449"/>
      </p:ext>
    </p:extLst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8" dur="2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ua_l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  <p:bldP spid="9250" grpId="0" animBg="1"/>
      <p:bldP spid="925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MTNVI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259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FIREWK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788" y="289323"/>
            <a:ext cx="1420812" cy="1139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FIREWK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0"/>
            <a:ext cx="17160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TREE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232" y="1965723"/>
            <a:ext cx="2667000" cy="3177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FLOWRBOX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1" y="4564857"/>
            <a:ext cx="904875" cy="521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838200" y="1200158"/>
            <a:ext cx="744855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6000" smtClean="0">
              <a:solidFill>
                <a:srgbClr val="FF0000"/>
              </a:solidFill>
              <a:latin typeface=".VnAristote" pitchFamily="34" charset="0"/>
            </a:endParaRPr>
          </a:p>
        </p:txBody>
      </p:sp>
      <p:pic>
        <p:nvPicPr>
          <p:cNvPr id="10248" name="Picture 8" descr="blumen-pflanzen1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13" y="0"/>
            <a:ext cx="15462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 descr="blumen-pflanzen1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" y="0"/>
            <a:ext cx="15462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0" descr="FIREWK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7450"/>
            <a:ext cx="17160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1" descr="FIREWK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663" y="2457456"/>
            <a:ext cx="1412876" cy="113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6" name="WordArt 12"/>
          <p:cNvSpPr>
            <a:spLocks noChangeArrowheads="1" noChangeShapeType="1"/>
          </p:cNvSpPr>
          <p:nvPr/>
        </p:nvSpPr>
        <p:spPr bwMode="auto">
          <a:xfrm>
            <a:off x="304800" y="1771651"/>
            <a:ext cx="7981950" cy="12326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61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5998"/>
                    </a:srgbClr>
                  </a:outerShdw>
                </a:effectLst>
                <a:latin typeface="Arial"/>
                <a:cs typeface="Arial"/>
              </a:rPr>
              <a:t> </a:t>
            </a:r>
          </a:p>
        </p:txBody>
      </p:sp>
      <p:pic>
        <p:nvPicPr>
          <p:cNvPr id="10253" name="Picture 13" descr="Math-04-jun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28651"/>
            <a:ext cx="1314450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14" descr="Math-04-jun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28651"/>
            <a:ext cx="1314450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WordArt 6"/>
          <p:cNvSpPr>
            <a:spLocks noChangeArrowheads="1" noChangeShapeType="1" noTextEdit="1"/>
          </p:cNvSpPr>
          <p:nvPr/>
        </p:nvSpPr>
        <p:spPr bwMode="auto">
          <a:xfrm>
            <a:off x="485788" y="1485901"/>
            <a:ext cx="8201025" cy="1966496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Lucida Bright" pitchFamily="18" charset="0"/>
              </a:rPr>
              <a:t>BÉ VUI HỌC TOÁN</a:t>
            </a:r>
            <a:endParaRPr lang="en-US" sz="3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Lucida Bright" pitchFamily="18" charset="0"/>
            </a:endParaRPr>
          </a:p>
        </p:txBody>
      </p:sp>
      <p:pic>
        <p:nvPicPr>
          <p:cNvPr id="16" name="Picture 49" descr="bird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203597"/>
            <a:ext cx="990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9" descr="bird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50720" y="228600"/>
            <a:ext cx="798512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519611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dministrator\Downloads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219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owchart: Punched Tape 3"/>
          <p:cNvSpPr/>
          <p:nvPr/>
        </p:nvSpPr>
        <p:spPr bwMode="auto">
          <a:xfrm>
            <a:off x="207818" y="-15587"/>
            <a:ext cx="4343400" cy="1943100"/>
          </a:xfrm>
          <a:prstGeom prst="flowChartPunchedTap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800" b="1" dirty="0" err="1" smtClean="0">
                <a:solidFill>
                  <a:srgbClr val="FF0000"/>
                </a:solidFill>
                <a:latin typeface=".VnTimeH" pitchFamily="34" charset="0"/>
              </a:rPr>
              <a:t>PhÇn</a:t>
            </a:r>
            <a:r>
              <a:rPr lang="en-US" sz="4800" b="1" dirty="0" smtClean="0">
                <a:solidFill>
                  <a:srgbClr val="FF0000"/>
                </a:solidFill>
                <a:latin typeface=".VnTimeH" pitchFamily="34" charset="0"/>
              </a:rPr>
              <a:t> i: </a:t>
            </a:r>
            <a:r>
              <a:rPr lang="en-US" sz="4800" b="1" dirty="0" err="1" smtClean="0">
                <a:solidFill>
                  <a:srgbClr val="FF0000"/>
                </a:solidFill>
                <a:latin typeface=".VnTimeH" pitchFamily="34" charset="0"/>
              </a:rPr>
              <a:t>thö</a:t>
            </a:r>
            <a:r>
              <a:rPr lang="en-US" sz="4800" b="1" dirty="0" smtClean="0">
                <a:solidFill>
                  <a:srgbClr val="FF0000"/>
                </a:solidFill>
                <a:latin typeface=".VnTimeH" pitchFamily="34" charset="0"/>
              </a:rPr>
              <a:t> </a:t>
            </a:r>
            <a:r>
              <a:rPr lang="en-US" sz="4800" b="1" err="1" smtClean="0">
                <a:solidFill>
                  <a:srgbClr val="FF0000"/>
                </a:solidFill>
                <a:latin typeface=".VnTimeH" pitchFamily="34" charset="0"/>
              </a:rPr>
              <a:t>tµi</a:t>
            </a:r>
            <a:r>
              <a:rPr lang="en-US" sz="4800" b="1" smtClean="0">
                <a:solidFill>
                  <a:srgbClr val="FF0000"/>
                </a:solidFill>
                <a:latin typeface=".VnTimeH" pitchFamily="34" charset="0"/>
              </a:rPr>
              <a:t> c</a:t>
            </a:r>
            <a:r>
              <a:rPr lang="en-US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Ù</a:t>
            </a:r>
            <a:r>
              <a:rPr lang="en-US" sz="4800" b="1" smtClean="0">
                <a:solidFill>
                  <a:srgbClr val="FF0000"/>
                </a:solidFill>
                <a:latin typeface=".VnTimeH" pitchFamily="34" charset="0"/>
              </a:rPr>
              <a:t>NG </a:t>
            </a:r>
            <a:r>
              <a:rPr lang="en-US" sz="4800" b="1" dirty="0" err="1" smtClean="0">
                <a:solidFill>
                  <a:srgbClr val="FF0000"/>
                </a:solidFill>
                <a:latin typeface=".VnTimeH" pitchFamily="34" charset="0"/>
              </a:rPr>
              <a:t>bÐ</a:t>
            </a:r>
            <a:endParaRPr kumimoji="0" lang="en-US" sz="4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.VnTimeH" pitchFamily="34" charset="0"/>
            </a:endParaRPr>
          </a:p>
        </p:txBody>
      </p:sp>
      <p:sp>
        <p:nvSpPr>
          <p:cNvPr id="5" name="Smiley Face 4"/>
          <p:cNvSpPr/>
          <p:nvPr/>
        </p:nvSpPr>
        <p:spPr bwMode="auto">
          <a:xfrm>
            <a:off x="4163291" y="1352550"/>
            <a:ext cx="4953000" cy="1771650"/>
          </a:xfrm>
          <a:prstGeom prst="smileyFac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b="1" dirty="0" err="1" smtClean="0">
                <a:latin typeface=".VnTimeH" pitchFamily="34" charset="0"/>
              </a:rPr>
              <a:t>PhÇn</a:t>
            </a:r>
            <a:r>
              <a:rPr lang="en-US" sz="4000" b="1" dirty="0" smtClean="0">
                <a:latin typeface=".VnTimeH" pitchFamily="34" charset="0"/>
              </a:rPr>
              <a:t> ii: </a:t>
            </a:r>
            <a:r>
              <a:rPr lang="en-US" sz="4000" b="1" dirty="0" err="1" smtClean="0">
                <a:latin typeface=".VnTimeH" pitchFamily="34" charset="0"/>
              </a:rPr>
              <a:t>ai</a:t>
            </a:r>
            <a:r>
              <a:rPr lang="en-US" sz="4000" b="1" dirty="0" smtClean="0">
                <a:latin typeface=".VnTimeH" pitchFamily="34" charset="0"/>
              </a:rPr>
              <a:t> </a:t>
            </a:r>
            <a:r>
              <a:rPr lang="en-US" sz="4000" b="1" dirty="0" err="1" smtClean="0">
                <a:latin typeface=".VnTimeH" pitchFamily="34" charset="0"/>
              </a:rPr>
              <a:t>th«ng</a:t>
            </a:r>
            <a:r>
              <a:rPr lang="en-US" sz="4000" b="1" dirty="0" smtClean="0">
                <a:latin typeface=".VnTimeH" pitchFamily="34" charset="0"/>
              </a:rPr>
              <a:t> minh </a:t>
            </a:r>
            <a:r>
              <a:rPr lang="en-US" sz="4000" b="1" dirty="0" err="1" smtClean="0">
                <a:latin typeface=".VnTimeH" pitchFamily="34" charset="0"/>
              </a:rPr>
              <a:t>h¬n</a:t>
            </a:r>
            <a:endParaRPr kumimoji="0" lang="en-US" sz="4000" b="1" i="0" u="none" strike="noStrike" cap="none" normalizeH="0" baseline="0" dirty="0" smtClean="0">
              <a:ln>
                <a:noFill/>
              </a:ln>
              <a:effectLst/>
              <a:latin typeface=".VnTimeH" pitchFamily="34" charset="0"/>
            </a:endParaRPr>
          </a:p>
        </p:txBody>
      </p:sp>
      <p:sp>
        <p:nvSpPr>
          <p:cNvPr id="6" name="Flowchart: Process 5"/>
          <p:cNvSpPr/>
          <p:nvPr/>
        </p:nvSpPr>
        <p:spPr bwMode="auto">
          <a:xfrm>
            <a:off x="685800" y="3943356"/>
            <a:ext cx="8555182" cy="987137"/>
          </a:xfrm>
          <a:prstGeom prst="flowChartProcess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.VnTimeH" pitchFamily="34" charset="0"/>
              </a:rPr>
              <a:t>PhÇn</a:t>
            </a:r>
            <a:r>
              <a:rPr kumimoji="0" lang="en-US" sz="44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.VnTimeH" pitchFamily="34" charset="0"/>
              </a:rPr>
              <a:t> iii: </a:t>
            </a:r>
            <a:r>
              <a:rPr kumimoji="0" lang="en-US" sz="4400" b="1" i="0" u="none" strike="noStrike" cap="none" normalizeH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.VnTimeH" pitchFamily="34" charset="0"/>
              </a:rPr>
              <a:t>cïng</a:t>
            </a:r>
            <a:r>
              <a:rPr kumimoji="0" lang="en-US" sz="44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.VnTimeH" pitchFamily="34" charset="0"/>
              </a:rPr>
              <a:t> </a:t>
            </a:r>
            <a:r>
              <a:rPr kumimoji="0" lang="en-US" sz="4400" b="1" i="0" u="none" strike="noStrike" cap="none" normalizeH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.VnTimeH" pitchFamily="34" charset="0"/>
              </a:rPr>
              <a:t>chung</a:t>
            </a:r>
            <a:r>
              <a:rPr kumimoji="0" lang="en-US" sz="44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.VnTimeH" pitchFamily="34" charset="0"/>
              </a:rPr>
              <a:t> </a:t>
            </a:r>
            <a:r>
              <a:rPr kumimoji="0" lang="en-US" sz="4400" b="1" i="0" u="none" strike="noStrike" cap="none" normalizeH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.VnTimeH" pitchFamily="34" charset="0"/>
              </a:rPr>
              <a:t>søc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.VnTime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80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wipe/>
      </p:transition>
    </mc:Choice>
    <mc:Fallback xmlns="">
      <p:transition spd="slow" advClick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2" descr="003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971550"/>
            <a:ext cx="3205163" cy="2468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083" name="Text Box 3"/>
          <p:cNvSpPr txBox="1">
            <a:spLocks noChangeArrowheads="1"/>
          </p:cNvSpPr>
          <p:nvPr/>
        </p:nvSpPr>
        <p:spPr bwMode="auto">
          <a:xfrm>
            <a:off x="-5410200" y="1600206"/>
            <a:ext cx="6096000" cy="255454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0" b="1" dirty="0" err="1" smtClean="0">
                <a:solidFill>
                  <a:srgbClr val="0000FF"/>
                </a:solidFill>
                <a:latin typeface=".VnAvant" pitchFamily="34" charset="0"/>
              </a:rPr>
              <a:t>PhÇn</a:t>
            </a:r>
            <a:r>
              <a:rPr lang="en-US" sz="8000" b="1" dirty="0" smtClean="0">
                <a:solidFill>
                  <a:srgbClr val="0000FF"/>
                </a:solidFill>
                <a:latin typeface=".VnAvant" pitchFamily="34" charset="0"/>
              </a:rPr>
              <a:t> 1: </a:t>
            </a:r>
            <a:r>
              <a:rPr lang="en-US" sz="8000" b="1" dirty="0" err="1" smtClean="0">
                <a:solidFill>
                  <a:srgbClr val="0000FF"/>
                </a:solidFill>
                <a:latin typeface=".VnAvant" pitchFamily="34" charset="0"/>
              </a:rPr>
              <a:t>Thö</a:t>
            </a:r>
            <a:r>
              <a:rPr lang="en-US" sz="8000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8000" b="1" err="1" smtClean="0">
                <a:solidFill>
                  <a:srgbClr val="0000FF"/>
                </a:solidFill>
                <a:latin typeface=".VnAvant" pitchFamily="34" charset="0"/>
              </a:rPr>
              <a:t>tµi</a:t>
            </a:r>
            <a:r>
              <a:rPr lang="en-US" sz="8000" b="1" smtClean="0">
                <a:solidFill>
                  <a:srgbClr val="0000FF"/>
                </a:solidFill>
                <a:latin typeface=".VnAvant" pitchFamily="34" charset="0"/>
              </a:rPr>
              <a:t> c</a:t>
            </a:r>
            <a:r>
              <a:rPr lang="en-US" sz="8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ùn</a:t>
            </a:r>
            <a:r>
              <a:rPr lang="en-US" sz="8000" b="1" smtClean="0">
                <a:solidFill>
                  <a:srgbClr val="0000FF"/>
                </a:solidFill>
                <a:latin typeface=".VnAvant" pitchFamily="34" charset="0"/>
              </a:rPr>
              <a:t>g </a:t>
            </a:r>
            <a:r>
              <a:rPr lang="en-US" sz="8000" b="1" dirty="0" err="1" smtClean="0">
                <a:solidFill>
                  <a:srgbClr val="0000FF"/>
                </a:solidFill>
                <a:latin typeface=".VnAvant" pitchFamily="34" charset="0"/>
              </a:rPr>
              <a:t>bÐ</a:t>
            </a:r>
            <a:endParaRPr lang="en-US" sz="8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0484" name="Picture 4" descr="a02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114806"/>
            <a:ext cx="1219200" cy="777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 descr="a02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171956"/>
            <a:ext cx="1219200" cy="777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a02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171956"/>
            <a:ext cx="1219200" cy="777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 descr="a02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171956"/>
            <a:ext cx="1219200" cy="777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 descr="a02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71956"/>
            <a:ext cx="1219200" cy="777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9" descr="joo9574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078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96296E-6 L 0.7165 0.00463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16" y="23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08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08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740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0.69166 -0.00671 " pathEditMode="relative" rAng="0" ptsTypes="AA">
                                      <p:cBhvr>
                                        <p:cTn id="24" dur="5000" fill="hold"/>
                                        <p:tgtEl>
                                          <p:spTgt spid="17408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83" y="-347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0.69166 -0.00671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83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3" grpId="0" build="allAtOnce" animBg="1"/>
      <p:bldP spid="174083" grpId="1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2102523"/>
              </p:ext>
            </p:extLst>
          </p:nvPr>
        </p:nvGraphicFramePr>
        <p:xfrm>
          <a:off x="-17303" y="2977"/>
          <a:ext cx="9144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" name="Bitmap Image" r:id="rId3" imgW="9752381" imgH="6095238" progId="Paint.Picture">
                  <p:embed/>
                </p:oleObj>
              </mc:Choice>
              <mc:Fallback>
                <p:oleObj name="Bitmap Image" r:id="rId3" imgW="9752381" imgH="609523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7303" y="2977"/>
                        <a:ext cx="9144000" cy="51435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6" name="Picture 4" descr="140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18163" flipH="1">
            <a:off x="7918853" y="3815953"/>
            <a:ext cx="750094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1950086jpndb9kx1g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457206"/>
            <a:ext cx="914400" cy="233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027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657600"/>
            <a:ext cx="28194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0467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3684991"/>
            <a:ext cx="2305050" cy="145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2" name="WordArt 10"/>
          <p:cNvSpPr>
            <a:spLocks noChangeArrowheads="1" noChangeShapeType="1" noTextEdit="1"/>
          </p:cNvSpPr>
          <p:nvPr/>
        </p:nvSpPr>
        <p:spPr bwMode="auto">
          <a:xfrm>
            <a:off x="609600" y="1428757"/>
            <a:ext cx="8305800" cy="244088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4954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.VnTime"/>
              </a:rPr>
              <a:t>PhÇn</a:t>
            </a:r>
            <a:r>
              <a:rPr lang="en-US" sz="3600" b="1" i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.VnTime"/>
              </a:rPr>
              <a:t> 2: Ai </a:t>
            </a:r>
            <a:r>
              <a:rPr lang="en-US" sz="3600" b="1" i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.VnTime"/>
              </a:rPr>
              <a:t>th«ng</a:t>
            </a:r>
            <a:r>
              <a:rPr lang="en-US" sz="3600" b="1" i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.VnTime"/>
              </a:rPr>
              <a:t> minh </a:t>
            </a:r>
            <a:r>
              <a:rPr lang="en-US" sz="3600" b="1" i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.VnTime"/>
              </a:rPr>
              <a:t>h¬n</a:t>
            </a:r>
            <a:endParaRPr lang="en-US" sz="3600" b="1" i="1" kern="10" dirty="0" smtClean="0">
              <a:ln w="9525">
                <a:round/>
                <a:headEnd/>
                <a:tailEnd/>
              </a:ln>
              <a:solidFill>
                <a:srgbClr val="FF0000"/>
              </a:solidFill>
              <a:latin typeface=".VnTime"/>
            </a:endParaRPr>
          </a:p>
        </p:txBody>
      </p:sp>
      <p:pic>
        <p:nvPicPr>
          <p:cNvPr id="3083" name="Picture 11" descr="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3027">
            <a:off x="2017713" y="1034659"/>
            <a:ext cx="1371600" cy="62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0710">
            <a:off x="2971800" y="1428750"/>
            <a:ext cx="1143000" cy="63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mt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698" y="301830"/>
            <a:ext cx="1447800" cy="103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03460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B01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6781800" y="2514600"/>
            <a:ext cx="457200" cy="342900"/>
          </a:xfrm>
          <a:prstGeom prst="star24">
            <a:avLst>
              <a:gd name="adj" fmla="val 37500"/>
            </a:avLst>
          </a:prstGeom>
          <a:solidFill>
            <a:srgbClr val="00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2209800" y="3600450"/>
            <a:ext cx="533400" cy="228600"/>
          </a:xfrm>
          <a:prstGeom prst="ribbon2">
            <a:avLst>
              <a:gd name="adj1" fmla="val 12500"/>
              <a:gd name="adj2" fmla="val 50000"/>
            </a:avLst>
          </a:prstGeom>
          <a:solidFill>
            <a:srgbClr val="FFFF00"/>
          </a:solidFill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4343400" y="3829050"/>
            <a:ext cx="457200" cy="342900"/>
          </a:xfrm>
          <a:prstGeom prst="star5">
            <a:avLst/>
          </a:prstGeom>
          <a:solidFill>
            <a:srgbClr val="FFFF00"/>
          </a:solidFill>
          <a:ln w="9525" cmpd="sng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2667000" y="2343150"/>
            <a:ext cx="381000" cy="285750"/>
          </a:xfrm>
          <a:prstGeom prst="star16">
            <a:avLst>
              <a:gd name="adj" fmla="val 37500"/>
            </a:avLst>
          </a:prstGeom>
          <a:solidFill>
            <a:srgbClr val="FF0066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391" name="AutoShape 7"/>
          <p:cNvSpPr>
            <a:spLocks noChangeArrowheads="1"/>
          </p:cNvSpPr>
          <p:nvPr/>
        </p:nvSpPr>
        <p:spPr bwMode="auto">
          <a:xfrm>
            <a:off x="5715000" y="3371850"/>
            <a:ext cx="457200" cy="342900"/>
          </a:xfrm>
          <a:prstGeom prst="irregularSeal2">
            <a:avLst/>
          </a:prstGeom>
          <a:solidFill>
            <a:srgbClr val="FF0066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392" name="AutoShape 8"/>
          <p:cNvSpPr>
            <a:spLocks noChangeArrowheads="1"/>
          </p:cNvSpPr>
          <p:nvPr/>
        </p:nvSpPr>
        <p:spPr bwMode="auto">
          <a:xfrm>
            <a:off x="8001000" y="3257550"/>
            <a:ext cx="533400" cy="228600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FF9900"/>
          </a:solidFill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393" name="AutoShape 9"/>
          <p:cNvSpPr>
            <a:spLocks noChangeArrowheads="1"/>
          </p:cNvSpPr>
          <p:nvPr/>
        </p:nvSpPr>
        <p:spPr bwMode="auto">
          <a:xfrm>
            <a:off x="3581400" y="4229100"/>
            <a:ext cx="381000" cy="285750"/>
          </a:xfrm>
          <a:prstGeom prst="sun">
            <a:avLst>
              <a:gd name="adj" fmla="val 25000"/>
            </a:avLst>
          </a:prstGeom>
          <a:solidFill>
            <a:srgbClr val="6600FF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394" name="AutoShape 10"/>
          <p:cNvSpPr>
            <a:spLocks noChangeArrowheads="1"/>
          </p:cNvSpPr>
          <p:nvPr/>
        </p:nvSpPr>
        <p:spPr bwMode="auto">
          <a:xfrm>
            <a:off x="6781800" y="4286250"/>
            <a:ext cx="457200" cy="342900"/>
          </a:xfrm>
          <a:custGeom>
            <a:avLst/>
            <a:gdLst>
              <a:gd name="T0" fmla="*/ 9677400 w 21600"/>
              <a:gd name="T1" fmla="*/ 4838700 h 21600"/>
              <a:gd name="T2" fmla="*/ 4838700 w 21600"/>
              <a:gd name="T3" fmla="*/ 9677400 h 21600"/>
              <a:gd name="T4" fmla="*/ 0 w 21600"/>
              <a:gd name="T5" fmla="*/ 4838700 h 21600"/>
              <a:gd name="T6" fmla="*/ 4838700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400 w 21600"/>
              <a:gd name="T13" fmla="*/ 5400 h 21600"/>
              <a:gd name="T14" fmla="*/ 162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5400"/>
                </a:moveTo>
                <a:lnTo>
                  <a:pt x="9450" y="5400"/>
                </a:lnTo>
                <a:lnTo>
                  <a:pt x="9450" y="2700"/>
                </a:lnTo>
                <a:lnTo>
                  <a:pt x="8100" y="2700"/>
                </a:lnTo>
                <a:lnTo>
                  <a:pt x="10800" y="0"/>
                </a:lnTo>
                <a:lnTo>
                  <a:pt x="13500" y="2700"/>
                </a:lnTo>
                <a:lnTo>
                  <a:pt x="12150" y="2700"/>
                </a:lnTo>
                <a:lnTo>
                  <a:pt x="12150" y="5400"/>
                </a:lnTo>
                <a:lnTo>
                  <a:pt x="16200" y="5400"/>
                </a:lnTo>
                <a:lnTo>
                  <a:pt x="16200" y="9450"/>
                </a:lnTo>
                <a:lnTo>
                  <a:pt x="18900" y="9450"/>
                </a:lnTo>
                <a:lnTo>
                  <a:pt x="18900" y="8100"/>
                </a:lnTo>
                <a:lnTo>
                  <a:pt x="21600" y="10800"/>
                </a:lnTo>
                <a:lnTo>
                  <a:pt x="18900" y="13500"/>
                </a:lnTo>
                <a:lnTo>
                  <a:pt x="18900" y="12150"/>
                </a:lnTo>
                <a:lnTo>
                  <a:pt x="16200" y="12150"/>
                </a:lnTo>
                <a:lnTo>
                  <a:pt x="16200" y="16200"/>
                </a:lnTo>
                <a:lnTo>
                  <a:pt x="12150" y="16200"/>
                </a:lnTo>
                <a:lnTo>
                  <a:pt x="12150" y="18900"/>
                </a:lnTo>
                <a:lnTo>
                  <a:pt x="13500" y="18900"/>
                </a:lnTo>
                <a:lnTo>
                  <a:pt x="10800" y="21600"/>
                </a:lnTo>
                <a:lnTo>
                  <a:pt x="8100" y="18900"/>
                </a:lnTo>
                <a:lnTo>
                  <a:pt x="9450" y="18900"/>
                </a:lnTo>
                <a:lnTo>
                  <a:pt x="9450" y="16200"/>
                </a:lnTo>
                <a:lnTo>
                  <a:pt x="5400" y="16200"/>
                </a:lnTo>
                <a:lnTo>
                  <a:pt x="5400" y="12150"/>
                </a:lnTo>
                <a:lnTo>
                  <a:pt x="2700" y="12150"/>
                </a:lnTo>
                <a:lnTo>
                  <a:pt x="2700" y="13500"/>
                </a:lnTo>
                <a:lnTo>
                  <a:pt x="0" y="10800"/>
                </a:lnTo>
                <a:lnTo>
                  <a:pt x="2700" y="8100"/>
                </a:lnTo>
                <a:lnTo>
                  <a:pt x="2700" y="9450"/>
                </a:lnTo>
                <a:lnTo>
                  <a:pt x="5400" y="9450"/>
                </a:lnTo>
                <a:lnTo>
                  <a:pt x="5400" y="5400"/>
                </a:lnTo>
                <a:close/>
              </a:path>
            </a:pathLst>
          </a:custGeom>
          <a:solidFill>
            <a:srgbClr val="00FF00"/>
          </a:solidFill>
          <a:ln w="9525" cmpd="sng">
            <a:solidFill>
              <a:srgbClr val="66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395" name="AutoShape 11"/>
          <p:cNvSpPr>
            <a:spLocks noChangeArrowheads="1"/>
          </p:cNvSpPr>
          <p:nvPr/>
        </p:nvSpPr>
        <p:spPr bwMode="auto">
          <a:xfrm>
            <a:off x="914400" y="2800350"/>
            <a:ext cx="304800" cy="228600"/>
          </a:xfrm>
          <a:custGeom>
            <a:avLst/>
            <a:gdLst>
              <a:gd name="T0" fmla="*/ 2162485 w 21600"/>
              <a:gd name="T1" fmla="*/ 435483 h 21600"/>
              <a:gd name="T2" fmla="*/ 583029 w 21600"/>
              <a:gd name="T3" fmla="*/ 2150533 h 21600"/>
              <a:gd name="T4" fmla="*/ 2162485 w 21600"/>
              <a:gd name="T5" fmla="*/ 4301067 h 21600"/>
              <a:gd name="T6" fmla="*/ 3718038 w 21600"/>
              <a:gd name="T7" fmla="*/ 215053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66"/>
          </a:solidFill>
          <a:ln w="28575" cmpd="sng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396" name="AutoShape 12"/>
          <p:cNvSpPr>
            <a:spLocks noChangeArrowheads="1"/>
          </p:cNvSpPr>
          <p:nvPr/>
        </p:nvSpPr>
        <p:spPr bwMode="auto">
          <a:xfrm>
            <a:off x="4495800" y="2743200"/>
            <a:ext cx="304800" cy="2286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16397" name="WordArt 13"/>
          <p:cNvSpPr>
            <a:spLocks noChangeArrowheads="1" noChangeShapeType="1"/>
          </p:cNvSpPr>
          <p:nvPr/>
        </p:nvSpPr>
        <p:spPr bwMode="auto">
          <a:xfrm>
            <a:off x="0" y="1277812"/>
            <a:ext cx="8991600" cy="154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30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5998"/>
                    </a:srgbClr>
                  </a:outerShdw>
                </a:effectLst>
                <a:latin typeface="Arial"/>
                <a:cs typeface="Arial"/>
              </a:rPr>
              <a:t>HOẠT ĐỘNG 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5998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accent4"/>
                </a:solidFill>
                <a:effectLst>
                  <a:outerShdw dist="35921" dir="2700000" sy="50000" kx="2115830" algn="bl" rotWithShape="0">
                    <a:srgbClr val="C0C0C0">
                      <a:alpha val="75998"/>
                    </a:srgbClr>
                  </a:outerShdw>
                </a:effectLst>
                <a:latin typeface="Arial"/>
                <a:cs typeface="Arial"/>
              </a:rPr>
              <a:t>ÔN LUYỆN</a:t>
            </a:r>
          </a:p>
        </p:txBody>
      </p:sp>
      <p:pic>
        <p:nvPicPr>
          <p:cNvPr id="15374" name="Picture 14" descr="dier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07625"/>
            <a:ext cx="2590800" cy="1335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15" descr="6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13" y="3649266"/>
            <a:ext cx="1508125" cy="1494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Picture 16" descr="bd13721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71902"/>
            <a:ext cx="2057400" cy="1163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1" name="Picture 21" descr="bd13721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686052"/>
            <a:ext cx="762000" cy="24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2" name="Picture 22" descr="bd13721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138" y="2934893"/>
            <a:ext cx="762000" cy="24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3" name="Picture 23" descr="bd13721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628902"/>
            <a:ext cx="762000" cy="24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4" name="Picture 24" descr="bd13721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743202"/>
            <a:ext cx="762000" cy="24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292387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8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  <p:bldP spid="16388" grpId="0" animBg="1"/>
      <p:bldP spid="16390" grpId="0" animBg="1"/>
      <p:bldP spid="16391" grpId="0" animBg="1"/>
      <p:bldP spid="16392" grpId="0" animBg="1"/>
      <p:bldP spid="16393" grpId="0" animBg="1"/>
      <p:bldP spid="16394" grpId="0" animBg="1"/>
      <p:bldP spid="16395" grpId="0" animBg="1"/>
      <p:bldP spid="16396" grpId="0" animBg="1" autoUpdateAnimBg="0"/>
      <p:bldP spid="1639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Administrator\Downloads\tải xuống (2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891" y="-95250"/>
            <a:ext cx="9372600" cy="523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3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252008"/>
            <a:ext cx="1926324" cy="226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8599"/>
            <a:ext cx="1981200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604" y="228599"/>
            <a:ext cx="1971350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52008"/>
            <a:ext cx="1905000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00352"/>
            <a:ext cx="1921159" cy="204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800350"/>
            <a:ext cx="1981200" cy="202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604" y="2800350"/>
            <a:ext cx="1971350" cy="204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800351"/>
            <a:ext cx="19050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37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Documents and Settings\PhongLan\Desktop\Giao an E-Learning Phan biet hinh tron hinh vuong\Loi gioi thieu- slide 1.wav"/>
  <p:tag name="PPSNARRATION" val="1,615582300,C:\Documents and Settings\PhongLan\Desktop\Giao an E-Learning Phan biet hinh tron hinh vuong\PHÂN BIỆT HÌNH TRÒN, VUÔNG, TAM GIÁC, CHỮ NHẬT  da sua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_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12700" cap="flat" cmpd="sng" algn="ctr">
          <a:solidFill>
            <a:srgbClr val="EAEAEA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sy="50000" kx="2115830" algn="bl" rotWithShape="0">
            <a:srgbClr val="C0C0C0">
              <a:alpha val="75999"/>
            </a:srgb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12700" cap="flat" cmpd="sng" algn="ctr">
          <a:solidFill>
            <a:srgbClr val="EAEAEA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sy="50000" kx="2115830" algn="bl" rotWithShape="0">
            <a:srgbClr val="C0C0C0">
              <a:alpha val="75999"/>
            </a:srgb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Default Design">
  <a:themeElements>
    <a:clrScheme name="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1013</TotalTime>
  <Words>231</Words>
  <Application>Microsoft Office PowerPoint</Application>
  <PresentationFormat>On-screen Show (16:9)</PresentationFormat>
  <Paragraphs>77</Paragraphs>
  <Slides>29</Slides>
  <Notes>4</Notes>
  <HiddenSlides>0</HiddenSlides>
  <MMClips>2</MMClips>
  <ScaleCrop>false</ScaleCrop>
  <HeadingPairs>
    <vt:vector size="6" baseType="variant">
      <vt:variant>
        <vt:lpstr>Theme</vt:lpstr>
      </vt:variant>
      <vt:variant>
        <vt:i4>13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3" baseType="lpstr">
      <vt:lpstr>Office Theme</vt:lpstr>
      <vt:lpstr>1_Office Theme</vt:lpstr>
      <vt:lpstr>7_Default Design</vt:lpstr>
      <vt:lpstr>4_Default Design</vt:lpstr>
      <vt:lpstr>1_Default Design</vt:lpstr>
      <vt:lpstr>Default Design</vt:lpstr>
      <vt:lpstr>Pixel</vt:lpstr>
      <vt:lpstr>Globe</vt:lpstr>
      <vt:lpstr>2_Default Design</vt:lpstr>
      <vt:lpstr>2_Office Theme</vt:lpstr>
      <vt:lpstr>1_Globe</vt:lpstr>
      <vt:lpstr>3_Default Design</vt:lpstr>
      <vt:lpstr>1_Pixel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Ho¹t ®éng 2: h×nh thµnh c¸c mèi quan hÖ. A: so s¸nh thªm bít sè lư­­îng 2 nhãm h¬n kÐm nhau 1 ®èi tư­îng.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§Ò t</dc:title>
  <dc:creator>Admin</dc:creator>
  <cp:lastModifiedBy>Windows User</cp:lastModifiedBy>
  <cp:revision>98</cp:revision>
  <dcterms:created xsi:type="dcterms:W3CDTF">2016-10-05T13:32:30Z</dcterms:created>
  <dcterms:modified xsi:type="dcterms:W3CDTF">2017-02-24T14:01:21Z</dcterms:modified>
</cp:coreProperties>
</file>