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F460-4992-4DFB-9E29-39203E7C25D5}" type="datetimeFigureOut">
              <a:rPr lang="en-US" smtClean="0"/>
              <a:t>15/08/2019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3D35-C5AC-46F9-8C8D-79D1DD8D9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648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F460-4992-4DFB-9E29-39203E7C25D5}" type="datetimeFigureOut">
              <a:rPr lang="en-US" smtClean="0"/>
              <a:t>15/08/2019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3D35-C5AC-46F9-8C8D-79D1DD8D9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91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F460-4992-4DFB-9E29-39203E7C25D5}" type="datetimeFigureOut">
              <a:rPr lang="en-US" smtClean="0"/>
              <a:t>15/08/2019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3D35-C5AC-46F9-8C8D-79D1DD8D9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F460-4992-4DFB-9E29-39203E7C25D5}" type="datetimeFigureOut">
              <a:rPr lang="en-US" smtClean="0"/>
              <a:t>15/08/2019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3D35-C5AC-46F9-8C8D-79D1DD8D9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9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F460-4992-4DFB-9E29-39203E7C25D5}" type="datetimeFigureOut">
              <a:rPr lang="en-US" smtClean="0"/>
              <a:t>15/08/2019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3D35-C5AC-46F9-8C8D-79D1DD8D9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408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F460-4992-4DFB-9E29-39203E7C25D5}" type="datetimeFigureOut">
              <a:rPr lang="en-US" smtClean="0"/>
              <a:t>15/08/2019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3D35-C5AC-46F9-8C8D-79D1DD8D9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7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F460-4992-4DFB-9E29-39203E7C25D5}" type="datetimeFigureOut">
              <a:rPr lang="en-US" smtClean="0"/>
              <a:t>15/08/2019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3D35-C5AC-46F9-8C8D-79D1DD8D9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18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F460-4992-4DFB-9E29-39203E7C25D5}" type="datetimeFigureOut">
              <a:rPr lang="en-US" smtClean="0"/>
              <a:t>15/08/2019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3D35-C5AC-46F9-8C8D-79D1DD8D9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6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F460-4992-4DFB-9E29-39203E7C25D5}" type="datetimeFigureOut">
              <a:rPr lang="en-US" smtClean="0"/>
              <a:t>15/08/2019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3D35-C5AC-46F9-8C8D-79D1DD8D9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375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F460-4992-4DFB-9E29-39203E7C25D5}" type="datetimeFigureOut">
              <a:rPr lang="en-US" smtClean="0"/>
              <a:t>15/08/2019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3D35-C5AC-46F9-8C8D-79D1DD8D9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7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DF460-4992-4DFB-9E29-39203E7C25D5}" type="datetimeFigureOut">
              <a:rPr lang="en-US" smtClean="0"/>
              <a:t>15/08/2019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3D35-C5AC-46F9-8C8D-79D1DD8D9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39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DF460-4992-4DFB-9E29-39203E7C25D5}" type="datetimeFigureOut">
              <a:rPr lang="en-US" smtClean="0"/>
              <a:t>15/08/2019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73D35-C5AC-46F9-8C8D-79D1DD8D9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29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463674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i="1" dirty="0" smtClean="0">
                <a:solidFill>
                  <a:schemeClr val="accent4">
                    <a:lumMod val="75000"/>
                  </a:schemeClr>
                </a:solidFill>
              </a:rPr>
              <a:t>CHA MẸ CẦN BIẾT </a:t>
            </a:r>
            <a:endParaRPr lang="en-US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981200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47800"/>
            <a:ext cx="68580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44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04800"/>
            <a:ext cx="8001000" cy="6096000"/>
          </a:xfrm>
        </p:spPr>
      </p:pic>
    </p:spTree>
    <p:extLst>
      <p:ext uri="{BB962C8B-B14F-4D97-AF65-F5344CB8AC3E}">
        <p14:creationId xmlns:p14="http://schemas.microsoft.com/office/powerpoint/2010/main" val="1694350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153400" cy="6172200"/>
          </a:xfrm>
        </p:spPr>
      </p:pic>
    </p:spTree>
    <p:extLst>
      <p:ext uri="{BB962C8B-B14F-4D97-AF65-F5344CB8AC3E}">
        <p14:creationId xmlns:p14="http://schemas.microsoft.com/office/powerpoint/2010/main" val="3651861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28600"/>
            <a:ext cx="7772400" cy="6248400"/>
          </a:xfrm>
        </p:spPr>
      </p:pic>
    </p:spTree>
    <p:extLst>
      <p:ext uri="{BB962C8B-B14F-4D97-AF65-F5344CB8AC3E}">
        <p14:creationId xmlns:p14="http://schemas.microsoft.com/office/powerpoint/2010/main" val="3368596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0"/>
            <a:ext cx="8001000" cy="6096000"/>
          </a:xfrm>
        </p:spPr>
      </p:pic>
    </p:spTree>
    <p:extLst>
      <p:ext uri="{BB962C8B-B14F-4D97-AF65-F5344CB8AC3E}">
        <p14:creationId xmlns:p14="http://schemas.microsoft.com/office/powerpoint/2010/main" val="2827597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305800" cy="6019800"/>
          </a:xfrm>
        </p:spPr>
      </p:pic>
    </p:spTree>
    <p:extLst>
      <p:ext uri="{BB962C8B-B14F-4D97-AF65-F5344CB8AC3E}">
        <p14:creationId xmlns:p14="http://schemas.microsoft.com/office/powerpoint/2010/main" val="1919476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04800"/>
            <a:ext cx="8610600" cy="6324600"/>
          </a:xfrm>
        </p:spPr>
      </p:pic>
    </p:spTree>
    <p:extLst>
      <p:ext uri="{BB962C8B-B14F-4D97-AF65-F5344CB8AC3E}">
        <p14:creationId xmlns:p14="http://schemas.microsoft.com/office/powerpoint/2010/main" val="1914088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CHA MẸ CẦN BIẾT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 MẸ CẦN BIẾT</dc:title>
  <dc:creator>Administrator_PC</dc:creator>
  <cp:lastModifiedBy>Administrator_PC</cp:lastModifiedBy>
  <cp:revision>2</cp:revision>
  <dcterms:created xsi:type="dcterms:W3CDTF">2019-08-15T02:27:47Z</dcterms:created>
  <dcterms:modified xsi:type="dcterms:W3CDTF">2019-08-15T03:08:13Z</dcterms:modified>
</cp:coreProperties>
</file>