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62" autoAdjust="0"/>
  </p:normalViewPr>
  <p:slideViewPr>
    <p:cSldViewPr>
      <p:cViewPr>
        <p:scale>
          <a:sx n="73" d="100"/>
          <a:sy n="73" d="100"/>
        </p:scale>
        <p:origin x="-1200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7A2A6-3E28-4E4C-B76E-6AC5EE5839EC}" type="datetimeFigureOut">
              <a:rPr lang="vi-VN" smtClean="0"/>
              <a:t>22/02/2018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70BE-35AD-463E-AF86-BCAD2FDF9935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7A2A6-3E28-4E4C-B76E-6AC5EE5839EC}" type="datetimeFigureOut">
              <a:rPr lang="vi-VN" smtClean="0"/>
              <a:t>22/02/2018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70BE-35AD-463E-AF86-BCAD2FDF9935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7A2A6-3E28-4E4C-B76E-6AC5EE5839EC}" type="datetimeFigureOut">
              <a:rPr lang="vi-VN" smtClean="0"/>
              <a:t>22/02/2018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70BE-35AD-463E-AF86-BCAD2FDF9935}" type="slidenum">
              <a:rPr lang="vi-VN" smtClean="0"/>
              <a:t>‹#›</a:t>
            </a:fld>
            <a:endParaRPr lang="vi-VN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7A2A6-3E28-4E4C-B76E-6AC5EE5839EC}" type="datetimeFigureOut">
              <a:rPr lang="vi-VN" smtClean="0"/>
              <a:t>22/02/2018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70BE-35AD-463E-AF86-BCAD2FDF9935}" type="slidenum">
              <a:rPr lang="vi-VN" smtClean="0"/>
              <a:t>‹#›</a:t>
            </a:fld>
            <a:endParaRPr lang="vi-VN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7A2A6-3E28-4E4C-B76E-6AC5EE5839EC}" type="datetimeFigureOut">
              <a:rPr lang="vi-VN" smtClean="0"/>
              <a:t>22/02/2018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70BE-35AD-463E-AF86-BCAD2FDF9935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7A2A6-3E28-4E4C-B76E-6AC5EE5839EC}" type="datetimeFigureOut">
              <a:rPr lang="vi-VN" smtClean="0"/>
              <a:t>22/02/2018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70BE-35AD-463E-AF86-BCAD2FDF9935}" type="slidenum">
              <a:rPr lang="vi-VN" smtClean="0"/>
              <a:t>‹#›</a:t>
            </a:fld>
            <a:endParaRPr lang="vi-V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7A2A6-3E28-4E4C-B76E-6AC5EE5839EC}" type="datetimeFigureOut">
              <a:rPr lang="vi-VN" smtClean="0"/>
              <a:t>22/02/2018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70BE-35AD-463E-AF86-BCAD2FDF9935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7A2A6-3E28-4E4C-B76E-6AC5EE5839EC}" type="datetimeFigureOut">
              <a:rPr lang="vi-VN" smtClean="0"/>
              <a:t>22/02/2018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70BE-35AD-463E-AF86-BCAD2FDF9935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7A2A6-3E28-4E4C-B76E-6AC5EE5839EC}" type="datetimeFigureOut">
              <a:rPr lang="vi-VN" smtClean="0"/>
              <a:t>22/02/2018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70BE-35AD-463E-AF86-BCAD2FDF9935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7A2A6-3E28-4E4C-B76E-6AC5EE5839EC}" type="datetimeFigureOut">
              <a:rPr lang="vi-VN" smtClean="0"/>
              <a:t>22/02/2018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70BE-35AD-463E-AF86-BCAD2FDF9935}" type="slidenum">
              <a:rPr lang="vi-VN" smtClean="0"/>
              <a:t>‹#›</a:t>
            </a:fld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7A2A6-3E28-4E4C-B76E-6AC5EE5839EC}" type="datetimeFigureOut">
              <a:rPr lang="vi-VN" smtClean="0"/>
              <a:t>22/02/2018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70BE-35AD-463E-AF86-BCAD2FDF9935}" type="slidenum">
              <a:rPr lang="vi-VN" smtClean="0"/>
              <a:t>‹#›</a:t>
            </a:fld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717A2A6-3E28-4E4C-B76E-6AC5EE5839EC}" type="datetimeFigureOut">
              <a:rPr lang="vi-VN" smtClean="0"/>
              <a:t>22/02/2018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75770BE-35AD-463E-AF86-BCAD2FDF9935}" type="slidenum">
              <a:rPr lang="vi-VN" smtClean="0"/>
              <a:t>‹#›</a:t>
            </a:fld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4.xml"/><Relationship Id="rId7" Type="http://schemas.openxmlformats.org/officeDocument/2006/relationships/slide" Target="slide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slide" Target="slide5.xml"/><Relationship Id="rId4" Type="http://schemas.openxmlformats.org/officeDocument/2006/relationships/slide" Target="slide8.xml"/><Relationship Id="rId9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565153" y="2967335"/>
            <a:ext cx="20136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RixLoveFool" panose="020B0604020202020204" pitchFamily="34" charset="0"/>
                <a:cs typeface="RixLoveFool" panose="020B0604020202020204" pitchFamily="34" charset="0"/>
              </a:rPr>
              <a:t>Câu Đố</a:t>
            </a:r>
            <a:endParaRPr lang="vi-VN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30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Home 1">
            <a:hlinkClick r:id="rId2" action="ppaction://hlinksldjump" highlightClick="1"/>
          </p:cNvPr>
          <p:cNvSpPr/>
          <p:nvPr/>
        </p:nvSpPr>
        <p:spPr>
          <a:xfrm>
            <a:off x="7956376" y="5949280"/>
            <a:ext cx="1187624" cy="90872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TextBox 2"/>
          <p:cNvSpPr txBox="1"/>
          <p:nvPr/>
        </p:nvSpPr>
        <p:spPr>
          <a:xfrm>
            <a:off x="3203848" y="404664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Câu hỏi 8 </a:t>
            </a:r>
            <a:endParaRPr lang="vi-VN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528" y="141277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b="1" dirty="0"/>
              <a:t>Chín chân, chín cổ, chín đầu</a:t>
            </a:r>
            <a:r>
              <a:rPr lang="vi-VN" dirty="0" smtClean="0"/>
              <a:t/>
            </a:r>
            <a:br>
              <a:rPr lang="vi-VN" dirty="0" smtClean="0"/>
            </a:br>
            <a:r>
              <a:rPr lang="vi-VN" b="1" dirty="0"/>
              <a:t>Mình trần trùng trục, da màu đỏ gay</a:t>
            </a:r>
            <a:r>
              <a:rPr lang="vi-VN" dirty="0" smtClean="0"/>
              <a:t/>
            </a:r>
            <a:br>
              <a:rPr lang="vi-VN" dirty="0" smtClean="0"/>
            </a:br>
            <a:r>
              <a:rPr lang="vi-VN" b="1" dirty="0"/>
              <a:t>Chân không chạy, cánh không bay</a:t>
            </a:r>
            <a:r>
              <a:rPr lang="vi-VN" dirty="0" smtClean="0"/>
              <a:t/>
            </a:r>
            <a:br>
              <a:rPr lang="vi-VN" dirty="0" smtClean="0"/>
            </a:br>
            <a:r>
              <a:rPr lang="vi-VN" b="1" dirty="0"/>
              <a:t>Thế mà trong ngày có lúc biến đi. </a:t>
            </a:r>
            <a:endParaRPr lang="vi-VN" b="1" dirty="0" smtClean="0"/>
          </a:p>
          <a:p>
            <a:r>
              <a:rPr lang="vi-VN" b="1" dirty="0" smtClean="0"/>
              <a:t>– </a:t>
            </a:r>
            <a:r>
              <a:rPr lang="vi-VN" b="1" dirty="0"/>
              <a:t>Là con gì?</a:t>
            </a:r>
            <a:endParaRPr lang="vi-VN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14500"/>
            <a:ext cx="3995936" cy="2996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000668" y="5733256"/>
            <a:ext cx="531748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Đáp án : con vịt </a:t>
            </a:r>
            <a:endParaRPr lang="vi-VN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396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Home 1">
            <a:hlinkClick r:id="rId2" action="ppaction://hlinksldjump" highlightClick="1"/>
          </p:cNvPr>
          <p:cNvSpPr/>
          <p:nvPr/>
        </p:nvSpPr>
        <p:spPr>
          <a:xfrm>
            <a:off x="7956376" y="5949280"/>
            <a:ext cx="1187624" cy="90872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TextBox 2"/>
          <p:cNvSpPr txBox="1"/>
          <p:nvPr/>
        </p:nvSpPr>
        <p:spPr>
          <a:xfrm>
            <a:off x="3203848" y="404664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Câu hỏi 9 </a:t>
            </a:r>
            <a:endParaRPr lang="vi-VN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3024" y="126876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b="1" i="0" dirty="0" smtClean="0">
                <a:solidFill>
                  <a:srgbClr val="333333"/>
                </a:solidFill>
                <a:effectLst/>
                <a:latin typeface="Roboto"/>
              </a:rPr>
              <a:t>Con gì mào đỏ</a:t>
            </a:r>
            <a:r>
              <a:rPr lang="vi-VN" dirty="0" smtClean="0"/>
              <a:t/>
            </a:r>
            <a:br>
              <a:rPr lang="vi-VN" dirty="0" smtClean="0"/>
            </a:br>
            <a:r>
              <a:rPr lang="vi-VN" b="1" i="0" dirty="0" smtClean="0">
                <a:solidFill>
                  <a:srgbClr val="333333"/>
                </a:solidFill>
                <a:effectLst/>
                <a:latin typeface="Roboto"/>
              </a:rPr>
              <a:t>Lông mượt như to</a:t>
            </a:r>
            <a:r>
              <a:rPr lang="vi-VN" dirty="0" smtClean="0"/>
              <a:t/>
            </a:r>
            <a:br>
              <a:rPr lang="vi-VN" dirty="0" smtClean="0"/>
            </a:br>
            <a:r>
              <a:rPr lang="vi-VN" b="1" i="0" dirty="0" smtClean="0">
                <a:solidFill>
                  <a:srgbClr val="333333"/>
                </a:solidFill>
                <a:effectLst/>
                <a:latin typeface="Roboto"/>
              </a:rPr>
              <a:t>Sáng sớm tinh mơ</a:t>
            </a:r>
            <a:r>
              <a:rPr lang="vi-VN" dirty="0" smtClean="0"/>
              <a:t/>
            </a:r>
            <a:br>
              <a:rPr lang="vi-VN" dirty="0" smtClean="0"/>
            </a:br>
            <a:r>
              <a:rPr lang="vi-VN" b="1" i="0" dirty="0" smtClean="0">
                <a:solidFill>
                  <a:srgbClr val="333333"/>
                </a:solidFill>
                <a:effectLst/>
                <a:latin typeface="Roboto"/>
              </a:rPr>
              <a:t>Gọi người ta dậy. – Là con gì?</a:t>
            </a:r>
            <a:endParaRPr lang="vi-VN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839" y="1556792"/>
            <a:ext cx="42862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71729" y="5733256"/>
            <a:ext cx="717536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Đáp án : con gà trống </a:t>
            </a:r>
            <a:endParaRPr lang="vi-VN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465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404664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Câu hỏi 10 </a:t>
            </a:r>
            <a:endParaRPr lang="vi-VN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1266" name="Picture 2" descr="Kết quả hình ảnh cho ảnh con c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549" y="1367134"/>
            <a:ext cx="476250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3528" y="136713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b="1" dirty="0"/>
              <a:t>Hai gươm tám giáo</a:t>
            </a:r>
            <a:r>
              <a:rPr lang="vi-VN" dirty="0" smtClean="0"/>
              <a:t/>
            </a:r>
            <a:br>
              <a:rPr lang="vi-VN" dirty="0" smtClean="0"/>
            </a:br>
            <a:r>
              <a:rPr lang="vi-VN" b="1" dirty="0"/>
              <a:t>Mặc áo da bò</a:t>
            </a:r>
            <a:r>
              <a:rPr lang="vi-VN" dirty="0" smtClean="0"/>
              <a:t/>
            </a:r>
            <a:br>
              <a:rPr lang="vi-VN" dirty="0" smtClean="0"/>
            </a:br>
            <a:r>
              <a:rPr lang="vi-VN" b="1" dirty="0"/>
              <a:t>Thập thò cửa lỗ</a:t>
            </a:r>
            <a:r>
              <a:rPr lang="vi-VN" b="1" dirty="0" smtClean="0"/>
              <a:t>.</a:t>
            </a:r>
          </a:p>
          <a:p>
            <a:r>
              <a:rPr lang="vi-VN" b="1" dirty="0" smtClean="0"/>
              <a:t> </a:t>
            </a:r>
            <a:r>
              <a:rPr lang="vi-VN" b="1" dirty="0"/>
              <a:t>– Là con gì?</a:t>
            </a:r>
            <a:endParaRPr lang="vi-VN" dirty="0"/>
          </a:p>
        </p:txBody>
      </p:sp>
      <p:sp>
        <p:nvSpPr>
          <p:cNvPr id="5" name="Rectangle 4"/>
          <p:cNvSpPr/>
          <p:nvPr/>
        </p:nvSpPr>
        <p:spPr>
          <a:xfrm>
            <a:off x="855597" y="5733256"/>
            <a:ext cx="560762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Đáp án : con cua </a:t>
            </a:r>
            <a:endParaRPr lang="vi-VN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7956376" y="5949280"/>
            <a:ext cx="1187624" cy="90872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9656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444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333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 action="ppaction://hlinksldjump"/>
          </p:cNvPr>
          <p:cNvSpPr/>
          <p:nvPr/>
        </p:nvSpPr>
        <p:spPr>
          <a:xfrm>
            <a:off x="2920752" y="2337435"/>
            <a:ext cx="2952328" cy="23693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 smtClean="0">
                <a:solidFill>
                  <a:schemeClr val="tx1"/>
                </a:solidFill>
              </a:rPr>
              <a:t>5</a:t>
            </a:r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2952328" y="-30654"/>
            <a:ext cx="2952328" cy="23693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 smtClean="0">
                <a:solidFill>
                  <a:schemeClr val="tx1"/>
                </a:solidFill>
              </a:rPr>
              <a:t>2</a:t>
            </a:r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5873080" y="2337435"/>
            <a:ext cx="3274966" cy="24012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5904656" y="-30655"/>
            <a:ext cx="3239344" cy="23693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 smtClean="0">
                <a:solidFill>
                  <a:schemeClr val="tx1"/>
                </a:solidFill>
              </a:rPr>
              <a:t>3</a:t>
            </a:r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11565" y="-30654"/>
            <a:ext cx="2952328" cy="23693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 smtClean="0">
                <a:solidFill>
                  <a:schemeClr val="tx1"/>
                </a:solidFill>
              </a:rPr>
              <a:t>1</a:t>
            </a:r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hlinkClick r:id="rId7" action="ppaction://hlinksldjump"/>
          </p:cNvPr>
          <p:cNvSpPr/>
          <p:nvPr/>
        </p:nvSpPr>
        <p:spPr>
          <a:xfrm>
            <a:off x="-15164" y="2337436"/>
            <a:ext cx="2952328" cy="23693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 smtClean="0">
                <a:solidFill>
                  <a:schemeClr val="tx1"/>
                </a:solidFill>
              </a:rPr>
              <a:t>4</a:t>
            </a:r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hlinkClick r:id="rId8" action="ppaction://hlinksldjump"/>
          </p:cNvPr>
          <p:cNvSpPr/>
          <p:nvPr/>
        </p:nvSpPr>
        <p:spPr>
          <a:xfrm>
            <a:off x="-31576" y="4706773"/>
            <a:ext cx="2952328" cy="23693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/>
              <a:t>7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834964" y="4738673"/>
            <a:ext cx="3313081" cy="23693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 smtClean="0"/>
              <a:t>9</a:t>
            </a:r>
            <a:endParaRPr lang="vi-VN" dirty="0"/>
          </a:p>
        </p:txBody>
      </p:sp>
      <p:sp>
        <p:nvSpPr>
          <p:cNvPr id="14" name="Rectangle 13">
            <a:hlinkClick r:id="rId9" action="ppaction://hlinksldjump"/>
          </p:cNvPr>
          <p:cNvSpPr/>
          <p:nvPr/>
        </p:nvSpPr>
        <p:spPr>
          <a:xfrm>
            <a:off x="2957620" y="4706772"/>
            <a:ext cx="2877344" cy="23693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 smtClean="0"/>
              <a:t>8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57213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3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3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3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3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3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3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Home 1">
            <a:hlinkClick r:id="rId2" action="ppaction://hlinksldjump" highlightClick="1"/>
          </p:cNvPr>
          <p:cNvSpPr/>
          <p:nvPr/>
        </p:nvSpPr>
        <p:spPr>
          <a:xfrm>
            <a:off x="7956376" y="5949280"/>
            <a:ext cx="1187624" cy="90872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TextBox 3"/>
          <p:cNvSpPr txBox="1"/>
          <p:nvPr/>
        </p:nvSpPr>
        <p:spPr>
          <a:xfrm>
            <a:off x="3203848" y="404664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Câu hỏi 1 </a:t>
            </a:r>
            <a:endParaRPr lang="vi-VN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3568" y="1628800"/>
            <a:ext cx="30963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 smtClean="0">
                <a:solidFill>
                  <a:srgbClr val="7030A0"/>
                </a:solidFill>
              </a:rPr>
              <a:t>Quả gì màu tím </a:t>
            </a:r>
          </a:p>
          <a:p>
            <a:r>
              <a:rPr lang="vi-VN" dirty="0" smtClean="0">
                <a:solidFill>
                  <a:srgbClr val="7030A0"/>
                </a:solidFill>
              </a:rPr>
              <a:t>Từng chùm chín mộng</a:t>
            </a:r>
          </a:p>
          <a:p>
            <a:r>
              <a:rPr lang="vi-VN" dirty="0" smtClean="0">
                <a:solidFill>
                  <a:srgbClr val="7030A0"/>
                </a:solidFill>
              </a:rPr>
              <a:t>Mang  toàn chữ O ?</a:t>
            </a:r>
            <a:endParaRPr lang="vi-VN" dirty="0">
              <a:solidFill>
                <a:srgbClr val="7030A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205" y="1618564"/>
            <a:ext cx="3450983" cy="2269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632896" y="5588329"/>
            <a:ext cx="563808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Đáp án : Quả nho</a:t>
            </a:r>
            <a:endParaRPr lang="vi-VN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509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Home 1">
            <a:hlinkClick r:id="rId2" action="ppaction://hlinksldjump" highlightClick="1"/>
          </p:cNvPr>
          <p:cNvSpPr/>
          <p:nvPr/>
        </p:nvSpPr>
        <p:spPr>
          <a:xfrm>
            <a:off x="7956376" y="5949280"/>
            <a:ext cx="1187624" cy="90872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TextBox 2"/>
          <p:cNvSpPr txBox="1"/>
          <p:nvPr/>
        </p:nvSpPr>
        <p:spPr>
          <a:xfrm>
            <a:off x="3203848" y="404664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Câu hỏi 2 </a:t>
            </a:r>
            <a:endParaRPr lang="vi-VN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1628507"/>
            <a:ext cx="41044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000" dirty="0" smtClean="0"/>
              <a:t>Quả gì vỏ đỏ</a:t>
            </a:r>
          </a:p>
          <a:p>
            <a:pPr algn="ctr"/>
            <a:r>
              <a:rPr lang="vi-VN" sz="2000" dirty="0" smtClean="0"/>
              <a:t>Ruột chấm vừng đen</a:t>
            </a:r>
          </a:p>
          <a:p>
            <a:pPr algn="ctr"/>
            <a:r>
              <a:rPr lang="vi-VN" sz="2000" dirty="0" smtClean="0"/>
              <a:t>Ăn vào mà xem</a:t>
            </a:r>
          </a:p>
          <a:p>
            <a:pPr algn="ctr"/>
            <a:r>
              <a:rPr lang="vi-VN" sz="2000" dirty="0" smtClean="0"/>
              <a:t>Vừa mát vừa bổ ?</a:t>
            </a:r>
            <a:endParaRPr lang="vi-VN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12" y="1412776"/>
            <a:ext cx="4048125" cy="271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95536" y="5733256"/>
            <a:ext cx="65277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Đáp án : Thanh long</a:t>
            </a:r>
            <a:endParaRPr lang="vi-VN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950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Home 1">
            <a:hlinkClick r:id="rId2" action="ppaction://hlinksldjump" highlightClick="1"/>
          </p:cNvPr>
          <p:cNvSpPr/>
          <p:nvPr/>
        </p:nvSpPr>
        <p:spPr>
          <a:xfrm>
            <a:off x="7956376" y="5949280"/>
            <a:ext cx="1187624" cy="90872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TextBox 2"/>
          <p:cNvSpPr txBox="1"/>
          <p:nvPr/>
        </p:nvSpPr>
        <p:spPr>
          <a:xfrm>
            <a:off x="3203848" y="404664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Câu hỏi 3 </a:t>
            </a:r>
            <a:endParaRPr lang="vi-VN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544" y="161274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dirty="0" smtClean="0"/>
              <a:t>Quả trùng tên con vật </a:t>
            </a:r>
          </a:p>
          <a:p>
            <a:pPr algn="ctr"/>
            <a:r>
              <a:rPr lang="vi-VN" dirty="0" smtClean="0"/>
              <a:t>Được phong «Cậu ông trời»</a:t>
            </a:r>
          </a:p>
          <a:p>
            <a:pPr algn="ctr"/>
            <a:r>
              <a:rPr lang="vi-VN" dirty="0" smtClean="0"/>
              <a:t>Ăn vừa chua vừa ngọt</a:t>
            </a:r>
          </a:p>
          <a:p>
            <a:pPr algn="ctr"/>
            <a:r>
              <a:rPr lang="vi-VN" dirty="0" smtClean="0"/>
              <a:t>Có ở miền nam thôi ?</a:t>
            </a:r>
            <a:endParaRPr lang="vi-VN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333" y="1560532"/>
            <a:ext cx="375285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952580" y="5733256"/>
            <a:ext cx="541366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Đáp án : quả cóc</a:t>
            </a:r>
            <a:endParaRPr lang="vi-VN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449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Home 1">
            <a:hlinkClick r:id="rId2" action="ppaction://hlinksldjump" highlightClick="1"/>
          </p:cNvPr>
          <p:cNvSpPr/>
          <p:nvPr/>
        </p:nvSpPr>
        <p:spPr>
          <a:xfrm>
            <a:off x="7956376" y="5949280"/>
            <a:ext cx="1187624" cy="90872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TextBox 2"/>
          <p:cNvSpPr txBox="1"/>
          <p:nvPr/>
        </p:nvSpPr>
        <p:spPr>
          <a:xfrm>
            <a:off x="3203848" y="404664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Câu hỏi 4 </a:t>
            </a:r>
            <a:endParaRPr lang="vi-VN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148478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dirty="0" smtClean="0"/>
              <a:t>Hạt đen quý như mắt</a:t>
            </a:r>
          </a:p>
          <a:p>
            <a:pPr algn="ctr"/>
            <a:r>
              <a:rPr lang="vi-VN" dirty="0" smtClean="0"/>
              <a:t>Cùi ngọt tựa đường phèn</a:t>
            </a:r>
          </a:p>
          <a:p>
            <a:pPr algn="ctr"/>
            <a:r>
              <a:rPr lang="vi-VN" dirty="0" smtClean="0"/>
              <a:t>Hương thơm như mùi mật</a:t>
            </a:r>
          </a:p>
          <a:p>
            <a:pPr algn="ctr"/>
            <a:r>
              <a:rPr lang="vi-VN" dirty="0" smtClean="0"/>
              <a:t>Là quả gì nói tên ?</a:t>
            </a:r>
            <a:endParaRPr lang="vi-VN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888" y="1628800"/>
            <a:ext cx="4320480" cy="31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95111" y="5733256"/>
            <a:ext cx="612860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Đáp án : quả nhãn </a:t>
            </a:r>
            <a:endParaRPr lang="vi-VN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015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Home 1">
            <a:hlinkClick r:id="rId2" action="ppaction://hlinksldjump" highlightClick="1"/>
          </p:cNvPr>
          <p:cNvSpPr/>
          <p:nvPr/>
        </p:nvSpPr>
        <p:spPr>
          <a:xfrm>
            <a:off x="7956376" y="5949280"/>
            <a:ext cx="1187624" cy="90872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TextBox 2"/>
          <p:cNvSpPr txBox="1"/>
          <p:nvPr/>
        </p:nvSpPr>
        <p:spPr>
          <a:xfrm>
            <a:off x="3203848" y="404664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Câu hỏi 5</a:t>
            </a:r>
            <a:endParaRPr lang="vi-VN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0" y="119675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dirty="0" smtClean="0"/>
              <a:t>Quả gì nho nhỏ</a:t>
            </a:r>
          </a:p>
          <a:p>
            <a:pPr algn="ctr"/>
            <a:r>
              <a:rPr lang="vi-VN" dirty="0" smtClean="0"/>
              <a:t>Chín đỏ như hoa</a:t>
            </a:r>
          </a:p>
          <a:p>
            <a:pPr algn="ctr"/>
            <a:r>
              <a:rPr lang="vi-VN" dirty="0" smtClean="0"/>
              <a:t>Tươi đẹp vườn nhà</a:t>
            </a:r>
          </a:p>
          <a:p>
            <a:pPr algn="ctr"/>
            <a:r>
              <a:rPr lang="vi-VN" dirty="0" smtClean="0"/>
              <a:t>Mà cay xé lưỡi ?</a:t>
            </a:r>
            <a:endParaRPr lang="vi-VN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700808"/>
            <a:ext cx="3024336" cy="222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55973" y="5733256"/>
            <a:ext cx="520687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Đáp án : quả ớt </a:t>
            </a:r>
            <a:endParaRPr lang="vi-VN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418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Home 1">
            <a:hlinkClick r:id="rId2" action="ppaction://hlinksldjump" highlightClick="1"/>
          </p:cNvPr>
          <p:cNvSpPr/>
          <p:nvPr/>
        </p:nvSpPr>
        <p:spPr>
          <a:xfrm>
            <a:off x="7956376" y="5949280"/>
            <a:ext cx="1187624" cy="90872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TextBox 2"/>
          <p:cNvSpPr txBox="1"/>
          <p:nvPr/>
        </p:nvSpPr>
        <p:spPr>
          <a:xfrm>
            <a:off x="3203848" y="404664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Câu hỏi 6 </a:t>
            </a:r>
            <a:endParaRPr lang="vi-VN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528" y="1634537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b="1" dirty="0"/>
              <a:t>Nước sông không đến</a:t>
            </a:r>
            <a:r>
              <a:rPr lang="vi-VN" dirty="0" smtClean="0"/>
              <a:t/>
            </a:r>
            <a:br>
              <a:rPr lang="vi-VN" dirty="0" smtClean="0"/>
            </a:br>
            <a:r>
              <a:rPr lang="vi-VN" b="1" dirty="0"/>
              <a:t>Nước biển không vào</a:t>
            </a:r>
            <a:r>
              <a:rPr lang="vi-VN" dirty="0" smtClean="0"/>
              <a:t/>
            </a:r>
            <a:br>
              <a:rPr lang="vi-VN" dirty="0" smtClean="0"/>
            </a:br>
            <a:r>
              <a:rPr lang="vi-VN" b="1" dirty="0"/>
              <a:t>Làm sao có nước</a:t>
            </a:r>
            <a:r>
              <a:rPr lang="vi-VN" dirty="0" smtClean="0"/>
              <a:t/>
            </a:r>
            <a:br>
              <a:rPr lang="vi-VN" dirty="0" smtClean="0"/>
            </a:br>
            <a:r>
              <a:rPr lang="vi-VN" b="1" dirty="0"/>
              <a:t>Cá không ở được. </a:t>
            </a:r>
            <a:endParaRPr lang="vi-VN" b="1" dirty="0" smtClean="0"/>
          </a:p>
          <a:p>
            <a:r>
              <a:rPr lang="vi-VN" b="1" dirty="0" smtClean="0"/>
              <a:t>Là </a:t>
            </a:r>
            <a:r>
              <a:rPr lang="vi-VN" b="1" dirty="0"/>
              <a:t>quả gì?</a:t>
            </a:r>
            <a:endParaRPr lang="vi-VN" dirty="0"/>
          </a:p>
        </p:txBody>
      </p:sp>
      <p:pic>
        <p:nvPicPr>
          <p:cNvPr id="4098" name="Picture 2" descr="Kết quả hình ảnh cho ảnh quả dừ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12" y="1584977"/>
            <a:ext cx="4128393" cy="232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76249" y="5733256"/>
            <a:ext cx="57663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Đáp án : quả dừa </a:t>
            </a:r>
            <a:endParaRPr lang="vi-VN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109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Home 1">
            <a:hlinkClick r:id="rId2" action="ppaction://hlinksldjump" highlightClick="1"/>
          </p:cNvPr>
          <p:cNvSpPr/>
          <p:nvPr/>
        </p:nvSpPr>
        <p:spPr>
          <a:xfrm>
            <a:off x="7956376" y="5949280"/>
            <a:ext cx="1187624" cy="90872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TextBox 2"/>
          <p:cNvSpPr txBox="1"/>
          <p:nvPr/>
        </p:nvSpPr>
        <p:spPr>
          <a:xfrm>
            <a:off x="3203848" y="404664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Câu hỏi 7 </a:t>
            </a:r>
            <a:endParaRPr lang="vi-VN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1" y="1268761"/>
            <a:ext cx="3576433" cy="328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1520" y="1268761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b="1" dirty="0"/>
              <a:t>Một mẹ mà đẻ trăm con</a:t>
            </a:r>
            <a:r>
              <a:rPr lang="vi-VN" dirty="0" smtClean="0"/>
              <a:t/>
            </a:r>
            <a:br>
              <a:rPr lang="vi-VN" dirty="0" smtClean="0"/>
            </a:br>
            <a:r>
              <a:rPr lang="vi-VN" b="1" dirty="0"/>
              <a:t>Cố nuôi cho được vẹn cả trăm</a:t>
            </a:r>
            <a:r>
              <a:rPr lang="vi-VN" dirty="0" smtClean="0"/>
              <a:t/>
            </a:r>
            <a:br>
              <a:rPr lang="vi-VN" dirty="0" smtClean="0"/>
            </a:br>
            <a:r>
              <a:rPr lang="vi-VN" b="1" dirty="0"/>
              <a:t>Cứ đến mùng một ngày rằm</a:t>
            </a:r>
            <a:r>
              <a:rPr lang="vi-VN" dirty="0" smtClean="0"/>
              <a:t/>
            </a:r>
            <a:br>
              <a:rPr lang="vi-VN" dirty="0" smtClean="0"/>
            </a:br>
            <a:r>
              <a:rPr lang="vi-VN" b="1" dirty="0"/>
              <a:t>Được người hương khói, được nằm trên cao. – Là quả gì?</a:t>
            </a:r>
            <a:endParaRPr lang="vi-VN" dirty="0"/>
          </a:p>
        </p:txBody>
      </p:sp>
      <p:sp>
        <p:nvSpPr>
          <p:cNvPr id="9" name="Rectangle 8"/>
          <p:cNvSpPr/>
          <p:nvPr/>
        </p:nvSpPr>
        <p:spPr>
          <a:xfrm>
            <a:off x="527784" y="5733256"/>
            <a:ext cx="62632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Đáp án : quả chuối </a:t>
            </a:r>
            <a:endParaRPr lang="vi-VN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979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105</TotalTime>
  <Words>209</Words>
  <Application>Microsoft Office PowerPoint</Application>
  <PresentationFormat>On-screen Show (4:3)</PresentationFormat>
  <Paragraphs>57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Waveform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saocodon</cp:lastModifiedBy>
  <cp:revision>12</cp:revision>
  <dcterms:created xsi:type="dcterms:W3CDTF">2017-11-09T12:10:16Z</dcterms:created>
  <dcterms:modified xsi:type="dcterms:W3CDTF">2018-02-22T03:16:59Z</dcterms:modified>
</cp:coreProperties>
</file>