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GIÁO ÁN MÔI TRƯỜNG-XQ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 hiểu về một số PTGT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đường hàng không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610951udwmi8f57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591" y="1340768"/>
            <a:ext cx="9072530" cy="4513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1735" y="546215"/>
            <a:ext cx="7320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TRƯỜNG MẦM NON BẮC BIÊN </a:t>
            </a:r>
            <a:endParaRPr lang="en-US" sz="4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CUỘC THI TÌM 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/>
              </a:rPr>
              <a:t>MÁY BAY PHẢN LỰC</a:t>
            </a:r>
            <a:endParaRPr lang="en-US" sz="6000" b="1" dirty="0">
              <a:latin typeface="Times New Roman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KHINH KHÍ CẦU</a:t>
            </a:r>
            <a:endParaRPr lang="en-US" sz="5400" b="1" dirty="0"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TÀU VŨ TRỤ</a:t>
            </a:r>
            <a:endParaRPr lang="en-US" sz="5400" b="1" dirty="0">
              <a:latin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</Words>
  <Application>Microsoft Office PowerPoint</Application>
  <PresentationFormat>On-screen Show (4:3)</PresentationFormat>
  <Paragraphs>11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huy_ctn</cp:lastModifiedBy>
  <cp:revision>4</cp:revision>
  <dcterms:created xsi:type="dcterms:W3CDTF">2016-04-06T13:56:36Z</dcterms:created>
  <dcterms:modified xsi:type="dcterms:W3CDTF">2017-07-10T16:49:34Z</dcterms:modified>
</cp:coreProperties>
</file>