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0" r:id="rId2"/>
    <p:sldMasterId id="2147483695" r:id="rId3"/>
    <p:sldMasterId id="2147483698" r:id="rId4"/>
    <p:sldMasterId id="2147483710" r:id="rId5"/>
    <p:sldMasterId id="2147483722" r:id="rId6"/>
  </p:sldMasterIdLst>
  <p:notesMasterIdLst>
    <p:notesMasterId r:id="rId24"/>
  </p:notesMasterIdLst>
  <p:sldIdLst>
    <p:sldId id="299" r:id="rId7"/>
    <p:sldId id="313" r:id="rId8"/>
    <p:sldId id="259" r:id="rId9"/>
    <p:sldId id="326" r:id="rId10"/>
    <p:sldId id="260" r:id="rId11"/>
    <p:sldId id="322" r:id="rId12"/>
    <p:sldId id="325" r:id="rId13"/>
    <p:sldId id="324" r:id="rId14"/>
    <p:sldId id="286" r:id="rId15"/>
    <p:sldId id="275" r:id="rId16"/>
    <p:sldId id="311" r:id="rId17"/>
    <p:sldId id="316" r:id="rId18"/>
    <p:sldId id="315" r:id="rId19"/>
    <p:sldId id="320" r:id="rId20"/>
    <p:sldId id="270" r:id="rId21"/>
    <p:sldId id="317" r:id="rId22"/>
    <p:sldId id="29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DFB"/>
    <a:srgbClr val="FEB8F6"/>
    <a:srgbClr val="FEF1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1E0C1-CB33-43A8-B048-DD83FB44812F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E043E-3626-479A-8679-465C02C82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05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F1075-DF17-4AAA-9A7D-F8B846E4CD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722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9346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33956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387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939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067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4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940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35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AC6D98-046A-405E-9FCB-494EC8D89F4D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>
                <a:defRPr/>
              </a:pPr>
              <a:t>7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55468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F1075-DF17-4AAA-9A7D-F8B846E4CD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9707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466E8F-A2D0-4D64-A702-5F7D260F88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8507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F1075-DF17-4AAA-9A7D-F8B846E4CD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191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857067"/>
      </p:ext>
    </p:extLst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4785179"/>
      </p:ext>
    </p:extLst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5957911"/>
      </p:ext>
    </p:extLst>
  </p:cSld>
  <p:clrMapOvr>
    <a:masterClrMapping/>
  </p:clrMapOvr>
  <p:transition spd="slow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513001"/>
      </p:ext>
    </p:extLst>
  </p:cSld>
  <p:clrMapOvr>
    <a:masterClrMapping/>
  </p:clrMapOvr>
  <p:transition spd="slow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6372980"/>
      </p:ext>
    </p:extLst>
  </p:cSld>
  <p:clrMapOvr>
    <a:masterClrMapping/>
  </p:clrMapOvr>
  <p:transition spd="slow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9635981"/>
      </p:ext>
    </p:extLst>
  </p:cSld>
  <p:clrMapOvr>
    <a:masterClrMapping/>
  </p:clrMapOvr>
  <p:transition spd="slow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598572"/>
      </p:ext>
    </p:extLst>
  </p:cSld>
  <p:clrMapOvr>
    <a:masterClrMapping/>
  </p:clrMapOvr>
  <p:transition spd="slow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498085"/>
      </p:ext>
    </p:extLst>
  </p:cSld>
  <p:clrMapOvr>
    <a:masterClrMapping/>
  </p:clrMapOvr>
  <p:transition spd="slow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329415"/>
      </p:ext>
    </p:extLst>
  </p:cSld>
  <p:clrMapOvr>
    <a:masterClrMapping/>
  </p:clrMapOvr>
  <p:transition spd="slow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6481169"/>
      </p:ext>
    </p:extLst>
  </p:cSld>
  <p:clrMapOvr>
    <a:masterClrMapping/>
  </p:clrMapOvr>
  <p:transition spd="slow"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1563129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7512872"/>
      </p:ext>
    </p:extLst>
  </p:cSld>
  <p:clrMapOvr>
    <a:masterClrMapping/>
  </p:clrMapOvr>
  <p:transition spd="slow"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2971958"/>
      </p:ext>
    </p:extLst>
  </p:cSld>
  <p:clrMapOvr>
    <a:masterClrMapping/>
  </p:clrMapOvr>
  <p:transition spd="slow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1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5">
                <a:solidFill>
                  <a:schemeClr val="tx1">
                    <a:tint val="75000"/>
                  </a:schemeClr>
                </a:solidFill>
              </a:defRPr>
            </a:lvl1pPr>
            <a:lvl2pPr marL="458389" indent="0">
              <a:buNone/>
              <a:defRPr sz="1805">
                <a:solidFill>
                  <a:schemeClr val="tx1">
                    <a:tint val="75000"/>
                  </a:schemeClr>
                </a:solidFill>
              </a:defRPr>
            </a:lvl2pPr>
            <a:lvl3pPr marL="916777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3pPr>
            <a:lvl4pPr marL="1375166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4pPr>
            <a:lvl5pPr marL="1833555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5pPr>
            <a:lvl6pPr marL="2291944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6pPr>
            <a:lvl7pPr marL="2750332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7pPr>
            <a:lvl8pPr marL="3208721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8pPr>
            <a:lvl9pPr marL="3667110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1457750"/>
      </p:ext>
    </p:extLst>
  </p:cSld>
  <p:clrMapOvr>
    <a:masterClrMapping/>
  </p:clrMapOvr>
  <p:transition spd="slow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7"/>
            </a:lvl1pPr>
            <a:lvl2pPr>
              <a:defRPr sz="2406"/>
            </a:lvl2pPr>
            <a:lvl3pPr>
              <a:defRPr sz="2005"/>
            </a:lvl3pPr>
            <a:lvl4pPr>
              <a:defRPr sz="18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1" y="1600204"/>
            <a:ext cx="4038600" cy="4525963"/>
          </a:xfrm>
        </p:spPr>
        <p:txBody>
          <a:bodyPr/>
          <a:lstStyle>
            <a:lvl1pPr>
              <a:defRPr sz="2807"/>
            </a:lvl1pPr>
            <a:lvl2pPr>
              <a:defRPr sz="2406"/>
            </a:lvl2pPr>
            <a:lvl3pPr>
              <a:defRPr sz="2005"/>
            </a:lvl3pPr>
            <a:lvl4pPr>
              <a:defRPr sz="18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5251215"/>
      </p:ext>
    </p:extLst>
  </p:cSld>
  <p:clrMapOvr>
    <a:masterClrMapping/>
  </p:clrMapOvr>
  <p:transition spd="slow"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6" b="1"/>
            </a:lvl1pPr>
            <a:lvl2pPr marL="458389" indent="0">
              <a:buNone/>
              <a:defRPr sz="2005" b="1"/>
            </a:lvl2pPr>
            <a:lvl3pPr marL="916777" indent="0">
              <a:buNone/>
              <a:defRPr sz="1805" b="1"/>
            </a:lvl3pPr>
            <a:lvl4pPr marL="1375166" indent="0">
              <a:buNone/>
              <a:defRPr sz="1604" b="1"/>
            </a:lvl4pPr>
            <a:lvl5pPr marL="1833555" indent="0">
              <a:buNone/>
              <a:defRPr sz="1604" b="1"/>
            </a:lvl5pPr>
            <a:lvl6pPr marL="2291944" indent="0">
              <a:buNone/>
              <a:defRPr sz="1604" b="1"/>
            </a:lvl6pPr>
            <a:lvl7pPr marL="2750332" indent="0">
              <a:buNone/>
              <a:defRPr sz="1604" b="1"/>
            </a:lvl7pPr>
            <a:lvl8pPr marL="3208721" indent="0">
              <a:buNone/>
              <a:defRPr sz="1604" b="1"/>
            </a:lvl8pPr>
            <a:lvl9pPr marL="3667110" indent="0">
              <a:buNone/>
              <a:defRPr sz="160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6"/>
            </a:lvl1pPr>
            <a:lvl2pPr>
              <a:defRPr sz="2005"/>
            </a:lvl2pPr>
            <a:lvl3pPr>
              <a:defRPr sz="1805"/>
            </a:lvl3pPr>
            <a:lvl4pPr>
              <a:defRPr sz="1604"/>
            </a:lvl4pPr>
            <a:lvl5pPr>
              <a:defRPr sz="1604"/>
            </a:lvl5pPr>
            <a:lvl6pPr>
              <a:defRPr sz="1604"/>
            </a:lvl6pPr>
            <a:lvl7pPr>
              <a:defRPr sz="1604"/>
            </a:lvl7pPr>
            <a:lvl8pPr>
              <a:defRPr sz="1604"/>
            </a:lvl8pPr>
            <a:lvl9pPr>
              <a:defRPr sz="160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6" b="1"/>
            </a:lvl1pPr>
            <a:lvl2pPr marL="458389" indent="0">
              <a:buNone/>
              <a:defRPr sz="2005" b="1"/>
            </a:lvl2pPr>
            <a:lvl3pPr marL="916777" indent="0">
              <a:buNone/>
              <a:defRPr sz="1805" b="1"/>
            </a:lvl3pPr>
            <a:lvl4pPr marL="1375166" indent="0">
              <a:buNone/>
              <a:defRPr sz="1604" b="1"/>
            </a:lvl4pPr>
            <a:lvl5pPr marL="1833555" indent="0">
              <a:buNone/>
              <a:defRPr sz="1604" b="1"/>
            </a:lvl5pPr>
            <a:lvl6pPr marL="2291944" indent="0">
              <a:buNone/>
              <a:defRPr sz="1604" b="1"/>
            </a:lvl6pPr>
            <a:lvl7pPr marL="2750332" indent="0">
              <a:buNone/>
              <a:defRPr sz="1604" b="1"/>
            </a:lvl7pPr>
            <a:lvl8pPr marL="3208721" indent="0">
              <a:buNone/>
              <a:defRPr sz="1604" b="1"/>
            </a:lvl8pPr>
            <a:lvl9pPr marL="3667110" indent="0">
              <a:buNone/>
              <a:defRPr sz="160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6"/>
            </a:lvl1pPr>
            <a:lvl2pPr>
              <a:defRPr sz="2005"/>
            </a:lvl2pPr>
            <a:lvl3pPr>
              <a:defRPr sz="1805"/>
            </a:lvl3pPr>
            <a:lvl4pPr>
              <a:defRPr sz="1604"/>
            </a:lvl4pPr>
            <a:lvl5pPr>
              <a:defRPr sz="1604"/>
            </a:lvl5pPr>
            <a:lvl6pPr>
              <a:defRPr sz="1604"/>
            </a:lvl6pPr>
            <a:lvl7pPr>
              <a:defRPr sz="1604"/>
            </a:lvl7pPr>
            <a:lvl8pPr>
              <a:defRPr sz="1604"/>
            </a:lvl8pPr>
            <a:lvl9pPr>
              <a:defRPr sz="160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9338234"/>
      </p:ext>
    </p:extLst>
  </p:cSld>
  <p:clrMapOvr>
    <a:masterClrMapping/>
  </p:clrMapOvr>
  <p:transition spd="slow"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414016"/>
      </p:ext>
    </p:extLst>
  </p:cSld>
  <p:clrMapOvr>
    <a:masterClrMapping/>
  </p:clrMapOvr>
  <p:transition spd="slow"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009101"/>
      </p:ext>
    </p:extLst>
  </p:cSld>
  <p:clrMapOvr>
    <a:masterClrMapping/>
  </p:clrMapOvr>
  <p:transition spd="slow">
    <p:comb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2" y="273053"/>
            <a:ext cx="5111750" cy="5853113"/>
          </a:xfrm>
        </p:spPr>
        <p:txBody>
          <a:bodyPr/>
          <a:lstStyle>
            <a:lvl1pPr>
              <a:defRPr sz="3208"/>
            </a:lvl1pPr>
            <a:lvl2pPr>
              <a:defRPr sz="2807"/>
            </a:lvl2pPr>
            <a:lvl3pPr>
              <a:defRPr sz="2406"/>
            </a:lvl3pPr>
            <a:lvl4pPr>
              <a:defRPr sz="2005"/>
            </a:lvl4pPr>
            <a:lvl5pPr>
              <a:defRPr sz="2005"/>
            </a:lvl5pPr>
            <a:lvl6pPr>
              <a:defRPr sz="2005"/>
            </a:lvl6pPr>
            <a:lvl7pPr>
              <a:defRPr sz="2005"/>
            </a:lvl7pPr>
            <a:lvl8pPr>
              <a:defRPr sz="2005"/>
            </a:lvl8pPr>
            <a:lvl9pPr>
              <a:defRPr sz="200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4"/>
            </a:lvl1pPr>
            <a:lvl2pPr marL="458389" indent="0">
              <a:buNone/>
              <a:defRPr sz="1203"/>
            </a:lvl2pPr>
            <a:lvl3pPr marL="916777" indent="0">
              <a:buNone/>
              <a:defRPr sz="1003"/>
            </a:lvl3pPr>
            <a:lvl4pPr marL="1375166" indent="0">
              <a:buNone/>
              <a:defRPr sz="902"/>
            </a:lvl4pPr>
            <a:lvl5pPr marL="1833555" indent="0">
              <a:buNone/>
              <a:defRPr sz="902"/>
            </a:lvl5pPr>
            <a:lvl6pPr marL="2291944" indent="0">
              <a:buNone/>
              <a:defRPr sz="902"/>
            </a:lvl6pPr>
            <a:lvl7pPr marL="2750332" indent="0">
              <a:buNone/>
              <a:defRPr sz="902"/>
            </a:lvl7pPr>
            <a:lvl8pPr marL="3208721" indent="0">
              <a:buNone/>
              <a:defRPr sz="902"/>
            </a:lvl8pPr>
            <a:lvl9pPr marL="3667110" indent="0">
              <a:buNone/>
              <a:defRPr sz="90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4981936"/>
      </p:ext>
    </p:extLst>
  </p:cSld>
  <p:clrMapOvr>
    <a:masterClrMapping/>
  </p:clrMapOvr>
  <p:transition spd="slow">
    <p:comb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8"/>
          </a:xfrm>
        </p:spPr>
        <p:txBody>
          <a:bodyPr anchor="b"/>
          <a:lstStyle>
            <a:lvl1pPr algn="l">
              <a:defRPr sz="200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9" y="612776"/>
            <a:ext cx="5486400" cy="4114800"/>
          </a:xfrm>
        </p:spPr>
        <p:txBody>
          <a:bodyPr/>
          <a:lstStyle>
            <a:lvl1pPr marL="0" indent="0">
              <a:buNone/>
              <a:defRPr sz="3208"/>
            </a:lvl1pPr>
            <a:lvl2pPr marL="458389" indent="0">
              <a:buNone/>
              <a:defRPr sz="2807"/>
            </a:lvl2pPr>
            <a:lvl3pPr marL="916777" indent="0">
              <a:buNone/>
              <a:defRPr sz="2406"/>
            </a:lvl3pPr>
            <a:lvl4pPr marL="1375166" indent="0">
              <a:buNone/>
              <a:defRPr sz="2005"/>
            </a:lvl4pPr>
            <a:lvl5pPr marL="1833555" indent="0">
              <a:buNone/>
              <a:defRPr sz="2005"/>
            </a:lvl5pPr>
            <a:lvl6pPr marL="2291944" indent="0">
              <a:buNone/>
              <a:defRPr sz="2005"/>
            </a:lvl6pPr>
            <a:lvl7pPr marL="2750332" indent="0">
              <a:buNone/>
              <a:defRPr sz="2005"/>
            </a:lvl7pPr>
            <a:lvl8pPr marL="3208721" indent="0">
              <a:buNone/>
              <a:defRPr sz="2005"/>
            </a:lvl8pPr>
            <a:lvl9pPr marL="3667110" indent="0">
              <a:buNone/>
              <a:defRPr sz="200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4"/>
            </a:lvl1pPr>
            <a:lvl2pPr marL="458389" indent="0">
              <a:buNone/>
              <a:defRPr sz="1203"/>
            </a:lvl2pPr>
            <a:lvl3pPr marL="916777" indent="0">
              <a:buNone/>
              <a:defRPr sz="1003"/>
            </a:lvl3pPr>
            <a:lvl4pPr marL="1375166" indent="0">
              <a:buNone/>
              <a:defRPr sz="902"/>
            </a:lvl4pPr>
            <a:lvl5pPr marL="1833555" indent="0">
              <a:buNone/>
              <a:defRPr sz="902"/>
            </a:lvl5pPr>
            <a:lvl6pPr marL="2291944" indent="0">
              <a:buNone/>
              <a:defRPr sz="902"/>
            </a:lvl6pPr>
            <a:lvl7pPr marL="2750332" indent="0">
              <a:buNone/>
              <a:defRPr sz="902"/>
            </a:lvl7pPr>
            <a:lvl8pPr marL="3208721" indent="0">
              <a:buNone/>
              <a:defRPr sz="902"/>
            </a:lvl8pPr>
            <a:lvl9pPr marL="3667110" indent="0">
              <a:buNone/>
              <a:defRPr sz="90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8515872"/>
      </p:ext>
    </p:extLst>
  </p:cSld>
  <p:clrMapOvr>
    <a:masterClrMapping/>
  </p:clrMapOvr>
  <p:transition spd="slow"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4588692"/>
      </p:ext>
    </p:extLst>
  </p:cSld>
  <p:clrMapOvr>
    <a:masterClrMapping/>
  </p:clrMapOvr>
  <p:transition spd="slow">
    <p:comb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1" y="274641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007969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1947851"/>
      </p:ext>
    </p:extLst>
  </p:cSld>
  <p:clrMapOvr>
    <a:masterClrMapping/>
  </p:clrMapOvr>
  <p:transition spd="slow">
    <p:comb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5920162" y="6206377"/>
            <a:ext cx="55120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行业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www.1ppt.com/hangye/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节日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www.1ppt.com/jieri/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背景图片：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优秀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Word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www.1ppt.com/word/              Excel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www.1ppt.com/excel/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字体下载：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www.1ppt.com/ziti/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endParaRPr kumimoji="0" lang="zh-CN" altLang="en-US" sz="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7570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mb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5998013"/>
      </p:ext>
    </p:extLst>
  </p:cSld>
  <p:clrMapOvr>
    <a:masterClrMapping/>
  </p:clrMapOvr>
  <p:transition spd="slow">
    <p:comb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2022/8/8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7738272"/>
      </p:ext>
    </p:extLst>
  </p:cSld>
  <p:clrMapOvr>
    <a:masterClrMapping/>
  </p:clrMapOvr>
  <p:transition spd="slow">
    <p:comb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2022/8/8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72143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2022/8/8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46784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2022/8/8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48758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2022/8/8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94473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2022/8/8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86409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2022/8/8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64772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2022/8/8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095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1004305"/>
      </p:ext>
    </p:extLst>
  </p:cSld>
  <p:clrMapOvr>
    <a:masterClrMapping/>
  </p:clrMapOvr>
  <p:transition spd="slow">
    <p:comb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2022/8/8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72843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2022/8/8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80690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2022/8/8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00770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2022/8/8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36713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190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5574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1175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8951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6412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608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7763198"/>
      </p:ext>
    </p:extLst>
  </p:cSld>
  <p:clrMapOvr>
    <a:masterClrMapping/>
  </p:clrMapOvr>
  <p:transition spd="slow">
    <p:comb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1125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1407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8255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8352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3002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2721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96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6667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0359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583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363003"/>
      </p:ext>
    </p:extLst>
  </p:cSld>
  <p:clrMapOvr>
    <a:masterClrMapping/>
  </p:clrMapOvr>
  <p:transition spd="slow">
    <p:comb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0662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6826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0701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9966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7281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479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2684538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693087"/>
      </p:ext>
    </p:extLst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024602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1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2022/8/8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1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1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6339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p:transition spd="slow">
    <p:comb/>
  </p:transition>
  <p:txStyles>
    <p:titleStyle>
      <a:lvl1pPr algn="ctr" defTabSz="916777" rtl="0" eaLnBrk="1" latinLnBrk="0" hangingPunct="1">
        <a:spcBef>
          <a:spcPct val="0"/>
        </a:spcBef>
        <a:buNone/>
        <a:defRPr sz="44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3792" indent="-343792" algn="l" defTabSz="916777" rtl="0" eaLnBrk="1" latinLnBrk="0" hangingPunct="1">
        <a:spcBef>
          <a:spcPct val="20000"/>
        </a:spcBef>
        <a:buFont typeface="Arial" pitchFamily="34" charset="0"/>
        <a:buChar char="•"/>
        <a:defRPr sz="3208" kern="1200">
          <a:solidFill>
            <a:schemeClr val="tx1"/>
          </a:solidFill>
          <a:latin typeface="+mn-lt"/>
          <a:ea typeface="+mn-ea"/>
          <a:cs typeface="+mn-cs"/>
        </a:defRPr>
      </a:lvl1pPr>
      <a:lvl2pPr marL="744882" indent="-286493" algn="l" defTabSz="916777" rtl="0" eaLnBrk="1" latinLnBrk="0" hangingPunct="1">
        <a:spcBef>
          <a:spcPct val="20000"/>
        </a:spcBef>
        <a:buFont typeface="Arial" pitchFamily="34" charset="0"/>
        <a:buChar char="–"/>
        <a:defRPr sz="2807" kern="1200">
          <a:solidFill>
            <a:schemeClr val="tx1"/>
          </a:solidFill>
          <a:latin typeface="+mn-lt"/>
          <a:ea typeface="+mn-ea"/>
          <a:cs typeface="+mn-cs"/>
        </a:defRPr>
      </a:lvl2pPr>
      <a:lvl3pPr marL="1145972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406" kern="1200">
          <a:solidFill>
            <a:schemeClr val="tx1"/>
          </a:solidFill>
          <a:latin typeface="+mn-lt"/>
          <a:ea typeface="+mn-ea"/>
          <a:cs typeface="+mn-cs"/>
        </a:defRPr>
      </a:lvl3pPr>
      <a:lvl4pPr marL="1604361" indent="-229194" algn="l" defTabSz="916777" rtl="0" eaLnBrk="1" latinLnBrk="0" hangingPunct="1">
        <a:spcBef>
          <a:spcPct val="20000"/>
        </a:spcBef>
        <a:buFont typeface="Arial" pitchFamily="34" charset="0"/>
        <a:buChar char="–"/>
        <a:defRPr sz="2005" kern="1200">
          <a:solidFill>
            <a:schemeClr val="tx1"/>
          </a:solidFill>
          <a:latin typeface="+mn-lt"/>
          <a:ea typeface="+mn-ea"/>
          <a:cs typeface="+mn-cs"/>
        </a:defRPr>
      </a:lvl4pPr>
      <a:lvl5pPr marL="2062749" indent="-229194" algn="l" defTabSz="916777" rtl="0" eaLnBrk="1" latinLnBrk="0" hangingPunct="1">
        <a:spcBef>
          <a:spcPct val="20000"/>
        </a:spcBef>
        <a:buFont typeface="Arial" pitchFamily="34" charset="0"/>
        <a:buChar char="»"/>
        <a:defRPr sz="2005" kern="1200">
          <a:solidFill>
            <a:schemeClr val="tx1"/>
          </a:solidFill>
          <a:latin typeface="+mn-lt"/>
          <a:ea typeface="+mn-ea"/>
          <a:cs typeface="+mn-cs"/>
        </a:defRPr>
      </a:lvl5pPr>
      <a:lvl6pPr marL="2521138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6pPr>
      <a:lvl7pPr marL="2979527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7pPr>
      <a:lvl8pPr marL="3437915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8pPr>
      <a:lvl9pPr marL="3896304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1pPr>
      <a:lvl2pPr marL="458389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2pPr>
      <a:lvl3pPr marL="916777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3pPr>
      <a:lvl4pPr marL="1375166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4pPr>
      <a:lvl5pPr marL="1833555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5pPr>
      <a:lvl6pPr marL="2291944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6pPr>
      <a:lvl7pPr marL="2750332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7pPr>
      <a:lvl8pPr marL="3208721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8pPr>
      <a:lvl9pPr marL="3667110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792" y="365780"/>
            <a:ext cx="7886418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792" y="1825891"/>
            <a:ext cx="7886418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793" y="6356750"/>
            <a:ext cx="2056835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2022/8/8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810" y="6356750"/>
            <a:ext cx="3086382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8376" y="6356750"/>
            <a:ext cx="2056835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880F3DDD-4F8D-4ECD-A414-D15D905F24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150" y="371475"/>
            <a:ext cx="985614" cy="131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9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ransition spd="slow">
    <p:comb/>
  </p:transition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403bc8957f52b6a846edee4c8bcefb3b"/>
          <p:cNvPicPr>
            <a:picLocks noChangeAspect="1"/>
          </p:cNvPicPr>
          <p:nvPr userDrawn="1"/>
        </p:nvPicPr>
        <p:blipFill>
          <a:blip r:embed="rId4"/>
          <a:srcRect l="175" t="7976" r="26157" b="73624"/>
          <a:stretch>
            <a:fillRect/>
          </a:stretch>
        </p:blipFill>
        <p:spPr>
          <a:xfrm flipH="1">
            <a:off x="-42385" y="-109220"/>
            <a:ext cx="9229249" cy="1455420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CE3F6B54-3C58-472D-AF19-E373556552F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150" y="371475"/>
            <a:ext cx="985614" cy="131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51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2022/8/8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768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 spd="slow">
    <p:comb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2022/8/8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403bc8957f52b6a846edee4c8bcefb3b"/>
          <p:cNvPicPr>
            <a:picLocks noChangeAspect="1"/>
          </p:cNvPicPr>
          <p:nvPr userDrawn="1"/>
        </p:nvPicPr>
        <p:blipFill>
          <a:blip r:embed="rId13"/>
          <a:srcRect l="175" t="7976" r="26157" b="73624"/>
          <a:stretch>
            <a:fillRect/>
          </a:stretch>
        </p:blipFill>
        <p:spPr>
          <a:xfrm flipH="1">
            <a:off x="-42385" y="-109220"/>
            <a:ext cx="9229249" cy="1455420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CE3F6B54-3C58-472D-AF19-E373556552F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150" y="371475"/>
            <a:ext cx="985614" cy="131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10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 spd="slow">
    <p:comb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05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9.png"/><Relationship Id="rId7" Type="http://schemas.microsoft.com/office/2007/relationships/hdphoto" Target="../media/hdphoto3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55.png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5.png"/><Relationship Id="rId5" Type="http://schemas.openxmlformats.org/officeDocument/2006/relationships/image" Target="../media/image11.emf"/><Relationship Id="rId10" Type="http://schemas.openxmlformats.org/officeDocument/2006/relationships/image" Target="../media/image26.png"/><Relationship Id="rId4" Type="http://schemas.openxmlformats.org/officeDocument/2006/relationships/image" Target="../media/image10.emf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30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gif"/><Relationship Id="rId10" Type="http://schemas.openxmlformats.org/officeDocument/2006/relationships/image" Target="../media/image35.png"/><Relationship Id="rId4" Type="http://schemas.openxmlformats.org/officeDocument/2006/relationships/image" Target="../media/image31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5468d5583d3d6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6" r="41622"/>
          <a:stretch/>
        </p:blipFill>
        <p:spPr bwMode="auto">
          <a:xfrm flipH="1">
            <a:off x="7505513" y="49677"/>
            <a:ext cx="1720542" cy="509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1914986_1350306881 [转换]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3184" b="20433"/>
          <a:stretch/>
        </p:blipFill>
        <p:spPr bwMode="auto">
          <a:xfrm flipH="1">
            <a:off x="0" y="3968496"/>
            <a:ext cx="5680774" cy="288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54ffe85ad0c20 [转换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7454" y="1841094"/>
            <a:ext cx="2175705" cy="275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F:\未标题-1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5" t="18473" r="37155" b="69983"/>
          <a:stretch/>
        </p:blipFill>
        <p:spPr bwMode="auto">
          <a:xfrm>
            <a:off x="1762532" y="49677"/>
            <a:ext cx="1895896" cy="109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F:\未标题-1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3" t="19270" r="36970" b="68081"/>
          <a:stretch/>
        </p:blipFill>
        <p:spPr bwMode="auto">
          <a:xfrm>
            <a:off x="320727" y="629631"/>
            <a:ext cx="1441805" cy="103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C578760-CDA0-4531-93F0-0DE9007DEF7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442" y="2209669"/>
            <a:ext cx="5802059" cy="135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858438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8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4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5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D0BF574-3CE7-4AA4-8791-C3265DD15523}"/>
              </a:ext>
            </a:extLst>
          </p:cNvPr>
          <p:cNvGrpSpPr/>
          <p:nvPr/>
        </p:nvGrpSpPr>
        <p:grpSpPr>
          <a:xfrm>
            <a:off x="0" y="59190"/>
            <a:ext cx="8983744" cy="1524513"/>
            <a:chOff x="1451041" y="378854"/>
            <a:chExt cx="10245548" cy="829145"/>
          </a:xfrm>
        </p:grpSpPr>
        <p:sp>
          <p:nvSpPr>
            <p:cNvPr id="11" name="îṥḷíďê">
              <a:extLst>
                <a:ext uri="{FF2B5EF4-FFF2-40B4-BE49-F238E27FC236}">
                  <a16:creationId xmlns:a16="http://schemas.microsoft.com/office/drawing/2014/main" xmlns="" id="{03CFBCB0-5B87-4074-AB70-258ED95AFC08}"/>
                </a:ext>
              </a:extLst>
            </p:cNvPr>
            <p:cNvSpPr/>
            <p:nvPr/>
          </p:nvSpPr>
          <p:spPr bwMode="auto">
            <a:xfrm>
              <a:off x="1451041" y="378854"/>
              <a:ext cx="10245548" cy="82914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FFC000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defRPr/>
              </a:pPr>
              <a:endParaRPr lang="en-US" altLang="zh-CN" sz="1050" dirty="0">
                <a:solidFill>
                  <a:srgbClr val="000000"/>
                </a:solidFill>
                <a:latin typeface="Arial"/>
                <a:ea typeface="Microsoft YaHei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D43CC44C-9717-4B94-ABC7-E24943898925}"/>
                </a:ext>
              </a:extLst>
            </p:cNvPr>
            <p:cNvSpPr txBox="1"/>
            <p:nvPr/>
          </p:nvSpPr>
          <p:spPr>
            <a:xfrm>
              <a:off x="1988733" y="455991"/>
              <a:ext cx="9568096" cy="652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2</a:t>
              </a:r>
              <a:r>
                <a:rPr lang="nl-NL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Viết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thông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báo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lớp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về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việc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đăng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kí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tham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gia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cuộc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thi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cấp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trường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(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thi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cờ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vua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bơi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lội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,…).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nội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dung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thông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báo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chú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ý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thông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tin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sau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: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36A3B7E-E150-4E48-BA20-9EE04DA8064C}"/>
              </a:ext>
            </a:extLst>
          </p:cNvPr>
          <p:cNvSpPr txBox="1"/>
          <p:nvPr/>
        </p:nvSpPr>
        <p:spPr>
          <a:xfrm>
            <a:off x="516755" y="2089125"/>
            <a:ext cx="84669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Cuộc thi được tổ chức vào thời gian nào? Ở đâu?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Ai được đăng kí tham gia?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Thời hạn và cách đăng kí tham gia.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B52D5257-10D4-4411-81FC-D8420B2BF82D}"/>
              </a:ext>
            </a:extLst>
          </p:cNvPr>
          <p:cNvGrpSpPr/>
          <p:nvPr/>
        </p:nvGrpSpPr>
        <p:grpSpPr>
          <a:xfrm>
            <a:off x="641108" y="4120450"/>
            <a:ext cx="3674294" cy="2688725"/>
            <a:chOff x="4577051" y="1415633"/>
            <a:chExt cx="6249456" cy="4240577"/>
          </a:xfrm>
        </p:grpSpPr>
        <p:pic>
          <p:nvPicPr>
            <p:cNvPr id="37" name="Picture 2">
              <a:extLst>
                <a:ext uri="{FF2B5EF4-FFF2-40B4-BE49-F238E27FC236}">
                  <a16:creationId xmlns:a16="http://schemas.microsoft.com/office/drawing/2014/main" xmlns="" id="{E77B6829-6067-4D1C-B213-55B9730AA9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4059" y="1692000"/>
              <a:ext cx="5202448" cy="3964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文本框 12">
              <a:extLst>
                <a:ext uri="{FF2B5EF4-FFF2-40B4-BE49-F238E27FC236}">
                  <a16:creationId xmlns:a16="http://schemas.microsoft.com/office/drawing/2014/main" xmlns="" id="{285BF6DA-24F8-4918-B3B1-5EAEED63DCDF}"/>
                </a:ext>
              </a:extLst>
            </p:cNvPr>
            <p:cNvSpPr txBox="1"/>
            <p:nvPr/>
          </p:nvSpPr>
          <p:spPr>
            <a:xfrm>
              <a:off x="4577051" y="1415633"/>
              <a:ext cx="4452409" cy="9336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bliqueTopLeft"/>
                <a:lightRig rig="flat" dir="t"/>
              </a:scene3d>
              <a:sp3d extrusionH="127000" prstMaterial="plastic"/>
            </a:bodyPr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4000" dirty="0">
                <a:ln w="19050">
                  <a:solidFill>
                    <a:srgbClr val="1E5AA4"/>
                  </a:solidFill>
                </a:ln>
                <a:solidFill>
                  <a:srgbClr val="849BC8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401819" y="4416448"/>
            <a:ext cx="3028949" cy="1903476"/>
            <a:chOff x="6340842" y="295206"/>
            <a:chExt cx="3943349" cy="2515432"/>
          </a:xfrm>
        </p:grpSpPr>
        <p:sp>
          <p:nvSpPr>
            <p:cNvPr id="10" name="Cloud Callout 9"/>
            <p:cNvSpPr/>
            <p:nvPr/>
          </p:nvSpPr>
          <p:spPr>
            <a:xfrm flipH="1">
              <a:off x="6340842" y="295206"/>
              <a:ext cx="3943349" cy="2515432"/>
            </a:xfrm>
            <a:prstGeom prst="cloudCallout">
              <a:avLst>
                <a:gd name="adj1" fmla="val 57358"/>
                <a:gd name="adj2" fmla="val 53485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624209" y="1001782"/>
              <a:ext cx="3376613" cy="691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4" name="Straight Connector 13"/>
          <p:cNvCxnSpPr/>
          <p:nvPr/>
        </p:nvCxnSpPr>
        <p:spPr>
          <a:xfrm flipV="1">
            <a:off x="1051619" y="557784"/>
            <a:ext cx="2460352" cy="274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16755" y="941982"/>
            <a:ext cx="27420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7793" t="3811" r="9155" b="1646"/>
          <a:stretch/>
        </p:blipFill>
        <p:spPr>
          <a:xfrm>
            <a:off x="-118371" y="25788"/>
            <a:ext cx="698518" cy="750048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1">
            <a:extLst>
              <a:ext uri="{FF2B5EF4-FFF2-40B4-BE49-F238E27FC236}">
                <a16:creationId xmlns:a16="http://schemas.microsoft.com/office/drawing/2014/main" xmlns="" id="{AAB2C08D-8817-4FF2-A0D0-4A35E9D7CF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8868" y="5506037"/>
            <a:ext cx="12196868" cy="1356902"/>
          </a:xfrm>
          <a:prstGeom prst="rect">
            <a:avLst/>
          </a:prstGeom>
        </p:spPr>
      </p:pic>
      <p:pic>
        <p:nvPicPr>
          <p:cNvPr id="5" name="图片 97">
            <a:extLst>
              <a:ext uri="{FF2B5EF4-FFF2-40B4-BE49-F238E27FC236}">
                <a16:creationId xmlns:a16="http://schemas.microsoft.com/office/drawing/2014/main" xmlns="" id="{6D80289D-31E6-42D3-A21E-26D90EF826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886" y="4537968"/>
            <a:ext cx="1582582" cy="23200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9F65FE8-E87E-406A-A69C-04257CCD1AA7}"/>
              </a:ext>
            </a:extLst>
          </p:cNvPr>
          <p:cNvSpPr txBox="1"/>
          <p:nvPr/>
        </p:nvSpPr>
        <p:spPr>
          <a:xfrm>
            <a:off x="3398165" y="1963134"/>
            <a:ext cx="3951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FF2F64"/>
                </a:solidFill>
                <a:latin typeface="SVN-Cookies" panose="02040603050506020204" pitchFamily="18" charset="0"/>
              </a:rPr>
              <a:t>CHIA SẺ</a:t>
            </a:r>
          </a:p>
        </p:txBody>
      </p:sp>
      <p:pic>
        <p:nvPicPr>
          <p:cNvPr id="8" name="Picture 2" descr="Cute Kids Thai Students Uniform Vector Stock Vector (Royalty Free)  1650159838">
            <a:extLst>
              <a:ext uri="{FF2B5EF4-FFF2-40B4-BE49-F238E27FC236}">
                <a16:creationId xmlns:a16="http://schemas.microsoft.com/office/drawing/2014/main" xmlns="" id="{6D8FFDFB-20A4-4091-9EEF-37BA23A5C8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4" t="9527" r="72387" b="54833"/>
          <a:stretch/>
        </p:blipFill>
        <p:spPr bwMode="auto">
          <a:xfrm>
            <a:off x="2875922" y="2673637"/>
            <a:ext cx="1437019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ute Kids Thai Students Uniform Vector Stock Vector (Royalty Free)  1650159838">
            <a:extLst>
              <a:ext uri="{FF2B5EF4-FFF2-40B4-BE49-F238E27FC236}">
                <a16:creationId xmlns:a16="http://schemas.microsoft.com/office/drawing/2014/main" xmlns="" id="{A0FCCDEE-86E1-4C13-B376-88064027EA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25" t="9130" r="11472" b="54406"/>
          <a:stretch/>
        </p:blipFill>
        <p:spPr bwMode="auto">
          <a:xfrm>
            <a:off x="4985884" y="2673637"/>
            <a:ext cx="1318014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66708CE-0E9F-463C-B201-B2DAC35D6403}"/>
              </a:ext>
            </a:extLst>
          </p:cNvPr>
          <p:cNvGrpSpPr/>
          <p:nvPr/>
        </p:nvGrpSpPr>
        <p:grpSpPr>
          <a:xfrm>
            <a:off x="6164870" y="1400503"/>
            <a:ext cx="2369415" cy="2011680"/>
            <a:chOff x="7686151" y="1417318"/>
            <a:chExt cx="2369415" cy="2011680"/>
          </a:xfrm>
        </p:grpSpPr>
        <p:pic>
          <p:nvPicPr>
            <p:cNvPr id="11" name="Picture 10" descr="Shape&#10;&#10;Description automatically generated">
              <a:extLst>
                <a:ext uri="{FF2B5EF4-FFF2-40B4-BE49-F238E27FC236}">
                  <a16:creationId xmlns:a16="http://schemas.microsoft.com/office/drawing/2014/main" xmlns="" id="{4AC75442-156C-49E8-9FB1-678A054B21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34" t="6666" r="3092" b="69663"/>
            <a:stretch/>
          </p:blipFill>
          <p:spPr>
            <a:xfrm>
              <a:off x="7686151" y="1417318"/>
              <a:ext cx="2369415" cy="201168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16576F0B-41E9-4FCF-A8E3-6E206BF77AB2}"/>
                </a:ext>
              </a:extLst>
            </p:cNvPr>
            <p:cNvSpPr txBox="1"/>
            <p:nvPr/>
          </p:nvSpPr>
          <p:spPr>
            <a:xfrm>
              <a:off x="7918392" y="1999355"/>
              <a:ext cx="19049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600" b="1" dirty="0" err="1">
                  <a:solidFill>
                    <a:srgbClr val="00927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Nhận</a:t>
              </a:r>
              <a:r>
                <a:rPr lang="en-US" sz="3600" b="1" dirty="0">
                  <a:solidFill>
                    <a:srgbClr val="00927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927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xét</a:t>
              </a:r>
              <a:endParaRPr lang="en-US" sz="3600" b="1" dirty="0">
                <a:solidFill>
                  <a:srgbClr val="00927C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B65C4B3A-A55E-427C-AF4E-F8F6601CB20B}"/>
              </a:ext>
            </a:extLst>
          </p:cNvPr>
          <p:cNvGrpSpPr/>
          <p:nvPr/>
        </p:nvGrpSpPr>
        <p:grpSpPr>
          <a:xfrm>
            <a:off x="505062" y="1278585"/>
            <a:ext cx="2616000" cy="1828800"/>
            <a:chOff x="1936266" y="1295400"/>
            <a:chExt cx="2616000" cy="1828800"/>
          </a:xfrm>
        </p:grpSpPr>
        <p:pic>
          <p:nvPicPr>
            <p:cNvPr id="14" name="Picture 13" descr="Shape&#10;&#10;Description automatically generated">
              <a:extLst>
                <a:ext uri="{FF2B5EF4-FFF2-40B4-BE49-F238E27FC236}">
                  <a16:creationId xmlns:a16="http://schemas.microsoft.com/office/drawing/2014/main" xmlns="" id="{D5783183-58E0-47C2-BA2F-C756F907D7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7" t="4453" r="44334" b="69376"/>
            <a:stretch/>
          </p:blipFill>
          <p:spPr>
            <a:xfrm flipH="1">
              <a:off x="1936266" y="1295400"/>
              <a:ext cx="2616000" cy="18288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8E0DCBFC-AA68-4EDF-87D7-A00AEF23F012}"/>
                </a:ext>
              </a:extLst>
            </p:cNvPr>
            <p:cNvSpPr txBox="1"/>
            <p:nvPr/>
          </p:nvSpPr>
          <p:spPr>
            <a:xfrm>
              <a:off x="2059804" y="1836005"/>
              <a:ext cx="19756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3600" b="1" dirty="0" err="1">
                  <a:solidFill>
                    <a:srgbClr val="A23AE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Trình</a:t>
              </a:r>
              <a:r>
                <a:rPr lang="en-US" sz="3600" b="1" dirty="0">
                  <a:solidFill>
                    <a:srgbClr val="A23AE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A23AE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bày</a:t>
              </a:r>
              <a:endParaRPr lang="en-US" sz="3600" b="1" dirty="0">
                <a:solidFill>
                  <a:srgbClr val="A23AEA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1FEFD5FF-807C-423E-AC7F-5A519E53AD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984" y="-102242"/>
            <a:ext cx="1582582" cy="158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473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flower, picture frame&#10;&#10;Description automatically generated">
            <a:extLst>
              <a:ext uri="{FF2B5EF4-FFF2-40B4-BE49-F238E27FC236}">
                <a16:creationId xmlns:a16="http://schemas.microsoft.com/office/drawing/2014/main" xmlns="" id="{B5C67748-C1A3-4DA2-9D5B-67EF8B53D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311" y="212582"/>
            <a:ext cx="10266256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43B13A0-9F11-4358-A4A0-0F234D6152E0}"/>
              </a:ext>
            </a:extLst>
          </p:cNvPr>
          <p:cNvSpPr txBox="1"/>
          <p:nvPr/>
        </p:nvSpPr>
        <p:spPr>
          <a:xfrm>
            <a:off x="942117" y="1691131"/>
            <a:ext cx="754568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THÔNG BÁO VỀ CUỘC THI CỜ </a:t>
            </a:r>
            <a:r>
              <a:rPr lang="vi-VN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endParaRPr lang="en-US" sz="2400" b="1" dirty="0" smtClean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vi-VN" sz="24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vi-VN" sz="24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 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15/11/2022, nhà trường tổ chức cuộc thi cờ vua cho học sinh toàn trường. Thông tin chi tiết được đăng trên trang của trường.</a:t>
            </a:r>
          </a:p>
          <a:p>
            <a:pPr algn="just">
              <a:defRPr/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lang="vi-VN" sz="24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Mời 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 sinh đăng kí tham gia cuộc thi với giáo viên chủ nhiệm.</a:t>
            </a:r>
          </a:p>
          <a:p>
            <a:pPr algn="just">
              <a:defRPr/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lang="vi-VN" sz="24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Thời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hạn 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đăng kí: từ ngày 15/10/2022 đến ngày 30/10/2022</a:t>
            </a:r>
          </a:p>
          <a:p>
            <a:pPr algn="r">
              <a:defRPr/>
            </a:pP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Tổng phụ trách</a:t>
            </a:r>
          </a:p>
          <a:p>
            <a:pPr algn="r">
              <a:defRPr/>
            </a:pP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Nguyễn Huệ Linh </a:t>
            </a:r>
          </a:p>
        </p:txBody>
      </p:sp>
    </p:spTree>
    <p:extLst>
      <p:ext uri="{BB962C8B-B14F-4D97-AF65-F5344CB8AC3E}">
        <p14:creationId xmlns:p14="http://schemas.microsoft.com/office/powerpoint/2010/main" val="764124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未标题-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6"/>
          <a:stretch/>
        </p:blipFill>
        <p:spPr bwMode="auto">
          <a:xfrm>
            <a:off x="-1524000" y="-1"/>
            <a:ext cx="12192000" cy="646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-1524000" y="6388867"/>
            <a:ext cx="12192000" cy="5775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zh-CN" altLang="en-US" sz="1805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9" name="五边形 3">
            <a:extLst>
              <a:ext uri="{FF2B5EF4-FFF2-40B4-BE49-F238E27FC236}">
                <a16:creationId xmlns:a16="http://schemas.microsoft.com/office/drawing/2014/main" xmlns="" id="{92A9B990-E27D-4C3F-9004-CE45C76DDDE8}"/>
              </a:ext>
            </a:extLst>
          </p:cNvPr>
          <p:cNvSpPr/>
          <p:nvPr/>
        </p:nvSpPr>
        <p:spPr>
          <a:xfrm flipH="1">
            <a:off x="781050" y="541330"/>
            <a:ext cx="9386051" cy="2093563"/>
          </a:xfrm>
          <a:prstGeom prst="homePlate">
            <a:avLst>
              <a:gd name="adj" fmla="val 27033"/>
            </a:avLst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zh-CN" altLang="en-US" sz="1805">
              <a:ln>
                <a:solidFill>
                  <a:srgbClr val="1F497D">
                    <a:lumMod val="75000"/>
                  </a:srgbClr>
                </a:solidFill>
              </a:ln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xmlns="" id="{820B07A0-44D3-462A-AC5C-49BB25A021CD}"/>
              </a:ext>
            </a:extLst>
          </p:cNvPr>
          <p:cNvSpPr/>
          <p:nvPr/>
        </p:nvSpPr>
        <p:spPr>
          <a:xfrm>
            <a:off x="1194946" y="1006116"/>
            <a:ext cx="882088" cy="88208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zh-CN" altLang="en-US" sz="1805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326260C-4240-4C6B-8ADF-BFFDF57FD068}"/>
              </a:ext>
            </a:extLst>
          </p:cNvPr>
          <p:cNvSpPr txBox="1"/>
          <p:nvPr/>
        </p:nvSpPr>
        <p:spPr>
          <a:xfrm flipH="1">
            <a:off x="1240054" y="1132779"/>
            <a:ext cx="1081290" cy="647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6777">
              <a:defRPr/>
            </a:pPr>
            <a:r>
              <a:rPr lang="en-US" altLang="zh-CN" sz="3609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609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99E6DB1-FFD3-4CFE-B927-E015F05A87EC}"/>
              </a:ext>
            </a:extLst>
          </p:cNvPr>
          <p:cNvSpPr txBox="1"/>
          <p:nvPr/>
        </p:nvSpPr>
        <p:spPr>
          <a:xfrm>
            <a:off x="7892825" y="8036357"/>
            <a:ext cx="5227713" cy="987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6777">
              <a:defRPr/>
            </a:pPr>
            <a:r>
              <a:rPr lang="en-US" sz="5815">
                <a:ln w="190500">
                  <a:solidFill>
                    <a:srgbClr val="F79646">
                      <a:lumMod val="40000"/>
                      <a:lumOff val="6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latin typeface="MTD Anydore" panose="02000500000000000000" pitchFamily="50" charset="0"/>
              </a:rPr>
              <a:t>Nhà văn tai ba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202EED3-C4A6-4A8E-9AE0-F3E93EEC76D7}"/>
              </a:ext>
            </a:extLst>
          </p:cNvPr>
          <p:cNvSpPr txBox="1"/>
          <p:nvPr/>
        </p:nvSpPr>
        <p:spPr>
          <a:xfrm>
            <a:off x="7892825" y="8036356"/>
            <a:ext cx="5227713" cy="987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6777">
              <a:defRPr/>
            </a:pPr>
            <a:r>
              <a:rPr lang="en-US" sz="5815">
                <a:solidFill>
                  <a:srgbClr val="F68D36"/>
                </a:solidFill>
                <a:latin typeface="MTD Anydore" panose="02000500000000000000" pitchFamily="50" charset="0"/>
              </a:rPr>
              <a:t>Nhà văn tài ba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0E3E7D7-8A01-4673-9852-8725A0AD03A7}"/>
              </a:ext>
            </a:extLst>
          </p:cNvPr>
          <p:cNvGrpSpPr/>
          <p:nvPr/>
        </p:nvGrpSpPr>
        <p:grpSpPr>
          <a:xfrm>
            <a:off x="-698003" y="3229499"/>
            <a:ext cx="2824171" cy="3595156"/>
            <a:chOff x="1476400" y="3315598"/>
            <a:chExt cx="2816980" cy="3586002"/>
          </a:xfrm>
        </p:grpSpPr>
        <p:sp>
          <p:nvSpPr>
            <p:cNvPr id="16" name="椭圆 55">
              <a:extLst>
                <a:ext uri="{FF2B5EF4-FFF2-40B4-BE49-F238E27FC236}">
                  <a16:creationId xmlns:a16="http://schemas.microsoft.com/office/drawing/2014/main" xmlns="" id="{C77DBD8D-7A09-475A-A598-2A4668625D8D}"/>
                </a:ext>
              </a:extLst>
            </p:cNvPr>
            <p:cNvSpPr/>
            <p:nvPr/>
          </p:nvSpPr>
          <p:spPr>
            <a:xfrm>
              <a:off x="1476400" y="6253528"/>
              <a:ext cx="2816980" cy="64807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6777">
                <a:defRPr/>
              </a:pPr>
              <a:endParaRPr lang="zh-CN" altLang="en-US" sz="1805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pic>
          <p:nvPicPr>
            <p:cNvPr id="17" name="Picture 4" descr="F:\5351cc8d2b5ee.png">
              <a:extLst>
                <a:ext uri="{FF2B5EF4-FFF2-40B4-BE49-F238E27FC236}">
                  <a16:creationId xmlns:a16="http://schemas.microsoft.com/office/drawing/2014/main" xmlns="" id="{68AF3441-2ABC-4134-B85B-EC53AEC571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71"/>
            <a:stretch/>
          </p:blipFill>
          <p:spPr bwMode="auto">
            <a:xfrm>
              <a:off x="1476400" y="3315598"/>
              <a:ext cx="2816980" cy="3243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C6E89EE-BED9-4067-AFD2-C29CA60D03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1344" y="1006117"/>
            <a:ext cx="7334124" cy="13473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C1B4C2A-A271-4623-9658-63377EC5A1DF}"/>
              </a:ext>
            </a:extLst>
          </p:cNvPr>
          <p:cNvSpPr txBox="1"/>
          <p:nvPr/>
        </p:nvSpPr>
        <p:spPr>
          <a:xfrm>
            <a:off x="3076241" y="6529682"/>
            <a:ext cx="5824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082884275"/>
      </p:ext>
    </p:extLst>
  </p:cSld>
  <p:clrMapOvr>
    <a:masterClrMapping/>
  </p:clrMapOvr>
  <p:transition spd="slow">
    <p:comb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01">
            <a:extLst>
              <a:ext uri="{FF2B5EF4-FFF2-40B4-BE49-F238E27FC236}">
                <a16:creationId xmlns:a16="http://schemas.microsoft.com/office/drawing/2014/main" xmlns="" id="{71DB345D-B9F6-434F-A405-AF4F8B6201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8063"/>
            <a:ext cx="7894755" cy="878292"/>
          </a:xfrm>
          <a:prstGeom prst="rect">
            <a:avLst/>
          </a:prstGeom>
        </p:spPr>
      </p:pic>
      <p:pic>
        <p:nvPicPr>
          <p:cNvPr id="18" name="图片 97">
            <a:extLst>
              <a:ext uri="{FF2B5EF4-FFF2-40B4-BE49-F238E27FC236}">
                <a16:creationId xmlns:a16="http://schemas.microsoft.com/office/drawing/2014/main" xmlns="" id="{C99818EE-EA9B-4D7A-ABE0-F0067EDB4D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755" y="5356297"/>
            <a:ext cx="1024369" cy="1501703"/>
          </a:xfrm>
          <a:prstGeom prst="rect">
            <a:avLst/>
          </a:prstGeom>
        </p:spPr>
      </p:pic>
      <p:pic>
        <p:nvPicPr>
          <p:cNvPr id="19" name="图片 1">
            <a:extLst>
              <a:ext uri="{FF2B5EF4-FFF2-40B4-BE49-F238E27FC236}">
                <a16:creationId xmlns:a16="http://schemas.microsoft.com/office/drawing/2014/main" xmlns="" id="{9EDD5B7E-FCDC-41E4-9B3E-4EE8076568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154" y="2851054"/>
            <a:ext cx="427846" cy="436033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:a16="http://schemas.microsoft.com/office/drawing/2014/main" xmlns="" id="{2AD50BC5-DCF6-4FAA-B312-7CA8578ED4F3}"/>
              </a:ext>
            </a:extLst>
          </p:cNvPr>
          <p:cNvSpPr txBox="1"/>
          <p:nvPr/>
        </p:nvSpPr>
        <p:spPr>
          <a:xfrm>
            <a:off x="4608478" y="2789388"/>
            <a:ext cx="4122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图片 1">
            <a:extLst>
              <a:ext uri="{FF2B5EF4-FFF2-40B4-BE49-F238E27FC236}">
                <a16:creationId xmlns:a16="http://schemas.microsoft.com/office/drawing/2014/main" xmlns="" id="{A81DBCF9-734A-4BEC-B07D-2B3CCBED37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927" y="3920329"/>
            <a:ext cx="427846" cy="436033"/>
          </a:xfrm>
          <a:prstGeom prst="rect">
            <a:avLst/>
          </a:prstGeom>
        </p:spPr>
      </p:pic>
      <p:sp>
        <p:nvSpPr>
          <p:cNvPr id="22" name="文本框 13">
            <a:extLst>
              <a:ext uri="{FF2B5EF4-FFF2-40B4-BE49-F238E27FC236}">
                <a16:creationId xmlns:a16="http://schemas.microsoft.com/office/drawing/2014/main" xmlns="" id="{77029815-844E-4005-9878-C7439C18A287}"/>
              </a:ext>
            </a:extLst>
          </p:cNvPr>
          <p:cNvSpPr txBox="1"/>
          <p:nvPr/>
        </p:nvSpPr>
        <p:spPr>
          <a:xfrm>
            <a:off x="4608478" y="3743495"/>
            <a:ext cx="35189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Các</a:t>
            </a: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thành</a:t>
            </a: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viên</a:t>
            </a: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trong</a:t>
            </a: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nhóm</a:t>
            </a: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nghe</a:t>
            </a: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và</a:t>
            </a: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góp</a:t>
            </a: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ý </a:t>
            </a: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sửa</a:t>
            </a: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lỗi</a:t>
            </a:r>
            <a:endParaRPr lang="zh-CN" altLang="en-US" sz="2800" dirty="0">
              <a:solidFill>
                <a:prstClr val="black"/>
              </a:solidFill>
              <a:latin typeface="Arial" panose="020B0604020202020204" pitchFamily="34" charset="0"/>
              <a:ea typeface="字魂105号-简雅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569324D-11FC-4313-B8EE-7C1F398D99F8}"/>
              </a:ext>
            </a:extLst>
          </p:cNvPr>
          <p:cNvSpPr txBox="1"/>
          <p:nvPr/>
        </p:nvSpPr>
        <p:spPr>
          <a:xfrm>
            <a:off x="4597647" y="5087066"/>
            <a:ext cx="329710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029" sz="28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Chia </a:t>
            </a:r>
            <a:r>
              <a:rPr lang="en-029" sz="28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sẻ</a:t>
            </a:r>
            <a:r>
              <a:rPr lang="en-029" sz="28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029" sz="28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029" sz="28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029" sz="28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en-029" sz="28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029" sz="28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r>
              <a:rPr lang="en-029" sz="28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029" sz="2800" dirty="0" err="1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029" sz="28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图片 1">
            <a:extLst>
              <a:ext uri="{FF2B5EF4-FFF2-40B4-BE49-F238E27FC236}">
                <a16:creationId xmlns:a16="http://schemas.microsoft.com/office/drawing/2014/main" xmlns="" id="{129D6B6B-4008-4B6A-9014-8E8D3B53C1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449" y="5097243"/>
            <a:ext cx="427846" cy="436033"/>
          </a:xfrm>
          <a:prstGeom prst="rect">
            <a:avLst/>
          </a:prstGeom>
        </p:spPr>
      </p:pic>
      <p:sp>
        <p:nvSpPr>
          <p:cNvPr id="26" name="文本框 12">
            <a:extLst>
              <a:ext uri="{FF2B5EF4-FFF2-40B4-BE49-F238E27FC236}">
                <a16:creationId xmlns:a16="http://schemas.microsoft.com/office/drawing/2014/main" xmlns="" id="{8B00DBCF-2428-4BBC-AAD5-9CD8BCBD22C7}"/>
              </a:ext>
            </a:extLst>
          </p:cNvPr>
          <p:cNvSpPr txBox="1"/>
          <p:nvPr/>
        </p:nvSpPr>
        <p:spPr>
          <a:xfrm>
            <a:off x="1295162" y="1507631"/>
            <a:ext cx="683226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flat" dir="t"/>
            </a:scene3d>
            <a:sp3d extrusionH="127000" prstMaterial="plastic"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4000" dirty="0">
                <a:ln w="19050">
                  <a:solidFill>
                    <a:srgbClr val="FF2F64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VN-SAF" panose="02040603050506020204" pitchFamily="18" charset="0"/>
                <a:ea typeface="字魂105号-简雅黑" panose="00000500000000000000" pitchFamily="2" charset="-122"/>
              </a:rPr>
              <a:t>THẢO LUẬN NHÓM 4</a:t>
            </a:r>
            <a:endParaRPr lang="zh-CN" altLang="en-US" sz="4000" dirty="0">
              <a:ln w="19050">
                <a:solidFill>
                  <a:srgbClr val="FF2F64"/>
                </a:solidFill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SVN-SAF" panose="02040603050506020204" pitchFamily="18" charset="0"/>
              <a:ea typeface="字魂105号-简雅黑" panose="00000500000000000000" pitchFamily="2" charset="-122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xmlns="" id="{863EB845-0E16-4936-A8BF-CE5753891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38" b="95342" l="4263" r="93961">
                        <a14:foregroundMark x1="12433" y1="52484" x2="14920" y2="85714"/>
                        <a14:foregroundMark x1="14920" y1="85714" x2="29840" y2="93478"/>
                        <a14:foregroundMark x1="29840" y1="93478" x2="61101" y2="98137"/>
                        <a14:foregroundMark x1="61101" y1="98137" x2="74956" y2="94410"/>
                        <a14:foregroundMark x1="84186" y1="83752" x2="84369" y2="83540"/>
                        <a14:foregroundMark x1="74956" y1="94410" x2="81700" y2="86623"/>
                        <a14:foregroundMark x1="84369" y1="83540" x2="86323" y2="60870"/>
                        <a14:foregroundMark x1="9059" y1="56832" x2="10124" y2="95342"/>
                        <a14:foregroundMark x1="4263" y1="74224" x2="4263" y2="74224"/>
                        <a14:foregroundMark x1="13677" y1="33230" x2="13677" y2="33230"/>
                        <a14:foregroundMark x1="51687" y1="28261" x2="51687" y2="28261"/>
                        <a14:foregroundMark x1="49378" y1="32609" x2="49378" y2="32609"/>
                        <a14:foregroundMark x1="64831" y1="21739" x2="64831" y2="21739"/>
                        <a14:foregroundMark x1="66252" y1="26708" x2="66252" y2="26708"/>
                        <a14:foregroundMark x1="88903" y1="80745" x2="90409" y2="90683"/>
                        <a14:foregroundMark x1="88856" y1="80435" x2="88903" y2="80745"/>
                        <a14:foregroundMark x1="84902" y1="54348" x2="88856" y2="80435"/>
                        <a14:foregroundMark x1="90409" y1="90683" x2="92007" y2="95342"/>
                        <a14:foregroundMark x1="93961" y1="63043" x2="93961" y2="63043"/>
                        <a14:foregroundMark x1="78686" y1="31056" x2="78686" y2="31056"/>
                        <a14:foregroundMark x1="76909" y1="33230" x2="76909" y2="33230"/>
                        <a14:backgroundMark x1="13321" y1="35093" x2="13321" y2="35093"/>
                        <a14:backgroundMark x1="82948" y1="83851" x2="82948" y2="83851"/>
                        <a14:backgroundMark x1="82593" y1="82919" x2="81528" y2="82919"/>
                        <a14:backgroundMark x1="89165" y1="80745" x2="89165" y2="80745"/>
                        <a14:backgroundMark x1="84014" y1="83230" x2="79041" y2="81677"/>
                        <a14:backgroundMark x1="89698" y1="80435" x2="89698" y2="804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85" y="3359839"/>
            <a:ext cx="2918035" cy="166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A1123979-EB99-4D60-A163-919E0E951D21}"/>
              </a:ext>
            </a:extLst>
          </p:cNvPr>
          <p:cNvGrpSpPr/>
          <p:nvPr/>
        </p:nvGrpSpPr>
        <p:grpSpPr>
          <a:xfrm>
            <a:off x="1133763" y="230968"/>
            <a:ext cx="7326533" cy="933026"/>
            <a:chOff x="2873170" y="925800"/>
            <a:chExt cx="4342058" cy="2185113"/>
          </a:xfrm>
        </p:grpSpPr>
        <p:sp>
          <p:nvSpPr>
            <p:cNvPr id="13" name="îṥḷíďê">
              <a:extLst>
                <a:ext uri="{FF2B5EF4-FFF2-40B4-BE49-F238E27FC236}">
                  <a16:creationId xmlns:a16="http://schemas.microsoft.com/office/drawing/2014/main" xmlns="" id="{B88CC9F0-436A-447A-AF72-89048CFE1DCA}"/>
                </a:ext>
              </a:extLst>
            </p:cNvPr>
            <p:cNvSpPr/>
            <p:nvPr/>
          </p:nvSpPr>
          <p:spPr bwMode="auto">
            <a:xfrm>
              <a:off x="2873170" y="925800"/>
              <a:ext cx="4342058" cy="2185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76200" cap="rnd" cmpd="thickThin">
              <a:solidFill>
                <a:schemeClr val="accent1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755" tIns="34378" rIns="68755" bIns="3437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916777">
                <a:defRPr/>
              </a:pPr>
              <a:endParaRPr lang="en-US" altLang="zh-CN" sz="1053" dirty="0">
                <a:solidFill>
                  <a:prstClr val="black"/>
                </a:solidFill>
              </a:endParaRPr>
            </a:p>
          </p:txBody>
        </p:sp>
        <p:sp>
          <p:nvSpPr>
            <p:cNvPr id="14" name="Google Shape;5317;p41">
              <a:extLst>
                <a:ext uri="{FF2B5EF4-FFF2-40B4-BE49-F238E27FC236}">
                  <a16:creationId xmlns:a16="http://schemas.microsoft.com/office/drawing/2014/main" xmlns="" id="{4627BE6F-4EE8-4385-B0BE-4E781D87AB7A}"/>
                </a:ext>
              </a:extLst>
            </p:cNvPr>
            <p:cNvSpPr txBox="1">
              <a:spLocks/>
            </p:cNvSpPr>
            <p:nvPr/>
          </p:nvSpPr>
          <p:spPr>
            <a:xfrm>
              <a:off x="2921260" y="1014298"/>
              <a:ext cx="4245877" cy="1004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744" tIns="68744" rIns="68744" bIns="68744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>
                <a:buClr>
                  <a:prstClr val="black"/>
                </a:buClr>
              </a:pP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vi-VN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báo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phát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lỗi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sửa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lỗi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dùng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sắp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xếp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</a:t>
              </a:r>
              <a:endParaRPr lang="vi-VN" sz="24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/>
          <a:srcRect l="7793" t="3811" r="9155" b="1646"/>
          <a:stretch/>
        </p:blipFill>
        <p:spPr>
          <a:xfrm>
            <a:off x="265577" y="73214"/>
            <a:ext cx="698518" cy="750048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1922203" y="687276"/>
            <a:ext cx="5760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835846" y="667927"/>
            <a:ext cx="1749888" cy="193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210239" y="1021873"/>
            <a:ext cx="971775" cy="28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2734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6">
            <a:extLst>
              <a:ext uri="{FF2B5EF4-FFF2-40B4-BE49-F238E27FC236}">
                <a16:creationId xmlns:a16="http://schemas.microsoft.com/office/drawing/2014/main" xmlns="" id="{467F8EC9-208F-4725-9A6C-1B2011613C1A}"/>
              </a:ext>
            </a:extLst>
          </p:cNvPr>
          <p:cNvSpPr>
            <a:spLocks/>
          </p:cNvSpPr>
          <p:nvPr/>
        </p:nvSpPr>
        <p:spPr bwMode="auto">
          <a:xfrm rot="2881067">
            <a:off x="-106155" y="252748"/>
            <a:ext cx="613397" cy="331039"/>
          </a:xfrm>
          <a:custGeom>
            <a:avLst/>
            <a:gdLst>
              <a:gd name="T0" fmla="*/ 778 w 19937"/>
              <a:gd name="T1" fmla="*/ 168005 h 14258"/>
              <a:gd name="T2" fmla="*/ 500037 w 19937"/>
              <a:gd name="T3" fmla="*/ 24909 h 14258"/>
              <a:gd name="T4" fmla="*/ 372570 w 19937"/>
              <a:gd name="T5" fmla="*/ 178226 h 14258"/>
              <a:gd name="T6" fmla="*/ 778 w 19937"/>
              <a:gd name="T7" fmla="*/ 168005 h 142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937" h="14258">
                <a:moveTo>
                  <a:pt x="31" y="8876"/>
                </a:moveTo>
                <a:cubicBezTo>
                  <a:pt x="31" y="8876"/>
                  <a:pt x="-1663" y="-4084"/>
                  <a:pt x="19936" y="1316"/>
                </a:cubicBezTo>
                <a:cubicBezTo>
                  <a:pt x="19936" y="1316"/>
                  <a:pt x="17819" y="4016"/>
                  <a:pt x="14854" y="9416"/>
                </a:cubicBezTo>
                <a:cubicBezTo>
                  <a:pt x="11889" y="14276"/>
                  <a:pt x="2995" y="17515"/>
                  <a:pt x="31" y="8876"/>
                </a:cubicBezTo>
                <a:close/>
              </a:path>
            </a:pathLst>
          </a:custGeom>
          <a:solidFill>
            <a:srgbClr val="F07474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/>
              <a:ea typeface="Microsoft YaHei"/>
            </a:endParaRPr>
          </a:p>
        </p:txBody>
      </p:sp>
      <p:sp>
        <p:nvSpPr>
          <p:cNvPr id="23" name="AutoShape 18">
            <a:extLst>
              <a:ext uri="{FF2B5EF4-FFF2-40B4-BE49-F238E27FC236}">
                <a16:creationId xmlns:a16="http://schemas.microsoft.com/office/drawing/2014/main" xmlns="" id="{41AFDE1B-7F39-42AF-8409-2EF7853DFF6E}"/>
              </a:ext>
            </a:extLst>
          </p:cNvPr>
          <p:cNvSpPr>
            <a:spLocks/>
          </p:cNvSpPr>
          <p:nvPr/>
        </p:nvSpPr>
        <p:spPr bwMode="auto">
          <a:xfrm>
            <a:off x="-59795" y="915404"/>
            <a:ext cx="520677" cy="284660"/>
          </a:xfrm>
          <a:custGeom>
            <a:avLst/>
            <a:gdLst>
              <a:gd name="T0" fmla="*/ 20914 w 19743"/>
              <a:gd name="T1" fmla="*/ 65328 h 11814"/>
              <a:gd name="T2" fmla="*/ 458764 w 19743"/>
              <a:gd name="T3" fmla="*/ 197832 h 11814"/>
              <a:gd name="T4" fmla="*/ 52959 w 19743"/>
              <a:gd name="T5" fmla="*/ 208023 h 11814"/>
              <a:gd name="T6" fmla="*/ 20914 w 19743"/>
              <a:gd name="T7" fmla="*/ 65328 h 1181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743" h="11814">
                <a:moveTo>
                  <a:pt x="900" y="3077"/>
                </a:moveTo>
                <a:cubicBezTo>
                  <a:pt x="900" y="3077"/>
                  <a:pt x="12389" y="-7002"/>
                  <a:pt x="19742" y="9318"/>
                </a:cubicBezTo>
                <a:cubicBezTo>
                  <a:pt x="19742" y="9318"/>
                  <a:pt x="11011" y="14598"/>
                  <a:pt x="2279" y="9798"/>
                </a:cubicBezTo>
                <a:cubicBezTo>
                  <a:pt x="-1857" y="7878"/>
                  <a:pt x="900" y="4038"/>
                  <a:pt x="900" y="3077"/>
                </a:cubicBezTo>
                <a:close/>
              </a:path>
            </a:pathLst>
          </a:custGeom>
          <a:solidFill>
            <a:srgbClr val="FFBF53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/>
              <a:ea typeface="Microsoft YaHei"/>
            </a:endParaRPr>
          </a:p>
        </p:txBody>
      </p:sp>
      <p:sp>
        <p:nvSpPr>
          <p:cNvPr id="24" name="AutoShape 13">
            <a:extLst>
              <a:ext uri="{FF2B5EF4-FFF2-40B4-BE49-F238E27FC236}">
                <a16:creationId xmlns:a16="http://schemas.microsoft.com/office/drawing/2014/main" xmlns="" id="{450AF02F-19CA-462E-80CB-810AE069657A}"/>
              </a:ext>
            </a:extLst>
          </p:cNvPr>
          <p:cNvSpPr>
            <a:spLocks/>
          </p:cNvSpPr>
          <p:nvPr/>
        </p:nvSpPr>
        <p:spPr bwMode="auto">
          <a:xfrm>
            <a:off x="8697439" y="319652"/>
            <a:ext cx="432000" cy="252000"/>
          </a:xfrm>
          <a:custGeom>
            <a:avLst/>
            <a:gdLst>
              <a:gd name="T0" fmla="*/ 520184 w 21189"/>
              <a:gd name="T1" fmla="*/ 157142 h 15674"/>
              <a:gd name="T2" fmla="*/ 95544 w 21189"/>
              <a:gd name="T3" fmla="*/ 34366 h 15674"/>
              <a:gd name="T4" fmla="*/ 0 w 21189"/>
              <a:gd name="T5" fmla="*/ 105980 h 15674"/>
              <a:gd name="T6" fmla="*/ 244143 w 21189"/>
              <a:gd name="T7" fmla="*/ 249208 h 15674"/>
              <a:gd name="T8" fmla="*/ 520184 w 21189"/>
              <a:gd name="T9" fmla="*/ 157142 h 156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89" h="15674">
                <a:moveTo>
                  <a:pt x="21168" y="9758"/>
                </a:moveTo>
                <a:cubicBezTo>
                  <a:pt x="21168" y="9758"/>
                  <a:pt x="12959" y="-5489"/>
                  <a:pt x="3888" y="2134"/>
                </a:cubicBezTo>
                <a:cubicBezTo>
                  <a:pt x="3888" y="2134"/>
                  <a:pt x="1296" y="5311"/>
                  <a:pt x="0" y="6581"/>
                </a:cubicBezTo>
                <a:cubicBezTo>
                  <a:pt x="0" y="6581"/>
                  <a:pt x="4320" y="14840"/>
                  <a:pt x="9935" y="15475"/>
                </a:cubicBezTo>
                <a:cubicBezTo>
                  <a:pt x="15119" y="16111"/>
                  <a:pt x="21599" y="15475"/>
                  <a:pt x="21168" y="9758"/>
                </a:cubicBezTo>
                <a:close/>
              </a:path>
            </a:pathLst>
          </a:custGeom>
          <a:gradFill rotWithShape="1">
            <a:gsLst>
              <a:gs pos="0">
                <a:sysClr val="window" lastClr="FFFFFF"/>
              </a:gs>
              <a:gs pos="100000">
                <a:srgbClr val="D9D9D9"/>
              </a:gs>
            </a:gsLst>
            <a:lin ang="5400000" scaled="1"/>
          </a:gradFill>
          <a:ln w="12700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/>
              <a:ea typeface="Microsoft YaHei"/>
            </a:endParaRPr>
          </a:p>
        </p:txBody>
      </p:sp>
      <p:sp>
        <p:nvSpPr>
          <p:cNvPr id="25" name="AutoShape 17">
            <a:extLst>
              <a:ext uri="{FF2B5EF4-FFF2-40B4-BE49-F238E27FC236}">
                <a16:creationId xmlns:a16="http://schemas.microsoft.com/office/drawing/2014/main" xmlns="" id="{B1508BFC-072F-429F-B6B6-3C72691A5DC9}"/>
              </a:ext>
            </a:extLst>
          </p:cNvPr>
          <p:cNvSpPr>
            <a:spLocks/>
          </p:cNvSpPr>
          <p:nvPr/>
        </p:nvSpPr>
        <p:spPr bwMode="auto">
          <a:xfrm rot="-1260000">
            <a:off x="8621197" y="871984"/>
            <a:ext cx="286706" cy="449387"/>
          </a:xfrm>
          <a:custGeom>
            <a:avLst/>
            <a:gdLst>
              <a:gd name="T0" fmla="*/ 251649 w 16246"/>
              <a:gd name="T1" fmla="*/ 413107 h 20641"/>
              <a:gd name="T2" fmla="*/ 144297 w 16246"/>
              <a:gd name="T3" fmla="*/ 110830 h 20641"/>
              <a:gd name="T4" fmla="*/ 4766 w 16246"/>
              <a:gd name="T5" fmla="*/ 0 h 20641"/>
              <a:gd name="T6" fmla="*/ 4766 w 16246"/>
              <a:gd name="T7" fmla="*/ 191426 h 20641"/>
              <a:gd name="T8" fmla="*/ 101369 w 16246"/>
              <a:gd name="T9" fmla="*/ 433256 h 20641"/>
              <a:gd name="T10" fmla="*/ 251649 w 16246"/>
              <a:gd name="T11" fmla="*/ 413107 h 206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246" h="20641">
                <a:moveTo>
                  <a:pt x="14468" y="19252"/>
                </a:moveTo>
                <a:cubicBezTo>
                  <a:pt x="14468" y="19252"/>
                  <a:pt x="21257" y="11739"/>
                  <a:pt x="8296" y="5165"/>
                </a:cubicBezTo>
                <a:cubicBezTo>
                  <a:pt x="1508" y="1408"/>
                  <a:pt x="274" y="0"/>
                  <a:pt x="274" y="0"/>
                </a:cubicBezTo>
                <a:cubicBezTo>
                  <a:pt x="274" y="0"/>
                  <a:pt x="-343" y="6573"/>
                  <a:pt x="274" y="8921"/>
                </a:cubicBezTo>
                <a:cubicBezTo>
                  <a:pt x="274" y="11269"/>
                  <a:pt x="-343" y="17843"/>
                  <a:pt x="5828" y="20191"/>
                </a:cubicBezTo>
                <a:cubicBezTo>
                  <a:pt x="10148" y="21600"/>
                  <a:pt x="14468" y="19252"/>
                  <a:pt x="14468" y="19252"/>
                </a:cubicBezTo>
                <a:close/>
              </a:path>
            </a:pathLst>
          </a:custGeom>
          <a:solidFill>
            <a:srgbClr val="02B3C5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/>
              <a:ea typeface="Microsoft YaHei"/>
            </a:endParaRPr>
          </a:p>
        </p:txBody>
      </p:sp>
      <p:cxnSp>
        <p:nvCxnSpPr>
          <p:cNvPr id="26" name="直接连接符 71">
            <a:extLst>
              <a:ext uri="{FF2B5EF4-FFF2-40B4-BE49-F238E27FC236}">
                <a16:creationId xmlns:a16="http://schemas.microsoft.com/office/drawing/2014/main" xmlns="" id="{DD05A7BA-BF11-4004-8503-2991C668ECE9}"/>
              </a:ext>
            </a:extLst>
          </p:cNvPr>
          <p:cNvCxnSpPr/>
          <p:nvPr/>
        </p:nvCxnSpPr>
        <p:spPr>
          <a:xfrm>
            <a:off x="-1581467" y="1502159"/>
            <a:ext cx="12341665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34">
            <a:extLst>
              <a:ext uri="{FF2B5EF4-FFF2-40B4-BE49-F238E27FC236}">
                <a16:creationId xmlns:a16="http://schemas.microsoft.com/office/drawing/2014/main" xmlns="" id="{EF3AA26E-A74C-4AE1-B0F4-658E140A928F}"/>
              </a:ext>
            </a:extLst>
          </p:cNvPr>
          <p:cNvGrpSpPr/>
          <p:nvPr/>
        </p:nvGrpSpPr>
        <p:grpSpPr>
          <a:xfrm>
            <a:off x="2898573" y="2846895"/>
            <a:ext cx="5048224" cy="252967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9" name="同心圆 54">
              <a:extLst>
                <a:ext uri="{FF2B5EF4-FFF2-40B4-BE49-F238E27FC236}">
                  <a16:creationId xmlns:a16="http://schemas.microsoft.com/office/drawing/2014/main" xmlns="" id="{28A7598C-948C-4581-B501-C3EED72794E6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roundRect">
              <a:avLst>
                <a:gd name="adj" fmla="val 9468"/>
              </a:avLst>
            </a:prstGeom>
            <a:solidFill>
              <a:srgbClr val="EE6060"/>
            </a:solidFill>
            <a:ln>
              <a:solidFill>
                <a:srgbClr val="FF9F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000000"/>
                </a:solidFill>
                <a:latin typeface="Arial"/>
                <a:ea typeface="Microsoft YaHei"/>
              </a:endParaRPr>
            </a:p>
          </p:txBody>
        </p:sp>
        <p:sp>
          <p:nvSpPr>
            <p:cNvPr id="30" name="椭圆 55">
              <a:extLst>
                <a:ext uri="{FF2B5EF4-FFF2-40B4-BE49-F238E27FC236}">
                  <a16:creationId xmlns:a16="http://schemas.microsoft.com/office/drawing/2014/main" xmlns="" id="{E6E3E25F-9129-4898-A9EB-41F9AC012BEF}"/>
                </a:ext>
              </a:extLst>
            </p:cNvPr>
            <p:cNvSpPr/>
            <p:nvPr/>
          </p:nvSpPr>
          <p:spPr>
            <a:xfrm>
              <a:off x="392113" y="760413"/>
              <a:ext cx="3825874" cy="3825874"/>
            </a:xfrm>
            <a:prstGeom prst="roundRect">
              <a:avLst>
                <a:gd name="adj" fmla="val 5913"/>
              </a:avLst>
            </a:prstGeom>
            <a:solidFill>
              <a:srgbClr val="FFE1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000000"/>
                </a:solidFill>
                <a:latin typeface="Arial"/>
                <a:ea typeface="Microsoft YaHei"/>
              </a:endParaRPr>
            </a:p>
          </p:txBody>
        </p:sp>
      </p:grpSp>
      <p:pic>
        <p:nvPicPr>
          <p:cNvPr id="31" name="图片 9">
            <a:extLst>
              <a:ext uri="{FF2B5EF4-FFF2-40B4-BE49-F238E27FC236}">
                <a16:creationId xmlns:a16="http://schemas.microsoft.com/office/drawing/2014/main" xmlns="" id="{E42D96DC-3B79-4E09-B899-5037D68B59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647" y="2902106"/>
            <a:ext cx="3180173" cy="40331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ADB68A1-2CD4-49D1-A0BA-407F9A9225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3537" y="3002162"/>
            <a:ext cx="5407621" cy="2219136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" descr="403bc8957f52b6a846edee4c8bcefb3b">
            <a:extLst>
              <a:ext uri="{FF2B5EF4-FFF2-40B4-BE49-F238E27FC236}">
                <a16:creationId xmlns:a16="http://schemas.microsoft.com/office/drawing/2014/main" xmlns="" id="{8F61F14A-A16D-4D7C-A9A4-7B19B0371F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813" t="831" r="34507" b="88198"/>
          <a:stretch/>
        </p:blipFill>
        <p:spPr>
          <a:xfrm>
            <a:off x="14564" y="292816"/>
            <a:ext cx="5178435" cy="943704"/>
          </a:xfrm>
          <a:prstGeom prst="rect">
            <a:avLst/>
          </a:prstGeom>
        </p:spPr>
      </p:pic>
      <p:sp>
        <p:nvSpPr>
          <p:cNvPr id="22" name="AutoShape 6">
            <a:extLst>
              <a:ext uri="{FF2B5EF4-FFF2-40B4-BE49-F238E27FC236}">
                <a16:creationId xmlns:a16="http://schemas.microsoft.com/office/drawing/2014/main" xmlns="" id="{467F8EC9-208F-4725-9A6C-1B2011613C1A}"/>
              </a:ext>
            </a:extLst>
          </p:cNvPr>
          <p:cNvSpPr>
            <a:spLocks/>
          </p:cNvSpPr>
          <p:nvPr/>
        </p:nvSpPr>
        <p:spPr bwMode="auto">
          <a:xfrm rot="2881067">
            <a:off x="-106155" y="252748"/>
            <a:ext cx="613397" cy="331039"/>
          </a:xfrm>
          <a:custGeom>
            <a:avLst/>
            <a:gdLst>
              <a:gd name="T0" fmla="*/ 778 w 19937"/>
              <a:gd name="T1" fmla="*/ 168005 h 14258"/>
              <a:gd name="T2" fmla="*/ 500037 w 19937"/>
              <a:gd name="T3" fmla="*/ 24909 h 14258"/>
              <a:gd name="T4" fmla="*/ 372570 w 19937"/>
              <a:gd name="T5" fmla="*/ 178226 h 14258"/>
              <a:gd name="T6" fmla="*/ 778 w 19937"/>
              <a:gd name="T7" fmla="*/ 168005 h 142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937" h="14258">
                <a:moveTo>
                  <a:pt x="31" y="8876"/>
                </a:moveTo>
                <a:cubicBezTo>
                  <a:pt x="31" y="8876"/>
                  <a:pt x="-1663" y="-4084"/>
                  <a:pt x="19936" y="1316"/>
                </a:cubicBezTo>
                <a:cubicBezTo>
                  <a:pt x="19936" y="1316"/>
                  <a:pt x="17819" y="4016"/>
                  <a:pt x="14854" y="9416"/>
                </a:cubicBezTo>
                <a:cubicBezTo>
                  <a:pt x="11889" y="14276"/>
                  <a:pt x="2995" y="17515"/>
                  <a:pt x="31" y="8876"/>
                </a:cubicBezTo>
                <a:close/>
              </a:path>
            </a:pathLst>
          </a:custGeom>
          <a:solidFill>
            <a:srgbClr val="F07474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/>
              <a:ea typeface="Microsoft YaHei"/>
            </a:endParaRPr>
          </a:p>
        </p:txBody>
      </p:sp>
      <p:sp>
        <p:nvSpPr>
          <p:cNvPr id="23" name="AutoShape 18">
            <a:extLst>
              <a:ext uri="{FF2B5EF4-FFF2-40B4-BE49-F238E27FC236}">
                <a16:creationId xmlns:a16="http://schemas.microsoft.com/office/drawing/2014/main" xmlns="" id="{41AFDE1B-7F39-42AF-8409-2EF7853DFF6E}"/>
              </a:ext>
            </a:extLst>
          </p:cNvPr>
          <p:cNvSpPr>
            <a:spLocks/>
          </p:cNvSpPr>
          <p:nvPr/>
        </p:nvSpPr>
        <p:spPr bwMode="auto">
          <a:xfrm>
            <a:off x="-59795" y="915404"/>
            <a:ext cx="520677" cy="284660"/>
          </a:xfrm>
          <a:custGeom>
            <a:avLst/>
            <a:gdLst>
              <a:gd name="T0" fmla="*/ 20914 w 19743"/>
              <a:gd name="T1" fmla="*/ 65328 h 11814"/>
              <a:gd name="T2" fmla="*/ 458764 w 19743"/>
              <a:gd name="T3" fmla="*/ 197832 h 11814"/>
              <a:gd name="T4" fmla="*/ 52959 w 19743"/>
              <a:gd name="T5" fmla="*/ 208023 h 11814"/>
              <a:gd name="T6" fmla="*/ 20914 w 19743"/>
              <a:gd name="T7" fmla="*/ 65328 h 1181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743" h="11814">
                <a:moveTo>
                  <a:pt x="900" y="3077"/>
                </a:moveTo>
                <a:cubicBezTo>
                  <a:pt x="900" y="3077"/>
                  <a:pt x="12389" y="-7002"/>
                  <a:pt x="19742" y="9318"/>
                </a:cubicBezTo>
                <a:cubicBezTo>
                  <a:pt x="19742" y="9318"/>
                  <a:pt x="11011" y="14598"/>
                  <a:pt x="2279" y="9798"/>
                </a:cubicBezTo>
                <a:cubicBezTo>
                  <a:pt x="-1857" y="7878"/>
                  <a:pt x="900" y="4038"/>
                  <a:pt x="900" y="3077"/>
                </a:cubicBezTo>
                <a:close/>
              </a:path>
            </a:pathLst>
          </a:custGeom>
          <a:solidFill>
            <a:srgbClr val="FFBF53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/>
              <a:ea typeface="Microsoft YaHei"/>
            </a:endParaRPr>
          </a:p>
        </p:txBody>
      </p:sp>
      <p:sp>
        <p:nvSpPr>
          <p:cNvPr id="24" name="AutoShape 13">
            <a:extLst>
              <a:ext uri="{FF2B5EF4-FFF2-40B4-BE49-F238E27FC236}">
                <a16:creationId xmlns:a16="http://schemas.microsoft.com/office/drawing/2014/main" xmlns="" id="{450AF02F-19CA-462E-80CB-810AE069657A}"/>
              </a:ext>
            </a:extLst>
          </p:cNvPr>
          <p:cNvSpPr>
            <a:spLocks/>
          </p:cNvSpPr>
          <p:nvPr/>
        </p:nvSpPr>
        <p:spPr bwMode="auto">
          <a:xfrm>
            <a:off x="8697439" y="319652"/>
            <a:ext cx="432000" cy="252000"/>
          </a:xfrm>
          <a:custGeom>
            <a:avLst/>
            <a:gdLst>
              <a:gd name="T0" fmla="*/ 520184 w 21189"/>
              <a:gd name="T1" fmla="*/ 157142 h 15674"/>
              <a:gd name="T2" fmla="*/ 95544 w 21189"/>
              <a:gd name="T3" fmla="*/ 34366 h 15674"/>
              <a:gd name="T4" fmla="*/ 0 w 21189"/>
              <a:gd name="T5" fmla="*/ 105980 h 15674"/>
              <a:gd name="T6" fmla="*/ 244143 w 21189"/>
              <a:gd name="T7" fmla="*/ 249208 h 15674"/>
              <a:gd name="T8" fmla="*/ 520184 w 21189"/>
              <a:gd name="T9" fmla="*/ 157142 h 156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89" h="15674">
                <a:moveTo>
                  <a:pt x="21168" y="9758"/>
                </a:moveTo>
                <a:cubicBezTo>
                  <a:pt x="21168" y="9758"/>
                  <a:pt x="12959" y="-5489"/>
                  <a:pt x="3888" y="2134"/>
                </a:cubicBezTo>
                <a:cubicBezTo>
                  <a:pt x="3888" y="2134"/>
                  <a:pt x="1296" y="5311"/>
                  <a:pt x="0" y="6581"/>
                </a:cubicBezTo>
                <a:cubicBezTo>
                  <a:pt x="0" y="6581"/>
                  <a:pt x="4320" y="14840"/>
                  <a:pt x="9935" y="15475"/>
                </a:cubicBezTo>
                <a:cubicBezTo>
                  <a:pt x="15119" y="16111"/>
                  <a:pt x="21599" y="15475"/>
                  <a:pt x="21168" y="9758"/>
                </a:cubicBezTo>
                <a:close/>
              </a:path>
            </a:pathLst>
          </a:custGeom>
          <a:gradFill rotWithShape="1">
            <a:gsLst>
              <a:gs pos="0">
                <a:sysClr val="window" lastClr="FFFFFF"/>
              </a:gs>
              <a:gs pos="100000">
                <a:srgbClr val="D9D9D9"/>
              </a:gs>
            </a:gsLst>
            <a:lin ang="5400000" scaled="1"/>
          </a:gradFill>
          <a:ln w="12700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/>
              <a:ea typeface="Microsoft YaHei"/>
            </a:endParaRPr>
          </a:p>
        </p:txBody>
      </p:sp>
      <p:sp>
        <p:nvSpPr>
          <p:cNvPr id="25" name="AutoShape 17">
            <a:extLst>
              <a:ext uri="{FF2B5EF4-FFF2-40B4-BE49-F238E27FC236}">
                <a16:creationId xmlns:a16="http://schemas.microsoft.com/office/drawing/2014/main" xmlns="" id="{B1508BFC-072F-429F-B6B6-3C72691A5DC9}"/>
              </a:ext>
            </a:extLst>
          </p:cNvPr>
          <p:cNvSpPr>
            <a:spLocks/>
          </p:cNvSpPr>
          <p:nvPr/>
        </p:nvSpPr>
        <p:spPr bwMode="auto">
          <a:xfrm rot="-1260000">
            <a:off x="8621197" y="871984"/>
            <a:ext cx="286706" cy="449387"/>
          </a:xfrm>
          <a:custGeom>
            <a:avLst/>
            <a:gdLst>
              <a:gd name="T0" fmla="*/ 251649 w 16246"/>
              <a:gd name="T1" fmla="*/ 413107 h 20641"/>
              <a:gd name="T2" fmla="*/ 144297 w 16246"/>
              <a:gd name="T3" fmla="*/ 110830 h 20641"/>
              <a:gd name="T4" fmla="*/ 4766 w 16246"/>
              <a:gd name="T5" fmla="*/ 0 h 20641"/>
              <a:gd name="T6" fmla="*/ 4766 w 16246"/>
              <a:gd name="T7" fmla="*/ 191426 h 20641"/>
              <a:gd name="T8" fmla="*/ 101369 w 16246"/>
              <a:gd name="T9" fmla="*/ 433256 h 20641"/>
              <a:gd name="T10" fmla="*/ 251649 w 16246"/>
              <a:gd name="T11" fmla="*/ 413107 h 206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246" h="20641">
                <a:moveTo>
                  <a:pt x="14468" y="19252"/>
                </a:moveTo>
                <a:cubicBezTo>
                  <a:pt x="14468" y="19252"/>
                  <a:pt x="21257" y="11739"/>
                  <a:pt x="8296" y="5165"/>
                </a:cubicBezTo>
                <a:cubicBezTo>
                  <a:pt x="1508" y="1408"/>
                  <a:pt x="274" y="0"/>
                  <a:pt x="274" y="0"/>
                </a:cubicBezTo>
                <a:cubicBezTo>
                  <a:pt x="274" y="0"/>
                  <a:pt x="-343" y="6573"/>
                  <a:pt x="274" y="8921"/>
                </a:cubicBezTo>
                <a:cubicBezTo>
                  <a:pt x="274" y="11269"/>
                  <a:pt x="-343" y="17843"/>
                  <a:pt x="5828" y="20191"/>
                </a:cubicBezTo>
                <a:cubicBezTo>
                  <a:pt x="10148" y="21600"/>
                  <a:pt x="14468" y="19252"/>
                  <a:pt x="14468" y="19252"/>
                </a:cubicBezTo>
                <a:close/>
              </a:path>
            </a:pathLst>
          </a:custGeom>
          <a:solidFill>
            <a:srgbClr val="02B3C5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/>
              <a:ea typeface="Microsoft YaHei"/>
            </a:endParaRPr>
          </a:p>
        </p:txBody>
      </p:sp>
      <p:cxnSp>
        <p:nvCxnSpPr>
          <p:cNvPr id="26" name="直接连接符 71">
            <a:extLst>
              <a:ext uri="{FF2B5EF4-FFF2-40B4-BE49-F238E27FC236}">
                <a16:creationId xmlns:a16="http://schemas.microsoft.com/office/drawing/2014/main" xmlns="" id="{DD05A7BA-BF11-4004-8503-2991C668ECE9}"/>
              </a:ext>
            </a:extLst>
          </p:cNvPr>
          <p:cNvCxnSpPr/>
          <p:nvPr/>
        </p:nvCxnSpPr>
        <p:spPr>
          <a:xfrm>
            <a:off x="-1581467" y="1502159"/>
            <a:ext cx="12341665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图片 9">
            <a:extLst>
              <a:ext uri="{FF2B5EF4-FFF2-40B4-BE49-F238E27FC236}">
                <a16:creationId xmlns:a16="http://schemas.microsoft.com/office/drawing/2014/main" xmlns="" id="{E42D96DC-3B79-4E09-B899-5037D68B59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4" y="3863792"/>
            <a:ext cx="2582478" cy="32751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3111181-27F0-4206-B364-2870A7692D6F}"/>
              </a:ext>
            </a:extLst>
          </p:cNvPr>
          <p:cNvSpPr txBox="1"/>
          <p:nvPr/>
        </p:nvSpPr>
        <p:spPr>
          <a:xfrm>
            <a:off x="778133" y="571652"/>
            <a:ext cx="798641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lang="en-US" sz="4800" b="1" u="sng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u="sng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lang="en-US" sz="4800" b="1" u="sng" dirty="0" smtClean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3600" u="sng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thêm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thông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báo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hoặc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địa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phương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endParaRPr lang="en-US" sz="36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7257" y="361212"/>
            <a:ext cx="1329560" cy="100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6700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3"/>
          <a:srcRect r="17585"/>
          <a:stretch>
            <a:fillRect/>
          </a:stretch>
        </p:blipFill>
        <p:spPr>
          <a:xfrm>
            <a:off x="1" y="0"/>
            <a:ext cx="9144000" cy="68865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028E1FD-3543-4F02-B38A-4E007D67C9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01" y="801138"/>
            <a:ext cx="8412999" cy="2262105"/>
          </a:xfrm>
          <a:prstGeom prst="rect">
            <a:avLst/>
          </a:prstGeom>
        </p:spPr>
      </p:pic>
      <p:pic>
        <p:nvPicPr>
          <p:cNvPr id="4" name="Picture 3" descr="F:\未标题-1.png">
            <a:extLst>
              <a:ext uri="{FF2B5EF4-FFF2-40B4-BE49-F238E27FC236}">
                <a16:creationId xmlns:a16="http://schemas.microsoft.com/office/drawing/2014/main" xmlns="" id="{FBCDE6C3-5C39-4867-80B5-B209763F6F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6" t="18942" r="23264" b="17870"/>
          <a:stretch/>
        </p:blipFill>
        <p:spPr bwMode="auto">
          <a:xfrm>
            <a:off x="6004638" y="2850673"/>
            <a:ext cx="3322113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3"/>
          <a:srcRect l="34040" t="830" r="26" b="19244"/>
          <a:stretch>
            <a:fillRect/>
          </a:stretch>
        </p:blipFill>
        <p:spPr>
          <a:xfrm>
            <a:off x="0" y="-13970"/>
            <a:ext cx="9144000" cy="68745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7C92C81-00E7-4C77-9D76-60CFA0D6AF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9927" y="4227796"/>
            <a:ext cx="1969366" cy="25161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79E0F39-842E-4C9B-8EB6-6F6B17B4E2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880" y="4189143"/>
            <a:ext cx="1820047" cy="2629214"/>
          </a:xfrm>
          <a:prstGeom prst="rect">
            <a:avLst/>
          </a:prstGeom>
        </p:spPr>
      </p:pic>
      <p:sp>
        <p:nvSpPr>
          <p:cNvPr id="11" name="五边形 3">
            <a:extLst>
              <a:ext uri="{FF2B5EF4-FFF2-40B4-BE49-F238E27FC236}">
                <a16:creationId xmlns:a16="http://schemas.microsoft.com/office/drawing/2014/main" xmlns="" id="{DA63431A-AAC1-44DB-B68D-64E8BF40B61B}"/>
              </a:ext>
            </a:extLst>
          </p:cNvPr>
          <p:cNvSpPr/>
          <p:nvPr/>
        </p:nvSpPr>
        <p:spPr>
          <a:xfrm flipH="1">
            <a:off x="477043" y="540828"/>
            <a:ext cx="8189913" cy="2088232"/>
          </a:xfrm>
          <a:prstGeom prst="homePlate">
            <a:avLst>
              <a:gd name="adj" fmla="val 27033"/>
            </a:avLst>
          </a:prstGeom>
          <a:solidFill>
            <a:sysClr val="window" lastClr="FFFFFF"/>
          </a:solidFill>
          <a:ln w="25400" cap="flat" cmpd="sng" algn="ctr">
            <a:solidFill>
              <a:srgbClr val="4BACC6">
                <a:lumMod val="75000"/>
              </a:srgbClr>
            </a:solidFill>
            <a:prstDash val="solid"/>
          </a:ln>
          <a:effectLst>
            <a:glow rad="228600">
              <a:srgbClr val="4F81BD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ln>
                <a:solidFill>
                  <a:srgbClr val="1F497D">
                    <a:lumMod val="75000"/>
                  </a:srgbClr>
                </a:solidFill>
              </a:ln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3ECC4BF-232A-45A0-A057-CC275D9D6C72}"/>
              </a:ext>
            </a:extLst>
          </p:cNvPr>
          <p:cNvSpPr txBox="1"/>
          <p:nvPr/>
        </p:nvSpPr>
        <p:spPr>
          <a:xfrm>
            <a:off x="7369225" y="8015895"/>
            <a:ext cx="843051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5800">
                <a:ln w="190500">
                  <a:solidFill>
                    <a:srgbClr val="F79646">
                      <a:lumMod val="40000"/>
                      <a:lumOff val="6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latin typeface="MTD Anydore" panose="02000500000000000000" pitchFamily="50" charset="0"/>
                <a:ea typeface="Microsoft YaHei"/>
              </a:rPr>
              <a:t>Nhà diễn giả thông thái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C5A2F2B-2224-4F6E-BF57-BA8210B5D07D}"/>
              </a:ext>
            </a:extLst>
          </p:cNvPr>
          <p:cNvSpPr txBox="1"/>
          <p:nvPr/>
        </p:nvSpPr>
        <p:spPr>
          <a:xfrm>
            <a:off x="7369225" y="8015894"/>
            <a:ext cx="843051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5800">
                <a:solidFill>
                  <a:srgbClr val="F68D36"/>
                </a:solidFill>
                <a:latin typeface="MTD Anydore" panose="02000500000000000000" pitchFamily="50" charset="0"/>
                <a:ea typeface="Microsoft YaHei"/>
              </a:rPr>
              <a:t>Nhà diễn giả thông thái</a:t>
            </a:r>
          </a:p>
        </p:txBody>
      </p:sp>
      <p:pic>
        <p:nvPicPr>
          <p:cNvPr id="17" name="Picture 16" descr="A picture containing light&#10;&#10;Description automatically generated">
            <a:extLst>
              <a:ext uri="{FF2B5EF4-FFF2-40B4-BE49-F238E27FC236}">
                <a16:creationId xmlns:a16="http://schemas.microsoft.com/office/drawing/2014/main" xmlns="" id="{87D1A2AD-56D7-4CDF-8692-49A9EF38E1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5408">
            <a:off x="2075910" y="5648393"/>
            <a:ext cx="1456502" cy="1005738"/>
          </a:xfrm>
          <a:prstGeom prst="rect">
            <a:avLst/>
          </a:prstGeom>
        </p:spPr>
      </p:pic>
      <p:pic>
        <p:nvPicPr>
          <p:cNvPr id="18" name="Picture 17" descr="A picture containing light&#10;&#10;Description automatically generated">
            <a:extLst>
              <a:ext uri="{FF2B5EF4-FFF2-40B4-BE49-F238E27FC236}">
                <a16:creationId xmlns:a16="http://schemas.microsoft.com/office/drawing/2014/main" xmlns="" id="{2F92C2CA-B62C-4A37-8081-F005466005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575">
            <a:off x="402410" y="5536620"/>
            <a:ext cx="1444169" cy="99722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8138FF89-F211-495D-9CD4-B0A14E3535C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287"/>
          <a:stretch/>
        </p:blipFill>
        <p:spPr>
          <a:xfrm>
            <a:off x="5377426" y="3794820"/>
            <a:ext cx="3766574" cy="3023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30120A8-040D-4617-982F-442BF8867A7F}"/>
              </a:ext>
            </a:extLst>
          </p:cNvPr>
          <p:cNvSpPr txBox="1"/>
          <p:nvPr/>
        </p:nvSpPr>
        <p:spPr>
          <a:xfrm>
            <a:off x="1288056" y="603906"/>
            <a:ext cx="69772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thiệu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endParaRPr lang="en-US" sz="540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809731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3"/>
          <a:srcRect r="17585"/>
          <a:stretch>
            <a:fillRect/>
          </a:stretch>
        </p:blipFill>
        <p:spPr>
          <a:xfrm>
            <a:off x="0" y="-13970"/>
            <a:ext cx="9966100" cy="6886575"/>
          </a:xfrm>
          <a:prstGeom prst="rect">
            <a:avLst/>
          </a:prstGeom>
        </p:spPr>
      </p:pic>
      <p:grpSp>
        <p:nvGrpSpPr>
          <p:cNvPr id="16" name="组合 53">
            <a:extLst>
              <a:ext uri="{FF2B5EF4-FFF2-40B4-BE49-F238E27FC236}">
                <a16:creationId xmlns:a16="http://schemas.microsoft.com/office/drawing/2014/main" xmlns="" id="{0D6C0D19-A3CD-493C-8DC6-0F50A019D54B}"/>
              </a:ext>
            </a:extLst>
          </p:cNvPr>
          <p:cNvGrpSpPr/>
          <p:nvPr/>
        </p:nvGrpSpPr>
        <p:grpSpPr>
          <a:xfrm>
            <a:off x="2816448" y="1125691"/>
            <a:ext cx="3529523" cy="1739137"/>
            <a:chOff x="9564105" y="-41534"/>
            <a:chExt cx="1942865" cy="1411513"/>
          </a:xfrm>
        </p:grpSpPr>
        <p:sp>
          <p:nvSpPr>
            <p:cNvPr id="18" name="圆角矩形 46">
              <a:extLst>
                <a:ext uri="{FF2B5EF4-FFF2-40B4-BE49-F238E27FC236}">
                  <a16:creationId xmlns:a16="http://schemas.microsoft.com/office/drawing/2014/main" xmlns="" id="{E5DF681F-104D-4117-BEAD-807E063C69C7}"/>
                </a:ext>
              </a:extLst>
            </p:cNvPr>
            <p:cNvSpPr/>
            <p:nvPr/>
          </p:nvSpPr>
          <p:spPr>
            <a:xfrm>
              <a:off x="9564105" y="608375"/>
              <a:ext cx="1942865" cy="761604"/>
            </a:xfrm>
            <a:prstGeom prst="roundRect">
              <a:avLst>
                <a:gd name="adj" fmla="val 9069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Arial"/>
                <a:ea typeface="Microsoft YaHei"/>
              </a:endParaRPr>
            </a:p>
          </p:txBody>
        </p:sp>
        <p:grpSp>
          <p:nvGrpSpPr>
            <p:cNvPr id="19" name="组合 47">
              <a:extLst>
                <a:ext uri="{FF2B5EF4-FFF2-40B4-BE49-F238E27FC236}">
                  <a16:creationId xmlns:a16="http://schemas.microsoft.com/office/drawing/2014/main" xmlns="" id="{A2A57A23-A713-4562-90C4-2DB9793E192E}"/>
                </a:ext>
              </a:extLst>
            </p:cNvPr>
            <p:cNvGrpSpPr/>
            <p:nvPr/>
          </p:nvGrpSpPr>
          <p:grpSpPr>
            <a:xfrm>
              <a:off x="9932705" y="-41534"/>
              <a:ext cx="131459" cy="696270"/>
              <a:chOff x="2258684" y="533582"/>
              <a:chExt cx="303045" cy="1605072"/>
            </a:xfrm>
            <a:effectLst/>
          </p:grpSpPr>
          <p:pic>
            <p:nvPicPr>
              <p:cNvPr id="23" name="图片 51">
                <a:extLst>
                  <a:ext uri="{FF2B5EF4-FFF2-40B4-BE49-F238E27FC236}">
                    <a16:creationId xmlns:a16="http://schemas.microsoft.com/office/drawing/2014/main" xmlns="" id="{AEF2C2E9-90A5-4502-AE35-6EE3A88B16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58684" y="1779662"/>
                <a:ext cx="303045" cy="358992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cxnSp>
            <p:nvCxnSpPr>
              <p:cNvPr id="24" name="直接连接符 52">
                <a:extLst>
                  <a:ext uri="{FF2B5EF4-FFF2-40B4-BE49-F238E27FC236}">
                    <a16:creationId xmlns:a16="http://schemas.microsoft.com/office/drawing/2014/main" xmlns="" id="{0360688F-4752-4EDC-B868-CFDFDDA35D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97629" y="533582"/>
                <a:ext cx="0" cy="1274576"/>
              </a:xfrm>
              <a:prstGeom prst="line">
                <a:avLst/>
              </a:prstGeom>
              <a:ln w="6350">
                <a:solidFill>
                  <a:srgbClr val="3C3B37"/>
                </a:solidFill>
              </a:ln>
              <a:effectLst>
                <a:outerShdw blurRad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组合 48">
              <a:extLst>
                <a:ext uri="{FF2B5EF4-FFF2-40B4-BE49-F238E27FC236}">
                  <a16:creationId xmlns:a16="http://schemas.microsoft.com/office/drawing/2014/main" xmlns="" id="{586FAE61-DE76-4306-8CF2-3F8D321C8B3B}"/>
                </a:ext>
              </a:extLst>
            </p:cNvPr>
            <p:cNvGrpSpPr/>
            <p:nvPr/>
          </p:nvGrpSpPr>
          <p:grpSpPr>
            <a:xfrm>
              <a:off x="11076315" y="-41534"/>
              <a:ext cx="131459" cy="696270"/>
              <a:chOff x="2279650" y="533582"/>
              <a:chExt cx="303045" cy="1605072"/>
            </a:xfrm>
            <a:effectLst/>
          </p:grpSpPr>
          <p:pic>
            <p:nvPicPr>
              <p:cNvPr id="21" name="图片 49">
                <a:extLst>
                  <a:ext uri="{FF2B5EF4-FFF2-40B4-BE49-F238E27FC236}">
                    <a16:creationId xmlns:a16="http://schemas.microsoft.com/office/drawing/2014/main" xmlns="" id="{2667AD38-1157-4F95-A2D4-FE5853E68B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79650" y="1779662"/>
                <a:ext cx="303045" cy="358992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cxnSp>
            <p:nvCxnSpPr>
              <p:cNvPr id="22" name="直接连接符 50">
                <a:extLst>
                  <a:ext uri="{FF2B5EF4-FFF2-40B4-BE49-F238E27FC236}">
                    <a16:creationId xmlns:a16="http://schemas.microsoft.com/office/drawing/2014/main" xmlns="" id="{2000CAA9-A8A1-4E0B-97C4-7A1949DAF7B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16063" y="533582"/>
                <a:ext cx="15109" cy="1274576"/>
              </a:xfrm>
              <a:prstGeom prst="line">
                <a:avLst/>
              </a:prstGeom>
              <a:ln w="6350">
                <a:solidFill>
                  <a:srgbClr val="3C3B37"/>
                </a:solidFill>
              </a:ln>
              <a:effectLst>
                <a:outerShdw blurRad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xmlns="" id="{910C19F5-C52A-454E-848F-362DE64CA0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335" y="1717198"/>
            <a:ext cx="4505700" cy="141591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E0F66AAF-8FD3-4DC9-B2B3-DCD9A155C40E}"/>
              </a:ext>
            </a:extLst>
          </p:cNvPr>
          <p:cNvGrpSpPr/>
          <p:nvPr/>
        </p:nvGrpSpPr>
        <p:grpSpPr>
          <a:xfrm>
            <a:off x="1159237" y="543767"/>
            <a:ext cx="6843940" cy="781183"/>
            <a:chOff x="2873170" y="343910"/>
            <a:chExt cx="4312010" cy="1280575"/>
          </a:xfrm>
        </p:grpSpPr>
        <p:sp>
          <p:nvSpPr>
            <p:cNvPr id="12" name="îṥḷíďê">
              <a:extLst>
                <a:ext uri="{FF2B5EF4-FFF2-40B4-BE49-F238E27FC236}">
                  <a16:creationId xmlns:a16="http://schemas.microsoft.com/office/drawing/2014/main" xmlns="" id="{5263FBE9-1E0D-40E4-B334-C686E63A60AC}"/>
                </a:ext>
              </a:extLst>
            </p:cNvPr>
            <p:cNvSpPr/>
            <p:nvPr/>
          </p:nvSpPr>
          <p:spPr bwMode="auto">
            <a:xfrm>
              <a:off x="2873170" y="343910"/>
              <a:ext cx="4312010" cy="128057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defRPr/>
              </a:pPr>
              <a:endParaRPr lang="en-US" altLang="zh-CN" sz="1050" dirty="0">
                <a:solidFill>
                  <a:srgbClr val="000000"/>
                </a:solidFill>
                <a:latin typeface="Arial"/>
                <a:ea typeface="Microsoft YaHei"/>
              </a:endParaRPr>
            </a:p>
          </p:txBody>
        </p:sp>
        <p:sp>
          <p:nvSpPr>
            <p:cNvPr id="13" name="Google Shape;5317;p41">
              <a:extLst>
                <a:ext uri="{FF2B5EF4-FFF2-40B4-BE49-F238E27FC236}">
                  <a16:creationId xmlns:a16="http://schemas.microsoft.com/office/drawing/2014/main" xmlns="" id="{96CD7C90-E54D-47B6-B452-B8E6BCF67FDE}"/>
                </a:ext>
              </a:extLst>
            </p:cNvPr>
            <p:cNvSpPr txBox="1">
              <a:spLocks/>
            </p:cNvSpPr>
            <p:nvPr/>
          </p:nvSpPr>
          <p:spPr>
            <a:xfrm>
              <a:off x="3297689" y="440029"/>
              <a:ext cx="3646558" cy="1004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algn="l" defTabSz="685800">
                <a:buClr>
                  <a:prstClr val="black"/>
                </a:buClr>
                <a:defRPr/>
              </a:pPr>
              <a:r>
                <a:rPr lang="vi-VN" sz="3600" b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Thứ ... ngày ... tháng ... năm...</a:t>
              </a:r>
              <a:endParaRPr lang="en-US" sz="36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98EF2E98-A4A5-4CDD-9BCD-9D073011C131}"/>
              </a:ext>
            </a:extLst>
          </p:cNvPr>
          <p:cNvSpPr/>
          <p:nvPr/>
        </p:nvSpPr>
        <p:spPr>
          <a:xfrm>
            <a:off x="682371" y="3525357"/>
            <a:ext cx="8461629" cy="1363551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 sz="4000" dirty="0">
              <a:solidFill>
                <a:srgbClr val="FF0000"/>
              </a:solidFill>
              <a:effectLst>
                <a:glow rad="228600">
                  <a:srgbClr val="05AFE3">
                    <a:satMod val="175000"/>
                    <a:alpha val="40000"/>
                  </a:srgbClr>
                </a:glow>
              </a:effectLst>
              <a:latin typeface="Pattaya" panose="00000500000000000000" pitchFamily="2" charset="-34"/>
              <a:ea typeface="Microsoft YaHei"/>
              <a:cs typeface="Pattaya" panose="00000500000000000000" pitchFamily="2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9F86D4A-484A-4D8C-BAA8-CF76429105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371" y="3740502"/>
            <a:ext cx="8291887" cy="1123775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3956" y="-228600"/>
            <a:ext cx="9575471" cy="71780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7243" y="2785073"/>
            <a:ext cx="7032096" cy="152505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4490" y="4041748"/>
            <a:ext cx="3193645" cy="304232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509270" y="-84856"/>
            <a:ext cx="5491729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YÊU CẦU CẦN ĐẠT</a:t>
            </a:r>
            <a:endParaRPr lang="zh-CN" altLang="en-US" sz="4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01061" y="476415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prstClr val="white"/>
                </a:solidFill>
              </a:rPr>
              <a:t>4</a:t>
            </a:r>
            <a:endParaRPr lang="zh-CN" altLang="en-US" sz="3600" dirty="0">
              <a:solidFill>
                <a:prstClr val="white"/>
              </a:solidFill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89537" y="1361055"/>
            <a:ext cx="7102401" cy="140913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2081156" y="1696399"/>
            <a:ext cx="4591347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Nắm được cách bước viết bản  thông báo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89538" y="4263254"/>
            <a:ext cx="7257849" cy="143609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7754" y="1651782"/>
            <a:ext cx="1096962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4099" y="3083113"/>
            <a:ext cx="1096962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7754" y="4441233"/>
            <a:ext cx="939800" cy="111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2188255" y="3189462"/>
            <a:ext cx="4484248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Biết viết thông báo đơn giản theo hướng dẫn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1976407" y="4589244"/>
            <a:ext cx="4878446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Tích</a:t>
            </a:r>
            <a:r>
              <a:rPr lang="en-US" alt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cực</a:t>
            </a:r>
            <a:r>
              <a:rPr lang="en-US" alt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trao</a:t>
            </a:r>
            <a:r>
              <a:rPr lang="en-US" alt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đổi</a:t>
            </a:r>
            <a:r>
              <a:rPr lang="en-US" alt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alt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alt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bè</a:t>
            </a:r>
            <a:r>
              <a:rPr lang="en-US" alt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altLang="zh-CN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Mạnh</a:t>
            </a:r>
            <a:r>
              <a:rPr lang="en-US" alt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dạn</a:t>
            </a:r>
            <a:r>
              <a:rPr lang="en-US" alt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zh-CN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lang="en-US" alt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tin chia </a:t>
            </a:r>
            <a:r>
              <a:rPr lang="en-US" altLang="zh-CN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sẻ</a:t>
            </a:r>
            <a:r>
              <a:rPr lang="en-US" alt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altLang="zh-CN" sz="24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endParaRPr lang="zh-CN" altLang="en-US" sz="2400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98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3"/>
          <a:srcRect l="34040" t="830" r="26" b="19244"/>
          <a:stretch>
            <a:fillRect/>
          </a:stretch>
        </p:blipFill>
        <p:spPr>
          <a:xfrm>
            <a:off x="-65988" y="-13967"/>
            <a:ext cx="10772088" cy="68745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7C92C81-00E7-4C77-9D76-60CFA0D6AF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9553" y="4219071"/>
            <a:ext cx="2034422" cy="25992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79E0F39-842E-4C9B-8EB6-6F6B17B4E2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350" y="4219071"/>
            <a:ext cx="1774203" cy="2562989"/>
          </a:xfrm>
          <a:prstGeom prst="rect">
            <a:avLst/>
          </a:prstGeom>
        </p:spPr>
      </p:pic>
      <p:sp>
        <p:nvSpPr>
          <p:cNvPr id="11" name="五边形 3">
            <a:extLst>
              <a:ext uri="{FF2B5EF4-FFF2-40B4-BE49-F238E27FC236}">
                <a16:creationId xmlns:a16="http://schemas.microsoft.com/office/drawing/2014/main" xmlns="" id="{DA63431A-AAC1-44DB-B68D-64E8BF40B61B}"/>
              </a:ext>
            </a:extLst>
          </p:cNvPr>
          <p:cNvSpPr/>
          <p:nvPr/>
        </p:nvSpPr>
        <p:spPr>
          <a:xfrm flipH="1">
            <a:off x="1203986" y="974529"/>
            <a:ext cx="7185869" cy="1562012"/>
          </a:xfrm>
          <a:prstGeom prst="homePlate">
            <a:avLst>
              <a:gd name="adj" fmla="val 27033"/>
            </a:avLst>
          </a:prstGeom>
          <a:solidFill>
            <a:sysClr val="window" lastClr="FFFFFF"/>
          </a:solidFill>
          <a:ln w="25400" cap="flat" cmpd="sng" algn="ctr">
            <a:solidFill>
              <a:srgbClr val="4BACC6">
                <a:lumMod val="75000"/>
              </a:srgbClr>
            </a:solidFill>
            <a:prstDash val="solid"/>
          </a:ln>
          <a:effectLst>
            <a:glow rad="228600">
              <a:srgbClr val="4F81BD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ln>
                <a:solidFill>
                  <a:srgbClr val="1F497D">
                    <a:lumMod val="75000"/>
                  </a:srgbClr>
                </a:solidFill>
              </a:ln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2" name="椭圆 4">
            <a:extLst>
              <a:ext uri="{FF2B5EF4-FFF2-40B4-BE49-F238E27FC236}">
                <a16:creationId xmlns:a16="http://schemas.microsoft.com/office/drawing/2014/main" xmlns="" id="{D72BB1CF-CB2A-4B21-8DDD-A50F04DEA3D7}"/>
              </a:ext>
            </a:extLst>
          </p:cNvPr>
          <p:cNvSpPr/>
          <p:nvPr/>
        </p:nvSpPr>
        <p:spPr>
          <a:xfrm>
            <a:off x="1623116" y="1187608"/>
            <a:ext cx="879842" cy="879842"/>
          </a:xfrm>
          <a:prstGeom prst="ellipse">
            <a:avLst/>
          </a:prstGeom>
          <a:solidFill>
            <a:srgbClr val="4BACC6">
              <a:lumMod val="75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C93C82A-C05A-49C6-88E6-4F2DF4535879}"/>
              </a:ext>
            </a:extLst>
          </p:cNvPr>
          <p:cNvSpPr txBox="1"/>
          <p:nvPr/>
        </p:nvSpPr>
        <p:spPr>
          <a:xfrm flipH="1">
            <a:off x="1786937" y="1304363"/>
            <a:ext cx="1078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prstClr val="white"/>
                </a:solidFill>
                <a:latin typeface="微软雅黑" panose="020B0503020204020204" pitchFamily="34" charset="-122"/>
                <a:ea typeface="Microsoft YaHei"/>
              </a:rPr>
              <a:t>01</a:t>
            </a:r>
            <a:endParaRPr lang="zh-CN" altLang="en-US" sz="3600" b="1" dirty="0">
              <a:solidFill>
                <a:prstClr val="white"/>
              </a:solidFill>
              <a:latin typeface="微软雅黑" panose="020B0503020204020204" pitchFamily="34" charset="-122"/>
              <a:ea typeface="Microsoft YaHe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3ECC4BF-232A-45A0-A057-CC275D9D6C72}"/>
              </a:ext>
            </a:extLst>
          </p:cNvPr>
          <p:cNvSpPr txBox="1"/>
          <p:nvPr/>
        </p:nvSpPr>
        <p:spPr>
          <a:xfrm>
            <a:off x="7369225" y="8015895"/>
            <a:ext cx="843051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5800">
                <a:ln w="190500">
                  <a:solidFill>
                    <a:srgbClr val="F79646">
                      <a:lumMod val="40000"/>
                      <a:lumOff val="6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latin typeface="MTD Anydore" panose="02000500000000000000" pitchFamily="50" charset="0"/>
                <a:ea typeface="Microsoft YaHei"/>
              </a:rPr>
              <a:t>Nhà diễn giả thông thái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C5A2F2B-2224-4F6E-BF57-BA8210B5D07D}"/>
              </a:ext>
            </a:extLst>
          </p:cNvPr>
          <p:cNvSpPr txBox="1"/>
          <p:nvPr/>
        </p:nvSpPr>
        <p:spPr>
          <a:xfrm>
            <a:off x="7369225" y="8015894"/>
            <a:ext cx="843051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5800">
                <a:solidFill>
                  <a:srgbClr val="F68D36"/>
                </a:solidFill>
                <a:latin typeface="MTD Anydore" panose="02000500000000000000" pitchFamily="50" charset="0"/>
                <a:ea typeface="Microsoft YaHei"/>
              </a:rPr>
              <a:t>Nhà diễn giả thông thái</a:t>
            </a:r>
          </a:p>
        </p:txBody>
      </p:sp>
      <p:pic>
        <p:nvPicPr>
          <p:cNvPr id="17" name="Picture 16" descr="A picture containing light&#10;&#10;Description automatically generated">
            <a:extLst>
              <a:ext uri="{FF2B5EF4-FFF2-40B4-BE49-F238E27FC236}">
                <a16:creationId xmlns:a16="http://schemas.microsoft.com/office/drawing/2014/main" xmlns="" id="{87D1A2AD-56D7-4CDF-8692-49A9EF38E1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5408">
            <a:off x="2146902" y="5691105"/>
            <a:ext cx="1392677" cy="961666"/>
          </a:xfrm>
          <a:prstGeom prst="rect">
            <a:avLst/>
          </a:prstGeom>
        </p:spPr>
      </p:pic>
      <p:pic>
        <p:nvPicPr>
          <p:cNvPr id="18" name="Picture 17" descr="A picture containing light&#10;&#10;Description automatically generated">
            <a:extLst>
              <a:ext uri="{FF2B5EF4-FFF2-40B4-BE49-F238E27FC236}">
                <a16:creationId xmlns:a16="http://schemas.microsoft.com/office/drawing/2014/main" xmlns="" id="{2F92C2CA-B62C-4A37-8081-F005466005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575">
            <a:off x="452227" y="5598077"/>
            <a:ext cx="1414606" cy="97680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8138FF89-F211-495D-9CD4-B0A14E3535C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287"/>
          <a:stretch/>
        </p:blipFill>
        <p:spPr>
          <a:xfrm>
            <a:off x="6939526" y="3837006"/>
            <a:ext cx="3766574" cy="3023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7A79148-4D29-4491-9F6D-8C70D9C719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65428" y="1181645"/>
            <a:ext cx="5978584" cy="1243627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A1123979-EB99-4D60-A163-919E0E951D21}"/>
              </a:ext>
            </a:extLst>
          </p:cNvPr>
          <p:cNvGrpSpPr/>
          <p:nvPr/>
        </p:nvGrpSpPr>
        <p:grpSpPr>
          <a:xfrm>
            <a:off x="1141929" y="246920"/>
            <a:ext cx="7004147" cy="521176"/>
            <a:chOff x="2828050" y="925800"/>
            <a:chExt cx="4387178" cy="2185113"/>
          </a:xfrm>
        </p:grpSpPr>
        <p:sp>
          <p:nvSpPr>
            <p:cNvPr id="19" name="îṥḷíďê">
              <a:extLst>
                <a:ext uri="{FF2B5EF4-FFF2-40B4-BE49-F238E27FC236}">
                  <a16:creationId xmlns:a16="http://schemas.microsoft.com/office/drawing/2014/main" xmlns="" id="{B88CC9F0-436A-447A-AF72-89048CFE1DCA}"/>
                </a:ext>
              </a:extLst>
            </p:cNvPr>
            <p:cNvSpPr/>
            <p:nvPr/>
          </p:nvSpPr>
          <p:spPr bwMode="auto">
            <a:xfrm>
              <a:off x="2873170" y="925800"/>
              <a:ext cx="4342058" cy="2185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76200" cap="rnd" cmpd="thickThin">
              <a:solidFill>
                <a:schemeClr val="accent1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755" tIns="34378" rIns="68755" bIns="3437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916777">
                <a:defRPr/>
              </a:pPr>
              <a:endParaRPr lang="en-US" altLang="zh-CN" sz="1053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0" name="Google Shape;5317;p41">
              <a:extLst>
                <a:ext uri="{FF2B5EF4-FFF2-40B4-BE49-F238E27FC236}">
                  <a16:creationId xmlns:a16="http://schemas.microsoft.com/office/drawing/2014/main" xmlns="" id="{4627BE6F-4EE8-4385-B0BE-4E781D87AB7A}"/>
                </a:ext>
              </a:extLst>
            </p:cNvPr>
            <p:cNvSpPr txBox="1">
              <a:spLocks/>
            </p:cNvSpPr>
            <p:nvPr/>
          </p:nvSpPr>
          <p:spPr>
            <a:xfrm>
              <a:off x="2828050" y="954448"/>
              <a:ext cx="4245877" cy="1004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744" tIns="68744" rIns="68744" bIns="68744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vi-VN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 thông báo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yêu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cầu</a:t>
              </a:r>
              <a:endParaRPr lang="vi-VN" sz="24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87D41A1C-8E49-4C79-B2A1-5C5B2B82D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565" y="913801"/>
            <a:ext cx="5862908" cy="316360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7793" t="3811" r="9155" b="1646"/>
          <a:stretch/>
        </p:blipFill>
        <p:spPr>
          <a:xfrm>
            <a:off x="443411" y="201058"/>
            <a:ext cx="698518" cy="750048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>
            <a:off x="1748565" y="649224"/>
            <a:ext cx="5760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443878" y="649224"/>
            <a:ext cx="13259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7148" y="4105031"/>
            <a:ext cx="5924325" cy="2661547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059168" y="3433064"/>
            <a:ext cx="2084832" cy="1288679"/>
            <a:chOff x="-210312" y="2816352"/>
            <a:chExt cx="2084832" cy="1288679"/>
          </a:xfrm>
        </p:grpSpPr>
        <p:sp>
          <p:nvSpPr>
            <p:cNvPr id="2" name="Cloud Callout 1"/>
            <p:cNvSpPr/>
            <p:nvPr/>
          </p:nvSpPr>
          <p:spPr>
            <a:xfrm>
              <a:off x="-210312" y="2816352"/>
              <a:ext cx="1897460" cy="1288679"/>
            </a:xfrm>
            <a:prstGeom prst="cloud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0" y="3045192"/>
              <a:ext cx="18745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đôi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3090238"/>
      </p:ext>
    </p:extLst>
  </p:cSld>
  <p:clrMapOvr>
    <a:masterClrMapping/>
  </p:clrMapOvr>
  <p:transition spd="slow">
    <p:comb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DF335B6D-73EB-4459-910C-1CA499AADB3F}"/>
              </a:ext>
            </a:extLst>
          </p:cNvPr>
          <p:cNvSpPr/>
          <p:nvPr/>
        </p:nvSpPr>
        <p:spPr>
          <a:xfrm>
            <a:off x="11679" y="563509"/>
            <a:ext cx="9232905" cy="6294491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vi-VN" sz="1652">
              <a:solidFill>
                <a:prstClr val="white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E6635487-8353-4E8B-AE86-028834874D11}"/>
              </a:ext>
            </a:extLst>
          </p:cNvPr>
          <p:cNvSpPr/>
          <p:nvPr/>
        </p:nvSpPr>
        <p:spPr>
          <a:xfrm>
            <a:off x="-885313" y="78809"/>
            <a:ext cx="11210246" cy="783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vi-VN" sz="1652">
              <a:solidFill>
                <a:prstClr val="white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679816F7-E695-41C4-9654-4A161D377638}"/>
              </a:ext>
            </a:extLst>
          </p:cNvPr>
          <p:cNvSpPr/>
          <p:nvPr/>
        </p:nvSpPr>
        <p:spPr>
          <a:xfrm>
            <a:off x="6757557" y="677327"/>
            <a:ext cx="3439660" cy="78152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vi-VN" sz="1652">
              <a:solidFill>
                <a:prstClr val="white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72AE250C-24C5-456A-80D3-62EC01744E44}"/>
              </a:ext>
            </a:extLst>
          </p:cNvPr>
          <p:cNvSpPr/>
          <p:nvPr/>
        </p:nvSpPr>
        <p:spPr>
          <a:xfrm>
            <a:off x="-1023103" y="670192"/>
            <a:ext cx="4223458" cy="78152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vi-VN" sz="1652">
              <a:solidFill>
                <a:prstClr val="white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36236" y="48351"/>
            <a:ext cx="1423333" cy="1105699"/>
          </a:xfrm>
          <a:prstGeom prst="rect">
            <a:avLst/>
          </a:prstGeom>
        </p:spPr>
      </p:pic>
      <p:sp>
        <p:nvSpPr>
          <p:cNvPr id="2" name="等腰三角形 2"/>
          <p:cNvSpPr>
            <a:spLocks noChangeAspect="1"/>
          </p:cNvSpPr>
          <p:nvPr/>
        </p:nvSpPr>
        <p:spPr bwMode="auto">
          <a:xfrm rot="3036074">
            <a:off x="4796693" y="2166746"/>
            <a:ext cx="1741511" cy="2014237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030A0"/>
          </a:solidFill>
          <a:ln w="28575" cmpd="sng">
            <a:solidFill>
              <a:srgbClr val="F8F8F8"/>
            </a:solidFill>
            <a:round/>
          </a:ln>
        </p:spPr>
        <p:txBody>
          <a:bodyPr wrap="none" lIns="83905" tIns="41952" rIns="83905" bIns="41952" anchor="ctr"/>
          <a:lstStyle/>
          <a:p>
            <a:pPr defTabSz="916777">
              <a:defRPr/>
            </a:pPr>
            <a:endParaRPr lang="zh-CN" altLang="en-US" sz="1711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等腰三角形 2"/>
          <p:cNvSpPr>
            <a:spLocks noChangeAspect="1"/>
          </p:cNvSpPr>
          <p:nvPr/>
        </p:nvSpPr>
        <p:spPr bwMode="auto">
          <a:xfrm rot="8763501">
            <a:off x="3551046" y="3300173"/>
            <a:ext cx="1740153" cy="2014237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chemeClr val="accent2"/>
          </a:solidFill>
          <a:ln w="28575" cmpd="sng">
            <a:solidFill>
              <a:srgbClr val="F8F8F8"/>
            </a:solidFill>
            <a:round/>
          </a:ln>
        </p:spPr>
        <p:txBody>
          <a:bodyPr wrap="none" lIns="83905" tIns="41952" rIns="83905" bIns="41952" anchor="ctr"/>
          <a:lstStyle/>
          <a:p>
            <a:pPr defTabSz="916777">
              <a:defRPr/>
            </a:pPr>
            <a:endParaRPr lang="zh-CN" altLang="en-US" sz="1711">
              <a:solidFill>
                <a:prstClr val="black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3901883" y="4035714"/>
            <a:ext cx="994782" cy="569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05" tIns="41952" rIns="83905" bIns="4195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6777" eaLnBrk="1" hangingPunct="1">
              <a:defRPr/>
            </a:pPr>
            <a:endParaRPr lang="zh-CN" altLang="en-US" sz="1469" b="1" dirty="0">
              <a:solidFill>
                <a:prstClr val="black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1" name="等腰三角形 2"/>
          <p:cNvSpPr>
            <a:spLocks noChangeAspect="1"/>
          </p:cNvSpPr>
          <p:nvPr/>
        </p:nvSpPr>
        <p:spPr bwMode="auto">
          <a:xfrm rot="16474574">
            <a:off x="3031130" y="1788041"/>
            <a:ext cx="1741511" cy="2014237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AB005"/>
          </a:solidFill>
          <a:ln w="28575" cmpd="sng">
            <a:solidFill>
              <a:srgbClr val="F8F8F8"/>
            </a:solidFill>
            <a:round/>
          </a:ln>
        </p:spPr>
        <p:txBody>
          <a:bodyPr wrap="none" lIns="83905" tIns="41952" rIns="83905" bIns="41952" anchor="ctr"/>
          <a:lstStyle/>
          <a:p>
            <a:pPr defTabSz="916777">
              <a:defRPr/>
            </a:pPr>
            <a:endParaRPr lang="zh-CN" altLang="en-US" sz="1711">
              <a:solidFill>
                <a:prstClr val="black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3781997" y="2509573"/>
            <a:ext cx="647746" cy="57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05" tIns="41952" rIns="83905" bIns="4195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6777" eaLnBrk="1" hangingPunct="1">
              <a:defRPr/>
            </a:pPr>
            <a:r>
              <a:rPr lang="en-US" altLang="zh-CN" sz="3672" b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Trình </a:t>
            </a:r>
          </a:p>
          <a:p>
            <a:pPr algn="ctr" defTabSz="916777" eaLnBrk="1" hangingPunct="1">
              <a:defRPr/>
            </a:pPr>
            <a:r>
              <a:rPr lang="en-US" altLang="zh-CN" sz="3672" b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bày</a:t>
            </a:r>
            <a:endParaRPr lang="zh-CN" altLang="en-US" sz="3672" b="1" dirty="0">
              <a:solidFill>
                <a:srgbClr val="F2FBFF"/>
              </a:solidFill>
              <a:latin typeface="Calibri"/>
              <a:ea typeface="方正清刻本悦宋简体" panose="02000000000000000000" pitchFamily="2" charset="-122"/>
            </a:endParaRPr>
          </a:p>
        </p:txBody>
      </p:sp>
      <p:sp>
        <p:nvSpPr>
          <p:cNvPr id="21" name="TextBox 9"/>
          <p:cNvSpPr txBox="1">
            <a:spLocks noChangeArrowheads="1"/>
          </p:cNvSpPr>
          <p:nvPr/>
        </p:nvSpPr>
        <p:spPr bwMode="auto">
          <a:xfrm>
            <a:off x="3459218" y="3992415"/>
            <a:ext cx="1880110" cy="57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05" tIns="41952" rIns="83905" bIns="4195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6777" eaLnBrk="1" hangingPunct="1">
              <a:defRPr/>
            </a:pPr>
            <a:r>
              <a:rPr lang="en-US" altLang="zh-CN" sz="367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Nhận</a:t>
            </a:r>
            <a:r>
              <a:rPr lang="en-US" altLang="zh-CN" sz="3672" b="1" dirty="0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 </a:t>
            </a:r>
          </a:p>
          <a:p>
            <a:pPr algn="ctr" defTabSz="916777" eaLnBrk="1" hangingPunct="1">
              <a:defRPr/>
            </a:pPr>
            <a:r>
              <a:rPr lang="en-US" altLang="zh-CN" sz="367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xét</a:t>
            </a:r>
            <a:endParaRPr lang="zh-CN" altLang="en-US" sz="3672" b="1" dirty="0">
              <a:solidFill>
                <a:srgbClr val="F2FBFF"/>
              </a:solidFill>
              <a:latin typeface="Calibri"/>
              <a:ea typeface="方正清刻本悦宋简体" panose="02000000000000000000" pitchFamily="2" charset="-122"/>
            </a:endParaRPr>
          </a:p>
        </p:txBody>
      </p:sp>
      <p:sp>
        <p:nvSpPr>
          <p:cNvPr id="22" name="TextBox 9"/>
          <p:cNvSpPr txBox="1">
            <a:spLocks noChangeArrowheads="1"/>
          </p:cNvSpPr>
          <p:nvPr/>
        </p:nvSpPr>
        <p:spPr bwMode="auto">
          <a:xfrm>
            <a:off x="5257302" y="3001138"/>
            <a:ext cx="647746" cy="57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05" tIns="41952" rIns="83905" bIns="4195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6777" eaLnBrk="1" hangingPunct="1">
              <a:defRPr/>
            </a:pPr>
            <a:r>
              <a:rPr lang="en-US" altLang="zh-CN" sz="367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Thắc</a:t>
            </a:r>
            <a:r>
              <a:rPr lang="en-US" altLang="zh-CN" sz="3672" b="1" dirty="0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 </a:t>
            </a:r>
          </a:p>
          <a:p>
            <a:pPr algn="ctr" defTabSz="916777" eaLnBrk="1" hangingPunct="1">
              <a:defRPr/>
            </a:pPr>
            <a:r>
              <a:rPr lang="en-US" altLang="zh-CN" sz="367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mắc</a:t>
            </a:r>
            <a:endParaRPr lang="zh-CN" altLang="en-US" sz="3672" b="1" dirty="0">
              <a:solidFill>
                <a:srgbClr val="F2FBFF"/>
              </a:solidFill>
              <a:latin typeface="Calibri"/>
              <a:ea typeface="方正清刻本悦宋简体" panose="02000000000000000000" pitchFamily="2" charset="-122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69334" y="1939894"/>
            <a:ext cx="2337016" cy="17366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916777"/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911587" y="5173008"/>
            <a:ext cx="3616446" cy="9194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916777">
              <a:defRPr/>
            </a:pP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463807" y="1700781"/>
            <a:ext cx="2575583" cy="1736646"/>
          </a:xfrm>
          <a:prstGeom prst="roundRect">
            <a:avLst/>
          </a:prstGeom>
          <a:solidFill>
            <a:srgbClr val="E9D7ED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916777"/>
            <a:r>
              <a:rPr lang="vi-VN" sz="2400" dirty="0">
                <a:solidFill>
                  <a:srgbClr val="00000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Nêu thông tin được thể hiện trong nội dung của thông báo</a:t>
            </a:r>
            <a:endParaRPr lang="vi-VN" sz="2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1028" name="Picture 4" descr="Free Blog Comment Icon of Colored Outline style - Available in SVG, PNG,  EPS, AI &amp;amp; Icon fon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898" y="4956721"/>
            <a:ext cx="1177700" cy="117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7934">
            <a:off x="7418253" y="3537715"/>
            <a:ext cx="745352" cy="8579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2858" y="-85238"/>
            <a:ext cx="5595588" cy="101839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3B763C49-6310-4CBA-B8AB-47208198C4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3165" y="4251442"/>
            <a:ext cx="1387696" cy="177299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795F51EB-8B48-4623-BB28-799E147537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0990" y="3804905"/>
            <a:ext cx="1314431" cy="1898809"/>
          </a:xfrm>
          <a:prstGeom prst="rect">
            <a:avLst/>
          </a:prstGeom>
        </p:spPr>
      </p:pic>
      <p:pic>
        <p:nvPicPr>
          <p:cNvPr id="32" name="Picture 31" descr="A picture containing light&#10;&#10;Description automatically generated">
            <a:extLst>
              <a:ext uri="{FF2B5EF4-FFF2-40B4-BE49-F238E27FC236}">
                <a16:creationId xmlns:a16="http://schemas.microsoft.com/office/drawing/2014/main" xmlns="" id="{13F0C232-7402-458B-A1AB-F98FF72AA99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5408">
            <a:off x="8294584" y="5490093"/>
            <a:ext cx="1152561" cy="795861"/>
          </a:xfrm>
          <a:prstGeom prst="rect">
            <a:avLst/>
          </a:prstGeom>
        </p:spPr>
      </p:pic>
      <p:pic>
        <p:nvPicPr>
          <p:cNvPr id="33" name="Picture 32" descr="A picture containing light&#10;&#10;Description automatically generated">
            <a:extLst>
              <a:ext uri="{FF2B5EF4-FFF2-40B4-BE49-F238E27FC236}">
                <a16:creationId xmlns:a16="http://schemas.microsoft.com/office/drawing/2014/main" xmlns="" id="{32B827CE-076C-48D2-814C-3C8E5D90ECA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575">
            <a:off x="265599" y="4486854"/>
            <a:ext cx="1043958" cy="72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760749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3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8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5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42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4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nodeType="withEffect" p14:presetBounceEnd="6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7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  <p:bldP spid="7" grpId="0" bldLvl="0" animBg="1"/>
          <p:bldP spid="9" grpId="0" autoUpdateAnimBg="0"/>
          <p:bldP spid="11" grpId="0" bldLvl="0" animBg="1"/>
          <p:bldP spid="12" grpId="0" autoUpdateAnimBg="0"/>
          <p:bldP spid="21" grpId="0" autoUpdateAnimBg="0"/>
          <p:bldP spid="22" grpId="0" autoUpdateAnimBg="0"/>
          <p:bldP spid="23" grpId="0" animBg="1"/>
          <p:bldP spid="13" grpId="0" animBg="1"/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7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32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9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46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51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  <p:bldP spid="7" grpId="0" bldLvl="0" animBg="1"/>
          <p:bldP spid="9" grpId="0" autoUpdateAnimBg="0"/>
          <p:bldP spid="11" grpId="0" bldLvl="0" animBg="1"/>
          <p:bldP spid="12" grpId="0" autoUpdateAnimBg="0"/>
          <p:bldP spid="21" grpId="0" autoUpdateAnimBg="0"/>
          <p:bldP spid="22" grpId="0" autoUpdateAnimBg="0"/>
          <p:bldP spid="23" grpId="0" animBg="1"/>
          <p:bldP spid="13" grpId="0" animBg="1"/>
          <p:bldP spid="14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87D41A1C-8E49-4C79-B2A1-5C5B2B82D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301" y="86838"/>
            <a:ext cx="5420331" cy="292479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693418" y="3578644"/>
            <a:ext cx="2084832" cy="585216"/>
            <a:chOff x="-1920240" y="2368296"/>
            <a:chExt cx="2084832" cy="585216"/>
          </a:xfrm>
        </p:grpSpPr>
        <p:sp>
          <p:nvSpPr>
            <p:cNvPr id="4" name="Oval 3"/>
            <p:cNvSpPr/>
            <p:nvPr/>
          </p:nvSpPr>
          <p:spPr>
            <a:xfrm>
              <a:off x="-1920240" y="2368296"/>
              <a:ext cx="2084832" cy="585216"/>
            </a:xfrm>
            <a:prstGeom prst="ellipse">
              <a:avLst/>
            </a:prstGeom>
            <a:solidFill>
              <a:srgbClr val="FFDDF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-1650492" y="2430071"/>
              <a:ext cx="1545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Nội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dung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40981" y="3592179"/>
            <a:ext cx="2084832" cy="585216"/>
            <a:chOff x="-1731264" y="1114858"/>
            <a:chExt cx="2084832" cy="585216"/>
          </a:xfrm>
        </p:grpSpPr>
        <p:sp>
          <p:nvSpPr>
            <p:cNvPr id="16" name="Oval 15"/>
            <p:cNvSpPr/>
            <p:nvPr/>
          </p:nvSpPr>
          <p:spPr>
            <a:xfrm>
              <a:off x="-1731264" y="1114858"/>
              <a:ext cx="2084832" cy="585216"/>
            </a:xfrm>
            <a:prstGeom prst="ellipse">
              <a:avLst/>
            </a:prstGeom>
            <a:solidFill>
              <a:srgbClr val="FFDDF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-1191768" y="1176633"/>
              <a:ext cx="1545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Tiêu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đề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638544" y="3582688"/>
            <a:ext cx="2084832" cy="585216"/>
            <a:chOff x="-1920240" y="2368296"/>
            <a:chExt cx="2084832" cy="585216"/>
          </a:xfrm>
        </p:grpSpPr>
        <p:sp>
          <p:nvSpPr>
            <p:cNvPr id="22" name="Oval 21"/>
            <p:cNvSpPr/>
            <p:nvPr/>
          </p:nvSpPr>
          <p:spPr>
            <a:xfrm>
              <a:off x="-1920240" y="2368296"/>
              <a:ext cx="2084832" cy="585216"/>
            </a:xfrm>
            <a:prstGeom prst="ellipse">
              <a:avLst/>
            </a:prstGeom>
            <a:solidFill>
              <a:srgbClr val="FFDDF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-1650492" y="2430071"/>
              <a:ext cx="17449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Người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77240" y="3044785"/>
            <a:ext cx="6903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963205" y="3789303"/>
            <a:ext cx="615767" cy="190966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5887903" y="3775768"/>
            <a:ext cx="615767" cy="190966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77240" y="4375366"/>
            <a:ext cx="6903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77240" y="5110223"/>
            <a:ext cx="8028432" cy="1585922"/>
            <a:chOff x="777240" y="5110223"/>
            <a:chExt cx="8028432" cy="1585922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0DF368F3-752B-47CA-9C8D-87D402FA0790}"/>
                </a:ext>
              </a:extLst>
            </p:cNvPr>
            <p:cNvGrpSpPr/>
            <p:nvPr/>
          </p:nvGrpSpPr>
          <p:grpSpPr>
            <a:xfrm>
              <a:off x="777240" y="5110223"/>
              <a:ext cx="8028432" cy="1585922"/>
              <a:chOff x="-682100" y="2839223"/>
              <a:chExt cx="12911283" cy="3753228"/>
            </a:xfrm>
          </p:grpSpPr>
          <p:sp>
            <p:nvSpPr>
              <p:cNvPr id="32" name="Rectangle: Rounded Corners 1">
                <a:extLst>
                  <a:ext uri="{FF2B5EF4-FFF2-40B4-BE49-F238E27FC236}">
                    <a16:creationId xmlns:a16="http://schemas.microsoft.com/office/drawing/2014/main" xmlns="" id="{4AA7C76E-4ECF-4B31-B0B6-6D5BDD9FEFB4}"/>
                  </a:ext>
                </a:extLst>
              </p:cNvPr>
              <p:cNvSpPr/>
              <p:nvPr/>
            </p:nvSpPr>
            <p:spPr>
              <a:xfrm>
                <a:off x="4048124" y="3967162"/>
                <a:ext cx="3286622" cy="1343025"/>
              </a:xfrm>
              <a:prstGeom prst="roundRect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NỘI DUNG THÔNG BÁO</a:t>
                </a:r>
                <a:endParaRPr lang="en-US" b="1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xmlns="" id="{AED1103D-5AA4-4475-BD11-B5D1117D90CE}"/>
                  </a:ext>
                </a:extLst>
              </p:cNvPr>
              <p:cNvCxnSpPr/>
              <p:nvPr/>
            </p:nvCxnSpPr>
            <p:spPr>
              <a:xfrm>
                <a:off x="3009898" y="3820286"/>
                <a:ext cx="1038228" cy="70961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tangle: Rounded Corners 8">
                <a:extLst>
                  <a:ext uri="{FF2B5EF4-FFF2-40B4-BE49-F238E27FC236}">
                    <a16:creationId xmlns:a16="http://schemas.microsoft.com/office/drawing/2014/main" xmlns="" id="{3B7E9DE7-EC50-4E86-AC9C-8EEBB177C5AD}"/>
                  </a:ext>
                </a:extLst>
              </p:cNvPr>
              <p:cNvSpPr/>
              <p:nvPr/>
            </p:nvSpPr>
            <p:spPr>
              <a:xfrm>
                <a:off x="-682100" y="2865473"/>
                <a:ext cx="3767954" cy="1601524"/>
              </a:xfrm>
              <a:prstGeom prst="roundRect">
                <a:avLst/>
              </a:prstGeom>
              <a:ln w="5715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Thời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gian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lập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lạc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bộ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….</a:t>
                </a: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xmlns="" id="{B05A2BCD-F465-49BE-B634-E31EBF82352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09898" y="5033963"/>
                <a:ext cx="1038226" cy="60256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Rectangle: Rounded Corners 13">
                <a:extLst>
                  <a:ext uri="{FF2B5EF4-FFF2-40B4-BE49-F238E27FC236}">
                    <a16:creationId xmlns:a16="http://schemas.microsoft.com/office/drawing/2014/main" xmlns="" id="{81B0AF41-321D-4A55-ACF0-12602BF07BF2}"/>
                  </a:ext>
                </a:extLst>
              </p:cNvPr>
              <p:cNvSpPr/>
              <p:nvPr/>
            </p:nvSpPr>
            <p:spPr>
              <a:xfrm>
                <a:off x="-682100" y="4843268"/>
                <a:ext cx="3644581" cy="1569582"/>
              </a:xfrm>
              <a:prstGeom prst="roundRect">
                <a:avLst/>
              </a:prstGeom>
              <a:ln w="5715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Nơi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hiểu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thông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tin ….</a:t>
                </a:r>
                <a:endParaRPr lang="en-US" sz="20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Rectangle: Rounded Corners 15">
                <a:extLst>
                  <a:ext uri="{FF2B5EF4-FFF2-40B4-BE49-F238E27FC236}">
                    <a16:creationId xmlns:a16="http://schemas.microsoft.com/office/drawing/2014/main" xmlns="" id="{9E3AD994-6E63-4814-B6D7-B3CC031C2856}"/>
                  </a:ext>
                </a:extLst>
              </p:cNvPr>
              <p:cNvSpPr/>
              <p:nvPr/>
            </p:nvSpPr>
            <p:spPr>
              <a:xfrm>
                <a:off x="8458235" y="2839223"/>
                <a:ext cx="3770948" cy="1653250"/>
              </a:xfrm>
              <a:prstGeom prst="roundRect">
                <a:avLst/>
              </a:prstGeom>
              <a:ln w="5715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Thời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gian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lập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lạc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bộ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….</a:t>
                </a:r>
                <a:endParaRPr lang="en-US" sz="20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Rectangle: Rounded Corners 18">
                <a:extLst>
                  <a:ext uri="{FF2B5EF4-FFF2-40B4-BE49-F238E27FC236}">
                    <a16:creationId xmlns:a16="http://schemas.microsoft.com/office/drawing/2014/main" xmlns="" id="{B6188061-45EF-41BA-BE8F-0A1CD899A6D7}"/>
                  </a:ext>
                </a:extLst>
              </p:cNvPr>
              <p:cNvSpPr/>
              <p:nvPr/>
            </p:nvSpPr>
            <p:spPr>
              <a:xfrm>
                <a:off x="8414638" y="4818275"/>
                <a:ext cx="3814543" cy="1774176"/>
              </a:xfrm>
              <a:prstGeom prst="roundRect">
                <a:avLst/>
              </a:prstGeom>
              <a:ln w="5715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Thời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hạn</a:t>
                </a:r>
                <a:r>
                  <a:rPr lang="en-US" sz="2000" dirty="0" smtClean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đăng</a:t>
                </a:r>
                <a:r>
                  <a:rPr lang="en-US" sz="2000" dirty="0" smtClean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 smtClean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kí</a:t>
                </a:r>
                <a:r>
                  <a:rPr lang="en-US" sz="2000" dirty="0" smtClean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….</a:t>
                </a:r>
                <a:endParaRPr lang="en-US" sz="20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8E690C6F-462E-4CCE-8590-73B277C190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81171" y="5436654"/>
              <a:ext cx="690825" cy="36138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9CC3273A-A313-4358-A1E4-993ABC4F7DA8}"/>
                </a:ext>
              </a:extLst>
            </p:cNvPr>
            <p:cNvCxnSpPr>
              <a:cxnSpLocks/>
            </p:cNvCxnSpPr>
            <p:nvPr/>
          </p:nvCxnSpPr>
          <p:spPr>
            <a:xfrm>
              <a:off x="5774169" y="5957031"/>
              <a:ext cx="659562" cy="19084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092502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29" grpId="0" animBg="1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未标题-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6"/>
          <a:stretch/>
        </p:blipFill>
        <p:spPr bwMode="auto">
          <a:xfrm>
            <a:off x="-1524000" y="-1"/>
            <a:ext cx="12192000" cy="646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-1524000" y="6388867"/>
            <a:ext cx="12192000" cy="5775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zh-CN" altLang="en-US" sz="1805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9" name="五边形 3">
            <a:extLst>
              <a:ext uri="{FF2B5EF4-FFF2-40B4-BE49-F238E27FC236}">
                <a16:creationId xmlns:a16="http://schemas.microsoft.com/office/drawing/2014/main" xmlns="" id="{92A9B990-E27D-4C3F-9004-CE45C76DDDE8}"/>
              </a:ext>
            </a:extLst>
          </p:cNvPr>
          <p:cNvSpPr/>
          <p:nvPr/>
        </p:nvSpPr>
        <p:spPr>
          <a:xfrm flipH="1">
            <a:off x="1843365" y="517432"/>
            <a:ext cx="8040933" cy="2093563"/>
          </a:xfrm>
          <a:prstGeom prst="homePlate">
            <a:avLst>
              <a:gd name="adj" fmla="val 27033"/>
            </a:avLst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zh-CN" altLang="en-US" sz="1805">
              <a:ln>
                <a:solidFill>
                  <a:srgbClr val="1F497D">
                    <a:lumMod val="75000"/>
                  </a:srgbClr>
                </a:solidFill>
              </a:ln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xmlns="" id="{820B07A0-44D3-462A-AC5C-49BB25A021CD}"/>
              </a:ext>
            </a:extLst>
          </p:cNvPr>
          <p:cNvSpPr/>
          <p:nvPr/>
        </p:nvSpPr>
        <p:spPr>
          <a:xfrm>
            <a:off x="2524899" y="1102157"/>
            <a:ext cx="882088" cy="88208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zh-CN" altLang="en-US" sz="1805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326260C-4240-4C6B-8ADF-BFFDF57FD068}"/>
              </a:ext>
            </a:extLst>
          </p:cNvPr>
          <p:cNvSpPr txBox="1"/>
          <p:nvPr/>
        </p:nvSpPr>
        <p:spPr>
          <a:xfrm flipH="1">
            <a:off x="2577934" y="1240224"/>
            <a:ext cx="1081290" cy="647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6777">
              <a:defRPr/>
            </a:pPr>
            <a:r>
              <a:rPr lang="en-US" altLang="zh-CN" sz="3609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3609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99E6DB1-FFD3-4CFE-B927-E015F05A87EC}"/>
              </a:ext>
            </a:extLst>
          </p:cNvPr>
          <p:cNvSpPr txBox="1"/>
          <p:nvPr/>
        </p:nvSpPr>
        <p:spPr>
          <a:xfrm>
            <a:off x="7892825" y="8036357"/>
            <a:ext cx="5227713" cy="987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6777">
              <a:defRPr/>
            </a:pPr>
            <a:r>
              <a:rPr lang="en-US" sz="5815">
                <a:ln w="190500">
                  <a:solidFill>
                    <a:srgbClr val="F79646">
                      <a:lumMod val="40000"/>
                      <a:lumOff val="6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latin typeface="MTD Anydore" panose="02000500000000000000" pitchFamily="50" charset="0"/>
              </a:rPr>
              <a:t>Nhà văn tai ba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202EED3-C4A6-4A8E-9AE0-F3E93EEC76D7}"/>
              </a:ext>
            </a:extLst>
          </p:cNvPr>
          <p:cNvSpPr txBox="1"/>
          <p:nvPr/>
        </p:nvSpPr>
        <p:spPr>
          <a:xfrm>
            <a:off x="7892825" y="8036356"/>
            <a:ext cx="5227713" cy="987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6777">
              <a:defRPr/>
            </a:pPr>
            <a:r>
              <a:rPr lang="en-US" sz="5815">
                <a:solidFill>
                  <a:srgbClr val="F68D36"/>
                </a:solidFill>
                <a:latin typeface="MTD Anydore" panose="02000500000000000000" pitchFamily="50" charset="0"/>
              </a:rPr>
              <a:t>Nhà văn tài ba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0E3E7D7-8A01-4673-9852-8725A0AD03A7}"/>
              </a:ext>
            </a:extLst>
          </p:cNvPr>
          <p:cNvGrpSpPr/>
          <p:nvPr/>
        </p:nvGrpSpPr>
        <p:grpSpPr>
          <a:xfrm>
            <a:off x="-698003" y="3229499"/>
            <a:ext cx="2824171" cy="3595156"/>
            <a:chOff x="1476400" y="3315598"/>
            <a:chExt cx="2816980" cy="3586002"/>
          </a:xfrm>
        </p:grpSpPr>
        <p:sp>
          <p:nvSpPr>
            <p:cNvPr id="16" name="椭圆 55">
              <a:extLst>
                <a:ext uri="{FF2B5EF4-FFF2-40B4-BE49-F238E27FC236}">
                  <a16:creationId xmlns:a16="http://schemas.microsoft.com/office/drawing/2014/main" xmlns="" id="{C77DBD8D-7A09-475A-A598-2A4668625D8D}"/>
                </a:ext>
              </a:extLst>
            </p:cNvPr>
            <p:cNvSpPr/>
            <p:nvPr/>
          </p:nvSpPr>
          <p:spPr>
            <a:xfrm>
              <a:off x="1476400" y="6253528"/>
              <a:ext cx="2816980" cy="64807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6777">
                <a:defRPr/>
              </a:pPr>
              <a:endParaRPr lang="zh-CN" altLang="en-US" sz="1805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pic>
          <p:nvPicPr>
            <p:cNvPr id="17" name="Picture 4" descr="F:\5351cc8d2b5ee.png">
              <a:extLst>
                <a:ext uri="{FF2B5EF4-FFF2-40B4-BE49-F238E27FC236}">
                  <a16:creationId xmlns:a16="http://schemas.microsoft.com/office/drawing/2014/main" xmlns="" id="{68AF3441-2ABC-4134-B85B-EC53AEC571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71"/>
            <a:stretch/>
          </p:blipFill>
          <p:spPr bwMode="auto">
            <a:xfrm>
              <a:off x="1476400" y="3315598"/>
              <a:ext cx="2816980" cy="3243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9A8EC91-5928-4D46-947C-D70B848420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6988" y="1196697"/>
            <a:ext cx="5510769" cy="9693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11126" y="1087634"/>
            <a:ext cx="1791093" cy="10599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911126" y="1316554"/>
            <a:ext cx="27416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0070C0"/>
                </a:solidFill>
                <a:latin typeface="Arial Black" panose="020B0A04020102020204" pitchFamily="34" charset="0"/>
              </a:rPr>
              <a:t>t</a:t>
            </a:r>
            <a:r>
              <a:rPr lang="en-US" sz="3000" b="1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hông</a:t>
            </a:r>
            <a:r>
              <a:rPr lang="en-US" sz="30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báo</a:t>
            </a:r>
            <a:endParaRPr lang="en-US" sz="30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687441"/>
      </p:ext>
    </p:extLst>
  </p:cSld>
  <p:clrMapOvr>
    <a:masterClrMapping/>
  </p:clrMapOvr>
  <p:transition spd="slow">
    <p:comb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/>
          <p:bldP spid="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/>
          <p:bldP spid="4" grpId="0"/>
        </p:bldLst>
      </p:timing>
    </mc:Fallback>
  </mc:AlternateContent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je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68B2"/>
      </a:accent1>
      <a:accent2>
        <a:srgbClr val="16AAB8"/>
      </a:accent2>
      <a:accent3>
        <a:srgbClr val="05AFE3"/>
      </a:accent3>
      <a:accent4>
        <a:srgbClr val="0083DA"/>
      </a:accent4>
      <a:accent5>
        <a:srgbClr val="1F7E87"/>
      </a:accent5>
      <a:accent6>
        <a:srgbClr val="196090"/>
      </a:accent6>
      <a:hlink>
        <a:srgbClr val="0068B2"/>
      </a:hlink>
      <a:folHlink>
        <a:srgbClr val="BFBFBF"/>
      </a:folHlink>
    </a:clrScheme>
    <a:fontScheme name="tdgqh5rh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自定义设计方案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450</Words>
  <Application>Microsoft Office PowerPoint</Application>
  <PresentationFormat>On-screen Show (4:3)</PresentationFormat>
  <Paragraphs>76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17</vt:i4>
      </vt:variant>
    </vt:vector>
  </HeadingPairs>
  <TitlesOfParts>
    <vt:vector size="42" baseType="lpstr">
      <vt:lpstr>Microsoft YaHei</vt:lpstr>
      <vt:lpstr>Microsoft YaHei</vt:lpstr>
      <vt:lpstr>宋体</vt:lpstr>
      <vt:lpstr>Arial</vt:lpstr>
      <vt:lpstr>Arial Black</vt:lpstr>
      <vt:lpstr>Arial-Rounded</vt:lpstr>
      <vt:lpstr>Calibri</vt:lpstr>
      <vt:lpstr>Calibri Light</vt:lpstr>
      <vt:lpstr>等线</vt:lpstr>
      <vt:lpstr>Gloria Hallelujah</vt:lpstr>
      <vt:lpstr>MTD Anydore</vt:lpstr>
      <vt:lpstr>Pattaya</vt:lpstr>
      <vt:lpstr>SVN-Cookies</vt:lpstr>
      <vt:lpstr>SVN-Gretoon</vt:lpstr>
      <vt:lpstr>SVN-SAF</vt:lpstr>
      <vt:lpstr>Times New Roman</vt:lpstr>
      <vt:lpstr>字魂105号-简雅黑</vt:lpstr>
      <vt:lpstr>方正清刻本悦宋简体</vt:lpstr>
      <vt:lpstr>方正粗圆_GBK</vt:lpstr>
      <vt:lpstr>1_Office 主题</vt:lpstr>
      <vt:lpstr>2_jeppt.com</vt:lpstr>
      <vt:lpstr>自定义设计方案</vt:lpstr>
      <vt:lpstr>Office 主题</vt:lpstr>
      <vt:lpstr>1_自定义设计方案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User</cp:lastModifiedBy>
  <cp:revision>36</cp:revision>
  <dcterms:created xsi:type="dcterms:W3CDTF">2022-06-29T03:01:49Z</dcterms:created>
  <dcterms:modified xsi:type="dcterms:W3CDTF">2022-08-08T16:30:59Z</dcterms:modified>
</cp:coreProperties>
</file>