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94" r:id="rId5"/>
    <p:sldMasterId id="2147483810" r:id="rId6"/>
    <p:sldMasterId id="2147483824" r:id="rId7"/>
    <p:sldMasterId id="2147483836" r:id="rId8"/>
    <p:sldMasterId id="2147483842" r:id="rId9"/>
    <p:sldMasterId id="2147483855" r:id="rId10"/>
    <p:sldMasterId id="2147483880" r:id="rId11"/>
    <p:sldMasterId id="2147483892" r:id="rId12"/>
  </p:sldMasterIdLst>
  <p:notesMasterIdLst>
    <p:notesMasterId r:id="rId46"/>
  </p:notesMasterIdLst>
  <p:sldIdLst>
    <p:sldId id="447" r:id="rId13"/>
    <p:sldId id="259" r:id="rId14"/>
    <p:sldId id="403" r:id="rId15"/>
    <p:sldId id="421" r:id="rId16"/>
    <p:sldId id="297" r:id="rId17"/>
    <p:sldId id="434" r:id="rId18"/>
    <p:sldId id="310" r:id="rId19"/>
    <p:sldId id="446" r:id="rId20"/>
    <p:sldId id="319" r:id="rId21"/>
    <p:sldId id="436" r:id="rId22"/>
    <p:sldId id="438" r:id="rId23"/>
    <p:sldId id="448" r:id="rId24"/>
    <p:sldId id="450" r:id="rId25"/>
    <p:sldId id="449" r:id="rId26"/>
    <p:sldId id="441" r:id="rId27"/>
    <p:sldId id="451" r:id="rId28"/>
    <p:sldId id="452" r:id="rId29"/>
    <p:sldId id="453" r:id="rId30"/>
    <p:sldId id="443" r:id="rId31"/>
    <p:sldId id="455" r:id="rId32"/>
    <p:sldId id="454" r:id="rId33"/>
    <p:sldId id="456" r:id="rId34"/>
    <p:sldId id="457" r:id="rId35"/>
    <p:sldId id="445" r:id="rId36"/>
    <p:sldId id="420" r:id="rId37"/>
    <p:sldId id="422" r:id="rId38"/>
    <p:sldId id="306" r:id="rId39"/>
    <p:sldId id="408" r:id="rId40"/>
    <p:sldId id="459" r:id="rId41"/>
    <p:sldId id="460" r:id="rId42"/>
    <p:sldId id="461" r:id="rId43"/>
    <p:sldId id="279" r:id="rId44"/>
    <p:sldId id="274" r:id="rId45"/>
  </p:sldIdLst>
  <p:sldSz cx="123444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33CC"/>
    <a:srgbClr val="990000"/>
    <a:srgbClr val="FF3300"/>
    <a:srgbClr val="CC3300"/>
    <a:srgbClr val="00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4" d="100"/>
          <a:sy n="114" d="100"/>
        </p:scale>
        <p:origin x="306" y="114"/>
      </p:cViewPr>
      <p:guideLst>
        <p:guide orient="horz" pos="2160"/>
        <p:guide pos="388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Nơi giữ chỗ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0CF4EBB0-9507-4752-8945-99FB6C2D3998}" type="datetimeFigureOut">
              <a:rPr lang="en-US"/>
              <a:pPr>
                <a:defRPr/>
              </a:pPr>
              <a:t>10/10/2021</a:t>
            </a:fld>
            <a:endParaRPr lang="en-US"/>
          </a:p>
        </p:txBody>
      </p:sp>
      <p:sp>
        <p:nvSpPr>
          <p:cNvPr id="4" name="Nơi giữ chỗ cho Hình ảnh của Bản chiếu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ơi giữ chỗ cho Ghi chú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Nơi giữ chỗ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Nơi giữ chỗ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7E903DAB-EE47-46BF-A789-86F7EF62E5D2}" type="slidenum">
              <a:rPr lang="en-US"/>
              <a:pPr>
                <a:defRPr/>
              </a:pPr>
              <a:t>‹#›</a:t>
            </a:fld>
            <a:endParaRPr lang="en-US"/>
          </a:p>
        </p:txBody>
      </p:sp>
    </p:spTree>
    <p:extLst>
      <p:ext uri="{BB962C8B-B14F-4D97-AF65-F5344CB8AC3E}">
        <p14:creationId xmlns:p14="http://schemas.microsoft.com/office/powerpoint/2010/main" val="2054750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2900" y="685800"/>
            <a:ext cx="61722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41030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9d7255f7e9_0_730:notes"/>
          <p:cNvSpPr>
            <a:spLocks noGrp="1" noRot="1" noChangeAspect="1"/>
          </p:cNvSpPr>
          <p:nvPr>
            <p:ph type="sldImg" idx="2"/>
          </p:nvPr>
        </p:nvSpPr>
        <p:spPr>
          <a:xfrm>
            <a:off x="342900" y="685800"/>
            <a:ext cx="61722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9d7255f7e9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4.xml"/><Relationship Id="rId1" Type="http://schemas.openxmlformats.org/officeDocument/2006/relationships/slideMaster" Target="../slideMasters/slideMaster7.xml"/><Relationship Id="rId4" Type="http://schemas.openxmlformats.org/officeDocument/2006/relationships/slide" Target="../slides/slide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sp>
        <p:nvSpPr>
          <p:cNvPr id="4" name="Hình Chữ nhật 3"/>
          <p:cNvSpPr/>
          <p:nvPr/>
        </p:nvSpPr>
        <p:spPr bwMode="auto">
          <a:xfrm>
            <a:off x="514350" y="0"/>
            <a:ext cx="82296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Hình Chữ nhật 4"/>
          <p:cNvSpPr/>
          <p:nvPr/>
        </p:nvSpPr>
        <p:spPr bwMode="auto">
          <a:xfrm>
            <a:off x="372905" y="0"/>
            <a:ext cx="14144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Hình Chữ nhật 5"/>
          <p:cNvSpPr/>
          <p:nvPr/>
        </p:nvSpPr>
        <p:spPr bwMode="auto">
          <a:xfrm>
            <a:off x="1337311" y="0"/>
            <a:ext cx="246460"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Hình Chữ nhật 6"/>
          <p:cNvSpPr/>
          <p:nvPr/>
        </p:nvSpPr>
        <p:spPr bwMode="auto">
          <a:xfrm>
            <a:off x="1540908" y="0"/>
            <a:ext cx="310752"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Đường kết nối thẳng 9"/>
          <p:cNvSpPr>
            <a:spLocks noChangeShapeType="1"/>
          </p:cNvSpPr>
          <p:nvPr/>
        </p:nvSpPr>
        <p:spPr bwMode="auto">
          <a:xfrm>
            <a:off x="143590"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Đường kết nối thẳng 10"/>
          <p:cNvSpPr>
            <a:spLocks noChangeShapeType="1"/>
          </p:cNvSpPr>
          <p:nvPr/>
        </p:nvSpPr>
        <p:spPr bwMode="auto">
          <a:xfrm>
            <a:off x="123444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Đường kết nối thẳng 11"/>
          <p:cNvSpPr>
            <a:spLocks noChangeShapeType="1"/>
          </p:cNvSpPr>
          <p:nvPr/>
        </p:nvSpPr>
        <p:spPr bwMode="auto">
          <a:xfrm>
            <a:off x="1153001"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Đường kết nối thẳng 12"/>
          <p:cNvSpPr>
            <a:spLocks noChangeShapeType="1"/>
          </p:cNvSpPr>
          <p:nvPr/>
        </p:nvSpPr>
        <p:spPr bwMode="auto">
          <a:xfrm>
            <a:off x="233172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Đường kết nối thẳng 13"/>
          <p:cNvSpPr>
            <a:spLocks noChangeShapeType="1"/>
          </p:cNvSpPr>
          <p:nvPr/>
        </p:nvSpPr>
        <p:spPr bwMode="auto">
          <a:xfrm>
            <a:off x="144018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Đường kết nối thẳng 14"/>
          <p:cNvSpPr>
            <a:spLocks noChangeShapeType="1"/>
          </p:cNvSpPr>
          <p:nvPr/>
        </p:nvSpPr>
        <p:spPr bwMode="auto">
          <a:xfrm>
            <a:off x="12303681"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Hình Chữ nhật 15"/>
          <p:cNvSpPr/>
          <p:nvPr/>
        </p:nvSpPr>
        <p:spPr bwMode="auto">
          <a:xfrm>
            <a:off x="1645920" y="0"/>
            <a:ext cx="10287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Hình Bầu dục 16"/>
          <p:cNvSpPr/>
          <p:nvPr/>
        </p:nvSpPr>
        <p:spPr bwMode="auto">
          <a:xfrm>
            <a:off x="822960" y="3429000"/>
            <a:ext cx="174879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Hình Bầu dục 17"/>
          <p:cNvSpPr/>
          <p:nvPr/>
        </p:nvSpPr>
        <p:spPr bwMode="auto">
          <a:xfrm>
            <a:off x="1768079" y="4867275"/>
            <a:ext cx="86582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Hình Bầu dục 18"/>
          <p:cNvSpPr/>
          <p:nvPr/>
        </p:nvSpPr>
        <p:spPr bwMode="auto">
          <a:xfrm>
            <a:off x="1472328" y="5500689"/>
            <a:ext cx="186451"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Hình Bầu dục 19"/>
          <p:cNvSpPr/>
          <p:nvPr/>
        </p:nvSpPr>
        <p:spPr bwMode="auto">
          <a:xfrm>
            <a:off x="2245995" y="5788025"/>
            <a:ext cx="370761"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Hình Bầu dục 20"/>
          <p:cNvSpPr/>
          <p:nvPr/>
        </p:nvSpPr>
        <p:spPr>
          <a:xfrm>
            <a:off x="2571751" y="4495801"/>
            <a:ext cx="492919"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êu đề 7"/>
          <p:cNvSpPr>
            <a:spLocks noGrp="1"/>
          </p:cNvSpPr>
          <p:nvPr>
            <p:ph type="ctrTitle"/>
          </p:nvPr>
        </p:nvSpPr>
        <p:spPr>
          <a:xfrm>
            <a:off x="3086100" y="3124200"/>
            <a:ext cx="8332470" cy="1894362"/>
          </a:xfrm>
        </p:spPr>
        <p:txBody>
          <a:bodyPr/>
          <a:lstStyle>
            <a:lvl1pPr>
              <a:defRPr b="1"/>
            </a:lvl1pPr>
          </a:lstStyle>
          <a:p>
            <a:r>
              <a:rPr lang="vi-VN"/>
              <a:t>Bấm &amp; sửa kiểu tiêu đề</a:t>
            </a:r>
            <a:endParaRPr lang="en-US"/>
          </a:p>
        </p:txBody>
      </p:sp>
      <p:sp>
        <p:nvSpPr>
          <p:cNvPr id="9" name="Tiêu đề phụ 8"/>
          <p:cNvSpPr>
            <a:spLocks noGrp="1"/>
          </p:cNvSpPr>
          <p:nvPr>
            <p:ph type="subTitle" idx="1"/>
          </p:nvPr>
        </p:nvSpPr>
        <p:spPr>
          <a:xfrm>
            <a:off x="3086100" y="5003322"/>
            <a:ext cx="833247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vi-VN"/>
              <a:t>Bấm &amp; sửa kiểu phụ đề</a:t>
            </a:r>
            <a:endParaRPr lang="en-US"/>
          </a:p>
        </p:txBody>
      </p:sp>
      <p:sp>
        <p:nvSpPr>
          <p:cNvPr id="22" name="Nơi giữ chỗ cho Ngày tháng 27"/>
          <p:cNvSpPr>
            <a:spLocks noGrp="1"/>
          </p:cNvSpPr>
          <p:nvPr>
            <p:ph type="dt" sz="half" idx="10"/>
          </p:nvPr>
        </p:nvSpPr>
        <p:spPr bwMode="auto">
          <a:xfrm rot="5400000">
            <a:off x="10882075" y="1108075"/>
            <a:ext cx="2286000" cy="514350"/>
          </a:xfrm>
        </p:spPr>
        <p:txBody>
          <a:bodyPr/>
          <a:lstStyle>
            <a:lvl1pPr>
              <a:defRPr/>
            </a:lvl1pPr>
          </a:lstStyle>
          <a:p>
            <a:pPr>
              <a:defRPr/>
            </a:pPr>
            <a:endParaRPr lang="en-US"/>
          </a:p>
        </p:txBody>
      </p:sp>
      <p:sp>
        <p:nvSpPr>
          <p:cNvPr id="23" name="Nơi giữ chỗ cho Chân trang 16"/>
          <p:cNvSpPr>
            <a:spLocks noGrp="1"/>
          </p:cNvSpPr>
          <p:nvPr>
            <p:ph type="ftr" sz="quarter" idx="11"/>
          </p:nvPr>
        </p:nvSpPr>
        <p:spPr bwMode="auto">
          <a:xfrm rot="5400000">
            <a:off x="10194133" y="4114245"/>
            <a:ext cx="3657600" cy="518636"/>
          </a:xfrm>
        </p:spPr>
        <p:txBody>
          <a:bodyPr/>
          <a:lstStyle>
            <a:lvl1pPr>
              <a:defRPr/>
            </a:lvl1pPr>
          </a:lstStyle>
          <a:p>
            <a:pPr>
              <a:defRPr/>
            </a:pPr>
            <a:endParaRPr lang="en-US"/>
          </a:p>
        </p:txBody>
      </p:sp>
      <p:sp>
        <p:nvSpPr>
          <p:cNvPr id="24" name="Nơi giữ chỗ cho Số hiệu Bản chiếu 28"/>
          <p:cNvSpPr>
            <a:spLocks noGrp="1"/>
          </p:cNvSpPr>
          <p:nvPr>
            <p:ph type="sldNum" sz="quarter" idx="12"/>
          </p:nvPr>
        </p:nvSpPr>
        <p:spPr bwMode="auto">
          <a:xfrm>
            <a:off x="1789510" y="4929189"/>
            <a:ext cx="822960" cy="517525"/>
          </a:xfrm>
        </p:spPr>
        <p:txBody>
          <a:bodyPr/>
          <a:lstStyle>
            <a:lvl1pPr>
              <a:defRPr/>
            </a:lvl1pPr>
          </a:lstStyle>
          <a:p>
            <a:pPr>
              <a:defRPr/>
            </a:pPr>
            <a:fld id="{45FB25E1-C324-4E50-9CAC-A7F70C399C8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13"/>
          <p:cNvSpPr>
            <a:spLocks noGrp="1"/>
          </p:cNvSpPr>
          <p:nvPr>
            <p:ph type="dt" sz="half" idx="10"/>
          </p:nvPr>
        </p:nvSpPr>
        <p:spPr/>
        <p:txBody>
          <a:bodyPr/>
          <a:lstStyle>
            <a:lvl1pPr>
              <a:defRPr/>
            </a:lvl1pPr>
          </a:lstStyle>
          <a:p>
            <a:pPr>
              <a:defRPr/>
            </a:pPr>
            <a:endParaRPr lang="en-US"/>
          </a:p>
        </p:txBody>
      </p:sp>
      <p:sp>
        <p:nvSpPr>
          <p:cNvPr id="5" name="Nơi giữ chỗ cho Chân trang 2"/>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22"/>
          <p:cNvSpPr>
            <a:spLocks noGrp="1"/>
          </p:cNvSpPr>
          <p:nvPr>
            <p:ph type="sldNum" sz="quarter" idx="12"/>
          </p:nvPr>
        </p:nvSpPr>
        <p:spPr/>
        <p:txBody>
          <a:bodyPr/>
          <a:lstStyle>
            <a:lvl1pPr>
              <a:defRPr/>
            </a:lvl1pPr>
          </a:lstStyle>
          <a:p>
            <a:pPr>
              <a:defRPr/>
            </a:pPr>
            <a:fld id="{ACCBE6CB-9649-41F7-AF67-45FE0ACF6DF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74846" y="183092"/>
            <a:ext cx="138874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8611" y="183092"/>
            <a:ext cx="406336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907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2915" y="1420283"/>
            <a:ext cx="5246370" cy="980017"/>
          </a:xfrm>
        </p:spPr>
        <p:txBody>
          <a:bodyPr/>
          <a:lstStyle/>
          <a:p>
            <a:r>
              <a:rPr lang="en-US"/>
              <a:t>Click to edit Master title style</a:t>
            </a:r>
          </a:p>
        </p:txBody>
      </p:sp>
      <p:sp>
        <p:nvSpPr>
          <p:cNvPr id="3" name="Subtitle 2"/>
          <p:cNvSpPr>
            <a:spLocks noGrp="1"/>
          </p:cNvSpPr>
          <p:nvPr>
            <p:ph type="subTitle" idx="1"/>
          </p:nvPr>
        </p:nvSpPr>
        <p:spPr>
          <a:xfrm>
            <a:off x="925831" y="2590800"/>
            <a:ext cx="4320540" cy="1168400"/>
          </a:xfrm>
        </p:spPr>
        <p:txBody>
          <a:bodyPr/>
          <a:lstStyle>
            <a:lvl1pPr marL="0" indent="0" algn="ctr">
              <a:buNone/>
              <a:defRPr>
                <a:solidFill>
                  <a:schemeClr val="tx1">
                    <a:tint val="75000"/>
                  </a:schemeClr>
                </a:solidFill>
              </a:defRPr>
            </a:lvl1pPr>
            <a:lvl2pPr marL="307110" indent="0" algn="ctr">
              <a:buNone/>
              <a:defRPr>
                <a:solidFill>
                  <a:schemeClr val="tx1">
                    <a:tint val="75000"/>
                  </a:schemeClr>
                </a:solidFill>
              </a:defRPr>
            </a:lvl2pPr>
            <a:lvl3pPr marL="614225" indent="0" algn="ctr">
              <a:buNone/>
              <a:defRPr>
                <a:solidFill>
                  <a:schemeClr val="tx1">
                    <a:tint val="75000"/>
                  </a:schemeClr>
                </a:solidFill>
              </a:defRPr>
            </a:lvl3pPr>
            <a:lvl4pPr marL="921334" indent="0" algn="ctr">
              <a:buNone/>
              <a:defRPr>
                <a:solidFill>
                  <a:schemeClr val="tx1">
                    <a:tint val="75000"/>
                  </a:schemeClr>
                </a:solidFill>
              </a:defRPr>
            </a:lvl4pPr>
            <a:lvl5pPr marL="1228444" indent="0" algn="ctr">
              <a:buNone/>
              <a:defRPr>
                <a:solidFill>
                  <a:schemeClr val="tx1">
                    <a:tint val="75000"/>
                  </a:schemeClr>
                </a:solidFill>
              </a:defRPr>
            </a:lvl5pPr>
            <a:lvl6pPr marL="1535557" indent="0" algn="ctr">
              <a:buNone/>
              <a:defRPr>
                <a:solidFill>
                  <a:schemeClr val="tx1">
                    <a:tint val="75000"/>
                  </a:schemeClr>
                </a:solidFill>
              </a:defRPr>
            </a:lvl6pPr>
            <a:lvl7pPr marL="1842667" indent="0" algn="ctr">
              <a:buNone/>
              <a:defRPr>
                <a:solidFill>
                  <a:schemeClr val="tx1">
                    <a:tint val="75000"/>
                  </a:schemeClr>
                </a:solidFill>
              </a:defRPr>
            </a:lvl7pPr>
            <a:lvl8pPr marL="2149780" indent="0" algn="ctr">
              <a:buNone/>
              <a:defRPr>
                <a:solidFill>
                  <a:schemeClr val="tx1">
                    <a:tint val="75000"/>
                  </a:schemeClr>
                </a:solidFill>
              </a:defRPr>
            </a:lvl8pPr>
            <a:lvl9pPr marL="24568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084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652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561" y="2937934"/>
            <a:ext cx="524637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7561" y="1937814"/>
            <a:ext cx="5246370" cy="1000125"/>
          </a:xfrm>
        </p:spPr>
        <p:txBody>
          <a:bodyPr anchor="b"/>
          <a:lstStyle>
            <a:lvl1pPr marL="0" indent="0">
              <a:buNone/>
              <a:defRPr sz="1300">
                <a:solidFill>
                  <a:schemeClr val="tx1">
                    <a:tint val="75000"/>
                  </a:schemeClr>
                </a:solidFill>
              </a:defRPr>
            </a:lvl1pPr>
            <a:lvl2pPr marL="307110" indent="0">
              <a:buNone/>
              <a:defRPr sz="1200">
                <a:solidFill>
                  <a:schemeClr val="tx1">
                    <a:tint val="75000"/>
                  </a:schemeClr>
                </a:solidFill>
              </a:defRPr>
            </a:lvl2pPr>
            <a:lvl3pPr marL="614225" indent="0">
              <a:buNone/>
              <a:defRPr sz="1100">
                <a:solidFill>
                  <a:schemeClr val="tx1">
                    <a:tint val="75000"/>
                  </a:schemeClr>
                </a:solidFill>
              </a:defRPr>
            </a:lvl3pPr>
            <a:lvl4pPr marL="921334" indent="0">
              <a:buNone/>
              <a:defRPr sz="900">
                <a:solidFill>
                  <a:schemeClr val="tx1">
                    <a:tint val="75000"/>
                  </a:schemeClr>
                </a:solidFill>
              </a:defRPr>
            </a:lvl4pPr>
            <a:lvl5pPr marL="1228444" indent="0">
              <a:buNone/>
              <a:defRPr sz="900">
                <a:solidFill>
                  <a:schemeClr val="tx1">
                    <a:tint val="75000"/>
                  </a:schemeClr>
                </a:solidFill>
              </a:defRPr>
            </a:lvl5pPr>
            <a:lvl6pPr marL="1535557" indent="0">
              <a:buNone/>
              <a:defRPr sz="900">
                <a:solidFill>
                  <a:schemeClr val="tx1">
                    <a:tint val="75000"/>
                  </a:schemeClr>
                </a:solidFill>
              </a:defRPr>
            </a:lvl6pPr>
            <a:lvl7pPr marL="1842667" indent="0">
              <a:buNone/>
              <a:defRPr sz="900">
                <a:solidFill>
                  <a:schemeClr val="tx1">
                    <a:tint val="75000"/>
                  </a:schemeClr>
                </a:solidFill>
              </a:defRPr>
            </a:lvl7pPr>
            <a:lvl8pPr marL="2149780" indent="0">
              <a:buNone/>
              <a:defRPr sz="900">
                <a:solidFill>
                  <a:schemeClr val="tx1">
                    <a:tint val="75000"/>
                  </a:schemeClr>
                </a:solidFill>
              </a:defRPr>
            </a:lvl8pPr>
            <a:lvl9pPr marL="24568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5160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8612" y="1066803"/>
            <a:ext cx="2726055"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7537" y="1066803"/>
            <a:ext cx="2726055"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9347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8611" y="1023409"/>
            <a:ext cx="2727127" cy="426508"/>
          </a:xfrm>
        </p:spPr>
        <p:txBody>
          <a:bodyPr anchor="b"/>
          <a:lstStyle>
            <a:lvl1pPr marL="0" indent="0">
              <a:buNone/>
              <a:defRPr sz="1600" b="1"/>
            </a:lvl1pPr>
            <a:lvl2pPr marL="307110" indent="0">
              <a:buNone/>
              <a:defRPr sz="1300" b="1"/>
            </a:lvl2pPr>
            <a:lvl3pPr marL="614225" indent="0">
              <a:buNone/>
              <a:defRPr sz="1200" b="1"/>
            </a:lvl3pPr>
            <a:lvl4pPr marL="921334" indent="0">
              <a:buNone/>
              <a:defRPr sz="1100" b="1"/>
            </a:lvl4pPr>
            <a:lvl5pPr marL="1228444" indent="0">
              <a:buNone/>
              <a:defRPr sz="1100" b="1"/>
            </a:lvl5pPr>
            <a:lvl6pPr marL="1535557" indent="0">
              <a:buNone/>
              <a:defRPr sz="1100" b="1"/>
            </a:lvl6pPr>
            <a:lvl7pPr marL="1842667" indent="0">
              <a:buNone/>
              <a:defRPr sz="1100" b="1"/>
            </a:lvl7pPr>
            <a:lvl8pPr marL="2149780" indent="0">
              <a:buNone/>
              <a:defRPr sz="1100" b="1"/>
            </a:lvl8pPr>
            <a:lvl9pPr marL="24568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8611" y="1449917"/>
            <a:ext cx="272712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35392" y="1023409"/>
            <a:ext cx="2728198" cy="426508"/>
          </a:xfrm>
        </p:spPr>
        <p:txBody>
          <a:bodyPr anchor="b"/>
          <a:lstStyle>
            <a:lvl1pPr marL="0" indent="0">
              <a:buNone/>
              <a:defRPr sz="1600" b="1"/>
            </a:lvl1pPr>
            <a:lvl2pPr marL="307110" indent="0">
              <a:buNone/>
              <a:defRPr sz="1300" b="1"/>
            </a:lvl2pPr>
            <a:lvl3pPr marL="614225" indent="0">
              <a:buNone/>
              <a:defRPr sz="1200" b="1"/>
            </a:lvl3pPr>
            <a:lvl4pPr marL="921334" indent="0">
              <a:buNone/>
              <a:defRPr sz="1100" b="1"/>
            </a:lvl4pPr>
            <a:lvl5pPr marL="1228444" indent="0">
              <a:buNone/>
              <a:defRPr sz="1100" b="1"/>
            </a:lvl5pPr>
            <a:lvl6pPr marL="1535557" indent="0">
              <a:buNone/>
              <a:defRPr sz="1100" b="1"/>
            </a:lvl6pPr>
            <a:lvl7pPr marL="1842667" indent="0">
              <a:buNone/>
              <a:defRPr sz="1100" b="1"/>
            </a:lvl7pPr>
            <a:lvl8pPr marL="2149780" indent="0">
              <a:buNone/>
              <a:defRPr sz="1100" b="1"/>
            </a:lvl8pPr>
            <a:lvl9pPr marL="24568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135392" y="1449917"/>
            <a:ext cx="2728198"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1647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04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9987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8616" y="182033"/>
            <a:ext cx="2030611"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413161" y="182042"/>
            <a:ext cx="3450431" cy="3902075"/>
          </a:xfrm>
        </p:spPr>
        <p:txBody>
          <a:bodyPr/>
          <a:lstStyle>
            <a:lvl1pPr>
              <a:defRPr sz="22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8616" y="956743"/>
            <a:ext cx="2030611" cy="3127375"/>
          </a:xfrm>
        </p:spPr>
        <p:txBody>
          <a:bodyPr/>
          <a:lstStyle>
            <a:lvl1pPr marL="0" indent="0">
              <a:buNone/>
              <a:defRPr sz="900"/>
            </a:lvl1pPr>
            <a:lvl2pPr marL="307110" indent="0">
              <a:buNone/>
              <a:defRPr sz="800"/>
            </a:lvl2pPr>
            <a:lvl3pPr marL="614225" indent="0">
              <a:buNone/>
              <a:defRPr sz="700"/>
            </a:lvl3pPr>
            <a:lvl4pPr marL="921334" indent="0">
              <a:buNone/>
              <a:defRPr sz="600"/>
            </a:lvl4pPr>
            <a:lvl5pPr marL="1228444" indent="0">
              <a:buNone/>
              <a:defRPr sz="600"/>
            </a:lvl5pPr>
            <a:lvl6pPr marL="1535557" indent="0">
              <a:buNone/>
              <a:defRPr sz="600"/>
            </a:lvl6pPr>
            <a:lvl7pPr marL="1842667" indent="0">
              <a:buNone/>
              <a:defRPr sz="600"/>
            </a:lvl7pPr>
            <a:lvl8pPr marL="2149780" indent="0">
              <a:buNone/>
              <a:defRPr sz="600"/>
            </a:lvl8pPr>
            <a:lvl9pPr marL="24568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9416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794" y="3200408"/>
            <a:ext cx="370332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209794" y="408517"/>
            <a:ext cx="3703320" cy="2743200"/>
          </a:xfrm>
        </p:spPr>
        <p:txBody>
          <a:bodyPr/>
          <a:lstStyle>
            <a:lvl1pPr marL="0" indent="0">
              <a:buNone/>
              <a:defRPr sz="2200"/>
            </a:lvl1pPr>
            <a:lvl2pPr marL="307110" indent="0">
              <a:buNone/>
              <a:defRPr sz="1900"/>
            </a:lvl2pPr>
            <a:lvl3pPr marL="614225" indent="0">
              <a:buNone/>
              <a:defRPr sz="1600"/>
            </a:lvl3pPr>
            <a:lvl4pPr marL="921334" indent="0">
              <a:buNone/>
              <a:defRPr sz="1300"/>
            </a:lvl4pPr>
            <a:lvl5pPr marL="1228444" indent="0">
              <a:buNone/>
              <a:defRPr sz="1300"/>
            </a:lvl5pPr>
            <a:lvl6pPr marL="1535557" indent="0">
              <a:buNone/>
              <a:defRPr sz="1300"/>
            </a:lvl6pPr>
            <a:lvl7pPr marL="1842667" indent="0">
              <a:buNone/>
              <a:defRPr sz="1300"/>
            </a:lvl7pPr>
            <a:lvl8pPr marL="2149780" indent="0">
              <a:buNone/>
              <a:defRPr sz="1300"/>
            </a:lvl8pPr>
            <a:lvl9pPr marL="2456890" indent="0">
              <a:buNone/>
              <a:defRPr sz="1300"/>
            </a:lvl9pPr>
          </a:lstStyle>
          <a:p>
            <a:endParaRPr lang="en-US"/>
          </a:p>
        </p:txBody>
      </p:sp>
      <p:sp>
        <p:nvSpPr>
          <p:cNvPr id="4" name="Text Placeholder 3"/>
          <p:cNvSpPr>
            <a:spLocks noGrp="1"/>
          </p:cNvSpPr>
          <p:nvPr>
            <p:ph type="body" sz="half" idx="2"/>
          </p:nvPr>
        </p:nvSpPr>
        <p:spPr>
          <a:xfrm>
            <a:off x="1209794" y="3578234"/>
            <a:ext cx="3703320" cy="536575"/>
          </a:xfrm>
        </p:spPr>
        <p:txBody>
          <a:bodyPr/>
          <a:lstStyle>
            <a:lvl1pPr marL="0" indent="0">
              <a:buNone/>
              <a:defRPr sz="900"/>
            </a:lvl1pPr>
            <a:lvl2pPr marL="307110" indent="0">
              <a:buNone/>
              <a:defRPr sz="800"/>
            </a:lvl2pPr>
            <a:lvl3pPr marL="614225" indent="0">
              <a:buNone/>
              <a:defRPr sz="700"/>
            </a:lvl3pPr>
            <a:lvl4pPr marL="921334" indent="0">
              <a:buNone/>
              <a:defRPr sz="600"/>
            </a:lvl4pPr>
            <a:lvl5pPr marL="1228444" indent="0">
              <a:buNone/>
              <a:defRPr sz="600"/>
            </a:lvl5pPr>
            <a:lvl6pPr marL="1535557" indent="0">
              <a:buNone/>
              <a:defRPr sz="600"/>
            </a:lvl6pPr>
            <a:lvl7pPr marL="1842667" indent="0">
              <a:buNone/>
              <a:defRPr sz="600"/>
            </a:lvl7pPr>
            <a:lvl8pPr marL="2149780" indent="0">
              <a:buNone/>
              <a:defRPr sz="600"/>
            </a:lvl8pPr>
            <a:lvl9pPr marL="24568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41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949690" y="274640"/>
            <a:ext cx="226314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17220" y="274639"/>
            <a:ext cx="812673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13"/>
          <p:cNvSpPr>
            <a:spLocks noGrp="1"/>
          </p:cNvSpPr>
          <p:nvPr>
            <p:ph type="dt" sz="half" idx="10"/>
          </p:nvPr>
        </p:nvSpPr>
        <p:spPr/>
        <p:txBody>
          <a:bodyPr/>
          <a:lstStyle>
            <a:lvl1pPr>
              <a:defRPr/>
            </a:lvl1pPr>
          </a:lstStyle>
          <a:p>
            <a:pPr>
              <a:defRPr/>
            </a:pPr>
            <a:endParaRPr lang="en-US"/>
          </a:p>
        </p:txBody>
      </p:sp>
      <p:sp>
        <p:nvSpPr>
          <p:cNvPr id="5" name="Nơi giữ chỗ cho Chân trang 2"/>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22"/>
          <p:cNvSpPr>
            <a:spLocks noGrp="1"/>
          </p:cNvSpPr>
          <p:nvPr>
            <p:ph type="sldNum" sz="quarter" idx="12"/>
          </p:nvPr>
        </p:nvSpPr>
        <p:spPr/>
        <p:txBody>
          <a:bodyPr/>
          <a:lstStyle>
            <a:lvl1pPr>
              <a:defRPr/>
            </a:lvl1pPr>
          </a:lstStyle>
          <a:p>
            <a:pPr>
              <a:defRPr/>
            </a:pPr>
            <a:fld id="{FC74F8BA-45FB-4DC3-A79F-83C729018F41}"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754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74847" y="183100"/>
            <a:ext cx="1388745"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8612" y="183100"/>
            <a:ext cx="406336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34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122363"/>
            <a:ext cx="92583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34CB99-C7FB-41B1-8223-844C1C1B8BE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293947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61357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48" y="1709739"/>
            <a:ext cx="1064704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42248" y="4589464"/>
            <a:ext cx="1064704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34CB99-C7FB-41B1-8223-844C1C1B8BE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47871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8678"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9353" y="1825625"/>
            <a:ext cx="52463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4CB99-C7FB-41B1-8223-844C1C1B8BE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334292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0285" y="365126"/>
            <a:ext cx="10647045" cy="1325563"/>
          </a:xfrm>
        </p:spPr>
        <p:txBody>
          <a:bodyPr/>
          <a:lstStyle/>
          <a:p>
            <a:r>
              <a:rPr lang="en-US"/>
              <a:t>Click to edit Master title style</a:t>
            </a:r>
          </a:p>
        </p:txBody>
      </p:sp>
      <p:sp>
        <p:nvSpPr>
          <p:cNvPr id="3" name="Text Placeholder 2"/>
          <p:cNvSpPr>
            <a:spLocks noGrp="1"/>
          </p:cNvSpPr>
          <p:nvPr>
            <p:ph type="body" idx="1"/>
          </p:nvPr>
        </p:nvSpPr>
        <p:spPr>
          <a:xfrm>
            <a:off x="850286" y="1681163"/>
            <a:ext cx="52222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50286" y="2505075"/>
            <a:ext cx="5222259"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49352" y="1681163"/>
            <a:ext cx="524797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352" y="2505075"/>
            <a:ext cx="524797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34CB99-C7FB-41B1-8223-844C1C1B8BE8}"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322631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34CB99-C7FB-41B1-8223-844C1C1B8BE8}"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56162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4CB99-C7FB-41B1-8223-844C1C1B8BE8}"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73343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247978" y="987426"/>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48392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8" name="Nơi giữ chỗ cho Nội dung 7"/>
          <p:cNvSpPr>
            <a:spLocks noGrp="1"/>
          </p:cNvSpPr>
          <p:nvPr>
            <p:ph sz="quarter" idx="1"/>
          </p:nvPr>
        </p:nvSpPr>
        <p:spPr>
          <a:xfrm>
            <a:off x="617220" y="1600200"/>
            <a:ext cx="10081260" cy="487375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6"/>
          <p:cNvSpPr>
            <a:spLocks noGrp="1"/>
          </p:cNvSpPr>
          <p:nvPr>
            <p:ph type="dt" sz="half" idx="10"/>
          </p:nvPr>
        </p:nvSpPr>
        <p:spPr/>
        <p:txBody>
          <a:bodyPr rtlCol="0"/>
          <a:lstStyle>
            <a:lvl1pPr>
              <a:defRPr/>
            </a:lvl1pPr>
          </a:lstStyle>
          <a:p>
            <a:pPr>
              <a:defRPr/>
            </a:pPr>
            <a:endParaRPr lang="en-US"/>
          </a:p>
        </p:txBody>
      </p:sp>
      <p:sp>
        <p:nvSpPr>
          <p:cNvPr id="5" name="Nơi giữ chỗ cho Số hiệu Bản chiếu 8"/>
          <p:cNvSpPr>
            <a:spLocks noGrp="1"/>
          </p:cNvSpPr>
          <p:nvPr>
            <p:ph type="sldNum" sz="quarter" idx="11"/>
          </p:nvPr>
        </p:nvSpPr>
        <p:spPr/>
        <p:txBody>
          <a:bodyPr rtlCol="0"/>
          <a:lstStyle>
            <a:lvl1pPr>
              <a:defRPr/>
            </a:lvl1pPr>
          </a:lstStyle>
          <a:p>
            <a:pPr>
              <a:defRPr/>
            </a:pPr>
            <a:fld id="{40278D8C-BB4C-4AC5-8382-E4D298A54953}" type="slidenum">
              <a:rPr lang="en-US"/>
              <a:pPr>
                <a:defRPr/>
              </a:pPr>
              <a:t>‹#›</a:t>
            </a:fld>
            <a:endParaRPr lang="en-US"/>
          </a:p>
        </p:txBody>
      </p:sp>
      <p:sp>
        <p:nvSpPr>
          <p:cNvPr id="6" name="Nơi giữ chỗ cho Chân trang 9"/>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6" y="457200"/>
            <a:ext cx="3981390"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247978" y="987426"/>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0286" y="2057400"/>
            <a:ext cx="39813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34CB99-C7FB-41B1-8223-844C1C1B8BE8}"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2281598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3786069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3961" y="365125"/>
            <a:ext cx="266176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48677" y="365125"/>
            <a:ext cx="783097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34CB99-C7FB-41B1-8223-844C1C1B8BE8}"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B21AE-0D7E-4224-8ABE-C7B4B1393D6E}" type="slidenum">
              <a:rPr lang="en-US" smtClean="0"/>
              <a:t>‹#›</a:t>
            </a:fld>
            <a:endParaRPr lang="en-US"/>
          </a:p>
        </p:txBody>
      </p:sp>
    </p:spTree>
    <p:extLst>
      <p:ext uri="{BB962C8B-B14F-4D97-AF65-F5344CB8AC3E}">
        <p14:creationId xmlns:p14="http://schemas.microsoft.com/office/powerpoint/2010/main" val="409707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alphaModFix/>
          </a:blip>
          <a:srcRect l="43534"/>
          <a:stretch/>
        </p:blipFill>
        <p:spPr>
          <a:xfrm rot="-5400000" flipH="1">
            <a:off x="8712670" y="-1190141"/>
            <a:ext cx="1026657" cy="3381539"/>
          </a:xfrm>
          <a:prstGeom prst="rect">
            <a:avLst/>
          </a:prstGeom>
          <a:noFill/>
          <a:ln>
            <a:noFill/>
          </a:ln>
        </p:spPr>
      </p:pic>
      <p:pic>
        <p:nvPicPr>
          <p:cNvPr id="103" name="Shape 103"/>
          <p:cNvPicPr preferRelativeResize="0"/>
          <p:nvPr/>
        </p:nvPicPr>
        <p:blipFill rotWithShape="1">
          <a:blip r:embed="rId3">
            <a:alphaModFix/>
          </a:blip>
          <a:srcRect l="45142" t="-12064" b="21353"/>
          <a:stretch/>
        </p:blipFill>
        <p:spPr>
          <a:xfrm rot="5400000">
            <a:off x="984760" y="-1010317"/>
            <a:ext cx="1682367" cy="3677601"/>
          </a:xfrm>
          <a:prstGeom prst="rect">
            <a:avLst/>
          </a:prstGeom>
          <a:noFill/>
          <a:ln>
            <a:noFill/>
          </a:ln>
        </p:spPr>
      </p:pic>
      <p:pic>
        <p:nvPicPr>
          <p:cNvPr id="104" name="Shape 104"/>
          <p:cNvPicPr preferRelativeResize="0"/>
          <p:nvPr/>
        </p:nvPicPr>
        <p:blipFill rotWithShape="1">
          <a:blip r:embed="rId2">
            <a:alphaModFix/>
          </a:blip>
          <a:srcRect r="35069" b="2780"/>
          <a:stretch/>
        </p:blipFill>
        <p:spPr>
          <a:xfrm rot="5400000">
            <a:off x="2001423" y="4866664"/>
            <a:ext cx="1052272" cy="2930399"/>
          </a:xfrm>
          <a:prstGeom prst="rect">
            <a:avLst/>
          </a:prstGeom>
          <a:noFill/>
          <a:ln>
            <a:noFill/>
          </a:ln>
        </p:spPr>
      </p:pic>
      <p:pic>
        <p:nvPicPr>
          <p:cNvPr id="105" name="Shape 105"/>
          <p:cNvPicPr preferRelativeResize="0"/>
          <p:nvPr/>
        </p:nvPicPr>
        <p:blipFill rotWithShape="1">
          <a:blip r:embed="rId4">
            <a:alphaModFix/>
          </a:blip>
          <a:srcRect r="20660" b="38811"/>
          <a:stretch/>
        </p:blipFill>
        <p:spPr>
          <a:xfrm>
            <a:off x="9413991" y="4667714"/>
            <a:ext cx="2930411" cy="2190287"/>
          </a:xfrm>
          <a:prstGeom prst="rect">
            <a:avLst/>
          </a:prstGeom>
          <a:noFill/>
          <a:ln>
            <a:noFill/>
          </a:ln>
        </p:spPr>
      </p:pic>
      <p:pic>
        <p:nvPicPr>
          <p:cNvPr id="106" name="Shape 106"/>
          <p:cNvPicPr preferRelativeResize="0"/>
          <p:nvPr/>
        </p:nvPicPr>
        <p:blipFill rotWithShape="1">
          <a:blip r:embed="rId5">
            <a:alphaModFix/>
          </a:blip>
          <a:srcRect r="26809"/>
          <a:stretch/>
        </p:blipFill>
        <p:spPr>
          <a:xfrm rot="-5400000">
            <a:off x="9882642" y="-707260"/>
            <a:ext cx="1767199" cy="3156319"/>
          </a:xfrm>
          <a:prstGeom prst="rect">
            <a:avLst/>
          </a:prstGeom>
          <a:noFill/>
          <a:ln>
            <a:noFill/>
          </a:ln>
        </p:spPr>
      </p:pic>
      <p:pic>
        <p:nvPicPr>
          <p:cNvPr id="107" name="Shape 107"/>
          <p:cNvPicPr preferRelativeResize="0"/>
          <p:nvPr/>
        </p:nvPicPr>
        <p:blipFill rotWithShape="1">
          <a:blip r:embed="rId6">
            <a:alphaModFix/>
          </a:blip>
          <a:srcRect r="34262" b="14813"/>
          <a:stretch/>
        </p:blipFill>
        <p:spPr>
          <a:xfrm flipH="1">
            <a:off x="1" y="3949701"/>
            <a:ext cx="1898675" cy="2908300"/>
          </a:xfrm>
          <a:prstGeom prst="rect">
            <a:avLst/>
          </a:prstGeom>
          <a:noFill/>
          <a:ln>
            <a:noFill/>
          </a:ln>
        </p:spPr>
      </p:pic>
      <p:pic>
        <p:nvPicPr>
          <p:cNvPr id="108" name="Shape 108"/>
          <p:cNvPicPr preferRelativeResize="0"/>
          <p:nvPr/>
        </p:nvPicPr>
        <p:blipFill rotWithShape="1">
          <a:blip r:embed="rId7">
            <a:alphaModFix/>
          </a:blip>
          <a:srcRect r="40695" b="12701"/>
          <a:stretch/>
        </p:blipFill>
        <p:spPr>
          <a:xfrm>
            <a:off x="10869922" y="3511797"/>
            <a:ext cx="1474479" cy="3346200"/>
          </a:xfrm>
          <a:prstGeom prst="rect">
            <a:avLst/>
          </a:prstGeom>
          <a:noFill/>
          <a:ln>
            <a:noFill/>
          </a:ln>
        </p:spPr>
      </p:pic>
    </p:spTree>
    <p:extLst>
      <p:ext uri="{BB962C8B-B14F-4D97-AF65-F5344CB8AC3E}">
        <p14:creationId xmlns:p14="http://schemas.microsoft.com/office/powerpoint/2010/main" val="2957520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alphaModFix/>
          </a:blip>
          <a:srcRect r="34288" b="26905"/>
          <a:stretch/>
        </p:blipFill>
        <p:spPr>
          <a:xfrm rot="-5400000">
            <a:off x="8835580" y="-683413"/>
            <a:ext cx="2850965" cy="4192393"/>
          </a:xfrm>
          <a:prstGeom prst="rect">
            <a:avLst/>
          </a:prstGeom>
          <a:noFill/>
          <a:ln>
            <a:noFill/>
          </a:ln>
        </p:spPr>
      </p:pic>
      <p:grpSp>
        <p:nvGrpSpPr>
          <p:cNvPr id="51" name="Shape 51"/>
          <p:cNvGrpSpPr/>
          <p:nvPr/>
        </p:nvGrpSpPr>
        <p:grpSpPr>
          <a:xfrm>
            <a:off x="830555" y="775000"/>
            <a:ext cx="1068308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54" name="Shape 54"/>
          <p:cNvSpPr txBox="1">
            <a:spLocks noGrp="1"/>
          </p:cNvSpPr>
          <p:nvPr>
            <p:ph type="title"/>
          </p:nvPr>
        </p:nvSpPr>
        <p:spPr>
          <a:xfrm>
            <a:off x="1689662" y="1392235"/>
            <a:ext cx="896507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608728" y="2821031"/>
            <a:ext cx="4430294"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305581" y="2821031"/>
            <a:ext cx="4430294"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alphaModFix/>
          </a:blip>
          <a:srcRect l="57520" b="21764"/>
          <a:stretch/>
        </p:blipFill>
        <p:spPr>
          <a:xfrm>
            <a:off x="0" y="3174101"/>
            <a:ext cx="2064015" cy="3683899"/>
          </a:xfrm>
          <a:prstGeom prst="rect">
            <a:avLst/>
          </a:prstGeom>
          <a:noFill/>
          <a:ln>
            <a:noFill/>
          </a:ln>
        </p:spPr>
      </p:pic>
      <p:pic>
        <p:nvPicPr>
          <p:cNvPr id="58" name="Shape 58"/>
          <p:cNvPicPr preferRelativeResize="0"/>
          <p:nvPr/>
        </p:nvPicPr>
        <p:blipFill rotWithShape="1">
          <a:blip r:embed="rId4">
            <a:alphaModFix/>
          </a:blip>
          <a:srcRect r="35069" b="72214"/>
          <a:stretch/>
        </p:blipFill>
        <p:spPr>
          <a:xfrm>
            <a:off x="9457661" y="4606945"/>
            <a:ext cx="2899598" cy="2251065"/>
          </a:xfrm>
          <a:prstGeom prst="rect">
            <a:avLst/>
          </a:prstGeom>
          <a:noFill/>
          <a:ln>
            <a:noFill/>
          </a:ln>
        </p:spPr>
      </p:pic>
    </p:spTree>
    <p:extLst>
      <p:ext uri="{BB962C8B-B14F-4D97-AF65-F5344CB8AC3E}">
        <p14:creationId xmlns:p14="http://schemas.microsoft.com/office/powerpoint/2010/main" val="1608720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866" y="1778051"/>
            <a:ext cx="1594721"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513262" y="3026863"/>
            <a:ext cx="2750232" cy="4912041"/>
          </a:xfrm>
          <a:prstGeom prst="rect">
            <a:avLst/>
          </a:prstGeom>
          <a:noFill/>
          <a:ln>
            <a:noFill/>
          </a:ln>
        </p:spPr>
      </p:pic>
      <p:grpSp>
        <p:nvGrpSpPr>
          <p:cNvPr id="62" name="Shape 62"/>
          <p:cNvGrpSpPr/>
          <p:nvPr/>
        </p:nvGrpSpPr>
        <p:grpSpPr>
          <a:xfrm>
            <a:off x="830555" y="775000"/>
            <a:ext cx="1068308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65" name="Shape 65"/>
          <p:cNvSpPr txBox="1">
            <a:spLocks noGrp="1"/>
          </p:cNvSpPr>
          <p:nvPr>
            <p:ph type="title"/>
          </p:nvPr>
        </p:nvSpPr>
        <p:spPr>
          <a:xfrm>
            <a:off x="1689662" y="1392235"/>
            <a:ext cx="896507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87735"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65163"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742592"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391808" y="-140252"/>
            <a:ext cx="2844800" cy="3111816"/>
          </a:xfrm>
          <a:prstGeom prst="rect">
            <a:avLst/>
          </a:prstGeom>
          <a:noFill/>
          <a:ln>
            <a:noFill/>
          </a:ln>
        </p:spPr>
      </p:pic>
    </p:spTree>
    <p:extLst>
      <p:ext uri="{BB962C8B-B14F-4D97-AF65-F5344CB8AC3E}">
        <p14:creationId xmlns:p14="http://schemas.microsoft.com/office/powerpoint/2010/main" val="287620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7220" y="274638"/>
            <a:ext cx="11109960" cy="1143000"/>
          </a:xfrm>
        </p:spPr>
        <p:txBody>
          <a:bodyPr/>
          <a:lstStyle/>
          <a:p>
            <a:r>
              <a:rPr lang="en-US"/>
              <a:t>Click to edit Master title style</a:t>
            </a:r>
          </a:p>
        </p:txBody>
      </p:sp>
      <p:sp>
        <p:nvSpPr>
          <p:cNvPr id="3" name="Content Placeholder 2"/>
          <p:cNvSpPr>
            <a:spLocks noGrp="1"/>
          </p:cNvSpPr>
          <p:nvPr>
            <p:ph sz="quarter" idx="1"/>
          </p:nvPr>
        </p:nvSpPr>
        <p:spPr>
          <a:xfrm>
            <a:off x="617220" y="1600200"/>
            <a:ext cx="545211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75070" y="1600200"/>
            <a:ext cx="545211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7220" y="3938590"/>
            <a:ext cx="545211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75070" y="3938590"/>
            <a:ext cx="545211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6F3D45-6F7E-409C-A413-934510A3DAF2}" type="slidenum">
              <a:rPr lang="en-US" altLang="en-US"/>
              <a:pPr>
                <a:defRPr/>
              </a:pPr>
              <a:t>‹#›</a:t>
            </a:fld>
            <a:endParaRPr lang="en-US" altLang="en-US"/>
          </a:p>
        </p:txBody>
      </p:sp>
    </p:spTree>
    <p:extLst>
      <p:ext uri="{BB962C8B-B14F-4D97-AF65-F5344CB8AC3E}">
        <p14:creationId xmlns:p14="http://schemas.microsoft.com/office/powerpoint/2010/main" val="207165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25830" y="2130427"/>
            <a:ext cx="10492740" cy="1470025"/>
          </a:xfrm>
        </p:spPr>
        <p:txBody>
          <a:bodyPr/>
          <a:lstStyle/>
          <a:p>
            <a:r>
              <a:rPr lang="en-US"/>
              <a:t>Click to edit Master title style</a:t>
            </a:r>
          </a:p>
        </p:txBody>
      </p:sp>
      <p:sp>
        <p:nvSpPr>
          <p:cNvPr id="3" name="Subtitle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608520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391403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5123" y="4406902"/>
            <a:ext cx="1049274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75123" y="2906713"/>
            <a:ext cx="104927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85512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ầu trang của Phần">
    <p:spTree>
      <p:nvGrpSpPr>
        <p:cNvPr id="1" name=""/>
        <p:cNvGrpSpPr/>
        <p:nvPr/>
      </p:nvGrpSpPr>
      <p:grpSpPr>
        <a:xfrm>
          <a:off x="0" y="0"/>
          <a:ext cx="0" cy="0"/>
          <a:chOff x="0" y="0"/>
          <a:chExt cx="0" cy="0"/>
        </a:xfrm>
      </p:grpSpPr>
      <p:sp>
        <p:nvSpPr>
          <p:cNvPr id="4" name="Hình Chữ nhật 3"/>
          <p:cNvSpPr/>
          <p:nvPr/>
        </p:nvSpPr>
        <p:spPr bwMode="auto">
          <a:xfrm>
            <a:off x="514350" y="0"/>
            <a:ext cx="82296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Hình Chữ nhật 4"/>
          <p:cNvSpPr/>
          <p:nvPr/>
        </p:nvSpPr>
        <p:spPr bwMode="auto">
          <a:xfrm>
            <a:off x="372905" y="0"/>
            <a:ext cx="14144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Hình Chữ nhật 5"/>
          <p:cNvSpPr/>
          <p:nvPr/>
        </p:nvSpPr>
        <p:spPr bwMode="auto">
          <a:xfrm>
            <a:off x="1337311" y="0"/>
            <a:ext cx="246460"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Hình Chữ nhật 6"/>
          <p:cNvSpPr/>
          <p:nvPr/>
        </p:nvSpPr>
        <p:spPr bwMode="auto">
          <a:xfrm>
            <a:off x="1540908" y="0"/>
            <a:ext cx="310752"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Đường kết nối thẳng 7"/>
          <p:cNvSpPr>
            <a:spLocks noChangeShapeType="1"/>
          </p:cNvSpPr>
          <p:nvPr/>
        </p:nvSpPr>
        <p:spPr bwMode="auto">
          <a:xfrm>
            <a:off x="143590"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Đường kết nối thẳng 8"/>
          <p:cNvSpPr>
            <a:spLocks noChangeShapeType="1"/>
          </p:cNvSpPr>
          <p:nvPr/>
        </p:nvSpPr>
        <p:spPr bwMode="auto">
          <a:xfrm>
            <a:off x="123444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Đường kết nối thẳng 9"/>
          <p:cNvSpPr>
            <a:spLocks noChangeShapeType="1"/>
          </p:cNvSpPr>
          <p:nvPr/>
        </p:nvSpPr>
        <p:spPr bwMode="auto">
          <a:xfrm>
            <a:off x="1153001"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Đường kết nối thẳng 10"/>
          <p:cNvSpPr>
            <a:spLocks noChangeShapeType="1"/>
          </p:cNvSpPr>
          <p:nvPr/>
        </p:nvSpPr>
        <p:spPr bwMode="auto">
          <a:xfrm>
            <a:off x="233172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Đường kết nối thẳng 11"/>
          <p:cNvSpPr>
            <a:spLocks noChangeShapeType="1"/>
          </p:cNvSpPr>
          <p:nvPr/>
        </p:nvSpPr>
        <p:spPr bwMode="auto">
          <a:xfrm>
            <a:off x="144018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Hình Chữ nhật 12"/>
          <p:cNvSpPr/>
          <p:nvPr/>
        </p:nvSpPr>
        <p:spPr bwMode="auto">
          <a:xfrm>
            <a:off x="1645920" y="0"/>
            <a:ext cx="10287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Hình Bầu dục 13"/>
          <p:cNvSpPr/>
          <p:nvPr/>
        </p:nvSpPr>
        <p:spPr bwMode="auto">
          <a:xfrm>
            <a:off x="822960" y="3429000"/>
            <a:ext cx="174879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Hình Bầu dục 14"/>
          <p:cNvSpPr/>
          <p:nvPr/>
        </p:nvSpPr>
        <p:spPr bwMode="auto">
          <a:xfrm>
            <a:off x="1787366" y="4867275"/>
            <a:ext cx="867966"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Hình Bầu dục 15"/>
          <p:cNvSpPr/>
          <p:nvPr/>
        </p:nvSpPr>
        <p:spPr bwMode="auto">
          <a:xfrm>
            <a:off x="1472328" y="5500689"/>
            <a:ext cx="186451"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Hình Bầu dục 16"/>
          <p:cNvSpPr/>
          <p:nvPr/>
        </p:nvSpPr>
        <p:spPr bwMode="auto">
          <a:xfrm>
            <a:off x="2245995" y="5791200"/>
            <a:ext cx="370761"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Hình Bầu dục 17"/>
          <p:cNvSpPr/>
          <p:nvPr/>
        </p:nvSpPr>
        <p:spPr bwMode="auto">
          <a:xfrm>
            <a:off x="2537461" y="4479926"/>
            <a:ext cx="492919"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Đường kết nối thẳng 18"/>
          <p:cNvSpPr>
            <a:spLocks noChangeShapeType="1"/>
          </p:cNvSpPr>
          <p:nvPr/>
        </p:nvSpPr>
        <p:spPr bwMode="auto">
          <a:xfrm>
            <a:off x="1228225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Tiêu đề 1"/>
          <p:cNvSpPr>
            <a:spLocks noGrp="1"/>
          </p:cNvSpPr>
          <p:nvPr>
            <p:ph type="title"/>
          </p:nvPr>
        </p:nvSpPr>
        <p:spPr>
          <a:xfrm>
            <a:off x="3086100" y="2895600"/>
            <a:ext cx="8332470" cy="2053590"/>
          </a:xfrm>
        </p:spPr>
        <p:txBody>
          <a:bodyPr/>
          <a:lstStyle>
            <a:lvl1pPr algn="l">
              <a:buNone/>
              <a:defRPr sz="3000" b="1" cap="small" baseline="0"/>
            </a:lvl1pPr>
          </a:lstStyle>
          <a:p>
            <a:r>
              <a:rPr lang="vi-VN"/>
              <a:t>Bấm &amp; sửa kiểu tiêu đề</a:t>
            </a:r>
            <a:endParaRPr lang="en-US"/>
          </a:p>
        </p:txBody>
      </p:sp>
      <p:sp>
        <p:nvSpPr>
          <p:cNvPr id="3" name="Nơi giữ chỗ cho Văn bản 2"/>
          <p:cNvSpPr>
            <a:spLocks noGrp="1"/>
          </p:cNvSpPr>
          <p:nvPr>
            <p:ph type="body" idx="1"/>
          </p:nvPr>
        </p:nvSpPr>
        <p:spPr>
          <a:xfrm>
            <a:off x="3086100" y="5010150"/>
            <a:ext cx="833247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vi-VN"/>
              <a:t>Bấm &amp; sửa kiểu tiêu đề</a:t>
            </a:r>
          </a:p>
        </p:txBody>
      </p:sp>
      <p:sp>
        <p:nvSpPr>
          <p:cNvPr id="20" name="Nơi giữ chỗ cho Ngày tháng 3"/>
          <p:cNvSpPr>
            <a:spLocks noGrp="1"/>
          </p:cNvSpPr>
          <p:nvPr>
            <p:ph type="dt" sz="half" idx="10"/>
          </p:nvPr>
        </p:nvSpPr>
        <p:spPr bwMode="auto">
          <a:xfrm rot="5400000">
            <a:off x="10879931" y="1103313"/>
            <a:ext cx="2286000" cy="514350"/>
          </a:xfrm>
        </p:spPr>
        <p:txBody>
          <a:bodyPr/>
          <a:lstStyle>
            <a:lvl1pPr>
              <a:defRPr/>
            </a:lvl1pPr>
          </a:lstStyle>
          <a:p>
            <a:pPr>
              <a:defRPr/>
            </a:pPr>
            <a:endParaRPr lang="en-US"/>
          </a:p>
        </p:txBody>
      </p:sp>
      <p:sp>
        <p:nvSpPr>
          <p:cNvPr id="21" name="Nơi giữ chỗ cho Chân trang 4"/>
          <p:cNvSpPr>
            <a:spLocks noGrp="1"/>
          </p:cNvSpPr>
          <p:nvPr>
            <p:ph type="ftr" sz="quarter" idx="11"/>
          </p:nvPr>
        </p:nvSpPr>
        <p:spPr bwMode="auto">
          <a:xfrm rot="5400000">
            <a:off x="10194133" y="4111070"/>
            <a:ext cx="3657600" cy="518636"/>
          </a:xfrm>
        </p:spPr>
        <p:txBody>
          <a:bodyPr/>
          <a:lstStyle>
            <a:lvl1pPr>
              <a:defRPr/>
            </a:lvl1pPr>
          </a:lstStyle>
          <a:p>
            <a:pPr>
              <a:defRPr/>
            </a:pPr>
            <a:endParaRPr lang="en-US"/>
          </a:p>
        </p:txBody>
      </p:sp>
      <p:sp>
        <p:nvSpPr>
          <p:cNvPr id="22" name="Nơi giữ chỗ cho Số hiệu Bản chiếu 5"/>
          <p:cNvSpPr>
            <a:spLocks noGrp="1"/>
          </p:cNvSpPr>
          <p:nvPr>
            <p:ph type="sldNum" sz="quarter" idx="12"/>
          </p:nvPr>
        </p:nvSpPr>
        <p:spPr bwMode="auto">
          <a:xfrm>
            <a:off x="1808798" y="4929189"/>
            <a:ext cx="822960" cy="517525"/>
          </a:xfrm>
        </p:spPr>
        <p:txBody>
          <a:bodyPr/>
          <a:lstStyle>
            <a:lvl1pPr>
              <a:defRPr/>
            </a:lvl1pPr>
          </a:lstStyle>
          <a:p>
            <a:pPr>
              <a:defRPr/>
            </a:pPr>
            <a:fld id="{3A9CD6F6-9E44-4E00-BD3A-588CBAE66C1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600202"/>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75070" y="1600202"/>
            <a:ext cx="5452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469244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7221" y="1535113"/>
            <a:ext cx="54542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17221" y="2174875"/>
            <a:ext cx="54542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786" y="1535113"/>
            <a:ext cx="545639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0786" y="2174875"/>
            <a:ext cx="545639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5617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693716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400880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7221" y="273050"/>
            <a:ext cx="406122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26318" y="273052"/>
            <a:ext cx="6900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7221" y="1435102"/>
            <a:ext cx="406122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960469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19588" y="4800600"/>
            <a:ext cx="740664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19588" y="612775"/>
            <a:ext cx="74066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419588" y="5367338"/>
            <a:ext cx="74066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691143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913303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9690" y="274640"/>
            <a:ext cx="277749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274640"/>
            <a:ext cx="812673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964446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17220" y="274640"/>
            <a:ext cx="1110996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D6B028-ABBD-4475-BB7F-645E0ABAB77F}" type="slidenum">
              <a:rPr lang="en-US"/>
              <a:pPr>
                <a:defRPr/>
              </a:pPr>
              <a:t>‹#›</a:t>
            </a:fld>
            <a:endParaRPr lang="en-US"/>
          </a:p>
        </p:txBody>
      </p:sp>
    </p:spTree>
    <p:extLst>
      <p:ext uri="{BB962C8B-B14F-4D97-AF65-F5344CB8AC3E}">
        <p14:creationId xmlns:p14="http://schemas.microsoft.com/office/powerpoint/2010/main" val="809177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866" y="1778051"/>
            <a:ext cx="1594721"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513262" y="3026863"/>
            <a:ext cx="2750232" cy="4912041"/>
          </a:xfrm>
          <a:prstGeom prst="rect">
            <a:avLst/>
          </a:prstGeom>
          <a:noFill/>
          <a:ln>
            <a:noFill/>
          </a:ln>
        </p:spPr>
      </p:pic>
      <p:grpSp>
        <p:nvGrpSpPr>
          <p:cNvPr id="62" name="Shape 62"/>
          <p:cNvGrpSpPr/>
          <p:nvPr/>
        </p:nvGrpSpPr>
        <p:grpSpPr>
          <a:xfrm>
            <a:off x="830555" y="775000"/>
            <a:ext cx="1068308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400"/>
            </a:p>
          </p:txBody>
        </p:sp>
      </p:grpSp>
      <p:sp>
        <p:nvSpPr>
          <p:cNvPr id="65" name="Shape 65"/>
          <p:cNvSpPr txBox="1">
            <a:spLocks noGrp="1"/>
          </p:cNvSpPr>
          <p:nvPr>
            <p:ph type="title"/>
          </p:nvPr>
        </p:nvSpPr>
        <p:spPr>
          <a:xfrm>
            <a:off x="1689662" y="1392235"/>
            <a:ext cx="896507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87735"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7" name="Shape 67"/>
          <p:cNvSpPr txBox="1">
            <a:spLocks noGrp="1"/>
          </p:cNvSpPr>
          <p:nvPr>
            <p:ph type="body" idx="2"/>
          </p:nvPr>
        </p:nvSpPr>
        <p:spPr>
          <a:xfrm>
            <a:off x="4665163"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68" name="Shape 68"/>
          <p:cNvSpPr txBox="1">
            <a:spLocks noGrp="1"/>
          </p:cNvSpPr>
          <p:nvPr>
            <p:ph type="body" idx="3"/>
          </p:nvPr>
        </p:nvSpPr>
        <p:spPr>
          <a:xfrm>
            <a:off x="7742592" y="2837235"/>
            <a:ext cx="2927340" cy="3112799"/>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391808" y="-140252"/>
            <a:ext cx="2844800" cy="3111816"/>
          </a:xfrm>
          <a:prstGeom prst="rect">
            <a:avLst/>
          </a:prstGeom>
          <a:noFill/>
          <a:ln>
            <a:noFill/>
          </a:ln>
        </p:spPr>
      </p:pic>
    </p:spTree>
    <p:extLst>
      <p:ext uri="{BB962C8B-B14F-4D97-AF65-F5344CB8AC3E}">
        <p14:creationId xmlns:p14="http://schemas.microsoft.com/office/powerpoint/2010/main" val="414896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9" name="Nơi giữ chỗ cho Nội dung 8"/>
          <p:cNvSpPr>
            <a:spLocks noGrp="1"/>
          </p:cNvSpPr>
          <p:nvPr>
            <p:ph sz="quarter" idx="1"/>
          </p:nvPr>
        </p:nvSpPr>
        <p:spPr>
          <a:xfrm>
            <a:off x="617220" y="1600200"/>
            <a:ext cx="4937760" cy="45720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1" name="Nơi giữ chỗ cho Nội dung 10"/>
          <p:cNvSpPr>
            <a:spLocks noGrp="1"/>
          </p:cNvSpPr>
          <p:nvPr>
            <p:ph sz="quarter" idx="2"/>
          </p:nvPr>
        </p:nvSpPr>
        <p:spPr>
          <a:xfrm>
            <a:off x="5764835" y="1600200"/>
            <a:ext cx="4937760" cy="45720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13"/>
          <p:cNvSpPr>
            <a:spLocks noGrp="1"/>
          </p:cNvSpPr>
          <p:nvPr>
            <p:ph type="dt" sz="half" idx="10"/>
          </p:nvPr>
        </p:nvSpPr>
        <p:spPr/>
        <p:txBody>
          <a:bodyPr/>
          <a:lstStyle>
            <a:lvl1pPr>
              <a:defRPr/>
            </a:lvl1pPr>
          </a:lstStyle>
          <a:p>
            <a:pPr>
              <a:defRPr/>
            </a:pPr>
            <a:endParaRPr lang="en-US"/>
          </a:p>
        </p:txBody>
      </p:sp>
      <p:sp>
        <p:nvSpPr>
          <p:cNvPr id="6" name="Nơi giữ chỗ cho Chân trang 2"/>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22"/>
          <p:cNvSpPr>
            <a:spLocks noGrp="1"/>
          </p:cNvSpPr>
          <p:nvPr>
            <p:ph type="sldNum" sz="quarter" idx="12"/>
          </p:nvPr>
        </p:nvSpPr>
        <p:spPr/>
        <p:txBody>
          <a:bodyPr/>
          <a:lstStyle>
            <a:lvl1pPr>
              <a:defRPr/>
            </a:lvl1pPr>
          </a:lstStyle>
          <a:p>
            <a:pPr>
              <a:defRPr/>
            </a:pPr>
            <a:fld id="{12060A7D-2B7E-4D9D-867A-A95E602929FE}"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êu đề bản chiếu">
    <p:spTree>
      <p:nvGrpSpPr>
        <p:cNvPr id="1" name=""/>
        <p:cNvGrpSpPr/>
        <p:nvPr/>
      </p:nvGrpSpPr>
      <p:grpSpPr>
        <a:xfrm>
          <a:off x="0" y="0"/>
          <a:ext cx="0" cy="0"/>
          <a:chOff x="0" y="0"/>
          <a:chExt cx="0" cy="0"/>
        </a:xfrm>
      </p:grpSpPr>
      <p:sp>
        <p:nvSpPr>
          <p:cNvPr id="4" name="Hình Chữ nhật 3"/>
          <p:cNvSpPr/>
          <p:nvPr/>
        </p:nvSpPr>
        <p:spPr bwMode="auto">
          <a:xfrm>
            <a:off x="514350" y="0"/>
            <a:ext cx="82296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5" name="Hình Chữ nhật 4"/>
          <p:cNvSpPr/>
          <p:nvPr/>
        </p:nvSpPr>
        <p:spPr bwMode="auto">
          <a:xfrm>
            <a:off x="372906" y="0"/>
            <a:ext cx="14144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6" name="Hình Chữ nhật 5"/>
          <p:cNvSpPr/>
          <p:nvPr/>
        </p:nvSpPr>
        <p:spPr bwMode="auto">
          <a:xfrm>
            <a:off x="1337312" y="0"/>
            <a:ext cx="246460"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7" name="Hình Chữ nhật 6"/>
          <p:cNvSpPr/>
          <p:nvPr/>
        </p:nvSpPr>
        <p:spPr bwMode="auto">
          <a:xfrm>
            <a:off x="1540908" y="0"/>
            <a:ext cx="310752"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10" name="Đường kết nối thẳng 9"/>
          <p:cNvSpPr>
            <a:spLocks noChangeShapeType="1"/>
          </p:cNvSpPr>
          <p:nvPr/>
        </p:nvSpPr>
        <p:spPr bwMode="auto">
          <a:xfrm>
            <a:off x="143590"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307" tIns="45653" rIns="91307" bIns="45653"/>
          <a:lstStyle/>
          <a:p>
            <a:pPr>
              <a:defRPr/>
            </a:pPr>
            <a:endParaRPr lang="en-US"/>
          </a:p>
        </p:txBody>
      </p:sp>
      <p:sp>
        <p:nvSpPr>
          <p:cNvPr id="11" name="Đường kết nối thẳng 10"/>
          <p:cNvSpPr>
            <a:spLocks noChangeShapeType="1"/>
          </p:cNvSpPr>
          <p:nvPr/>
        </p:nvSpPr>
        <p:spPr bwMode="auto">
          <a:xfrm>
            <a:off x="123444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307" tIns="45653" rIns="91307" bIns="45653"/>
          <a:lstStyle/>
          <a:p>
            <a:pPr>
              <a:defRPr/>
            </a:pPr>
            <a:endParaRPr lang="en-US"/>
          </a:p>
        </p:txBody>
      </p:sp>
      <p:sp>
        <p:nvSpPr>
          <p:cNvPr id="12" name="Đường kết nối thẳng 11"/>
          <p:cNvSpPr>
            <a:spLocks noChangeShapeType="1"/>
          </p:cNvSpPr>
          <p:nvPr/>
        </p:nvSpPr>
        <p:spPr bwMode="auto">
          <a:xfrm>
            <a:off x="1153001"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13" name="Đường kết nối thẳng 12"/>
          <p:cNvSpPr>
            <a:spLocks noChangeShapeType="1"/>
          </p:cNvSpPr>
          <p:nvPr/>
        </p:nvSpPr>
        <p:spPr bwMode="auto">
          <a:xfrm>
            <a:off x="233172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307" tIns="45653" rIns="91307" bIns="45653"/>
          <a:lstStyle/>
          <a:p>
            <a:pPr>
              <a:defRPr/>
            </a:pPr>
            <a:endParaRPr lang="en-US"/>
          </a:p>
        </p:txBody>
      </p:sp>
      <p:sp>
        <p:nvSpPr>
          <p:cNvPr id="14" name="Đường kết nối thẳng 13"/>
          <p:cNvSpPr>
            <a:spLocks noChangeShapeType="1"/>
          </p:cNvSpPr>
          <p:nvPr/>
        </p:nvSpPr>
        <p:spPr bwMode="auto">
          <a:xfrm>
            <a:off x="144018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15" name="Đường kết nối thẳng 14"/>
          <p:cNvSpPr>
            <a:spLocks noChangeShapeType="1"/>
          </p:cNvSpPr>
          <p:nvPr/>
        </p:nvSpPr>
        <p:spPr bwMode="auto">
          <a:xfrm>
            <a:off x="12303681"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16" name="Hình Chữ nhật 15"/>
          <p:cNvSpPr/>
          <p:nvPr/>
        </p:nvSpPr>
        <p:spPr bwMode="auto">
          <a:xfrm>
            <a:off x="1645920" y="0"/>
            <a:ext cx="10287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7" name="Hình Bầu dục 16"/>
          <p:cNvSpPr/>
          <p:nvPr/>
        </p:nvSpPr>
        <p:spPr bwMode="auto">
          <a:xfrm>
            <a:off x="822960" y="3429000"/>
            <a:ext cx="174879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8" name="Hình Bầu dục 17"/>
          <p:cNvSpPr/>
          <p:nvPr/>
        </p:nvSpPr>
        <p:spPr bwMode="auto">
          <a:xfrm>
            <a:off x="1768101" y="4867291"/>
            <a:ext cx="865823"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9" name="Hình Bầu dục 18"/>
          <p:cNvSpPr/>
          <p:nvPr/>
        </p:nvSpPr>
        <p:spPr bwMode="auto">
          <a:xfrm>
            <a:off x="1472333" y="5500709"/>
            <a:ext cx="186451"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20" name="Hình Bầu dục 19"/>
          <p:cNvSpPr/>
          <p:nvPr/>
        </p:nvSpPr>
        <p:spPr bwMode="auto">
          <a:xfrm>
            <a:off x="2246002" y="5788040"/>
            <a:ext cx="370761" cy="27463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21" name="Hình Bầu dục 20"/>
          <p:cNvSpPr/>
          <p:nvPr/>
        </p:nvSpPr>
        <p:spPr>
          <a:xfrm>
            <a:off x="2571754" y="4495813"/>
            <a:ext cx="492919"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8" name="Tiêu đề 7"/>
          <p:cNvSpPr>
            <a:spLocks noGrp="1"/>
          </p:cNvSpPr>
          <p:nvPr>
            <p:ph type="ctrTitle"/>
          </p:nvPr>
        </p:nvSpPr>
        <p:spPr>
          <a:xfrm>
            <a:off x="3086100" y="3124214"/>
            <a:ext cx="8332470" cy="1894363"/>
          </a:xfrm>
        </p:spPr>
        <p:txBody>
          <a:bodyPr/>
          <a:lstStyle>
            <a:lvl1pPr>
              <a:defRPr b="1"/>
            </a:lvl1pPr>
          </a:lstStyle>
          <a:p>
            <a:r>
              <a:rPr lang="vi-VN"/>
              <a:t>Bấm &amp; sửa kiểu tiêu đề</a:t>
            </a:r>
            <a:endParaRPr lang="en-US"/>
          </a:p>
        </p:txBody>
      </p:sp>
      <p:sp>
        <p:nvSpPr>
          <p:cNvPr id="9" name="Tiêu đề phụ 8"/>
          <p:cNvSpPr>
            <a:spLocks noGrp="1"/>
          </p:cNvSpPr>
          <p:nvPr>
            <p:ph type="subTitle" idx="1"/>
          </p:nvPr>
        </p:nvSpPr>
        <p:spPr>
          <a:xfrm>
            <a:off x="3086100" y="5003323"/>
            <a:ext cx="8332470" cy="1371600"/>
          </a:xfrm>
        </p:spPr>
        <p:txBody>
          <a:bodyPr/>
          <a:lstStyle>
            <a:lvl1pPr marL="0" indent="0" algn="l">
              <a:buNone/>
              <a:defRPr sz="1700" b="1">
                <a:solidFill>
                  <a:schemeClr val="tx2"/>
                </a:solidFill>
              </a:defRPr>
            </a:lvl1pPr>
            <a:lvl2pPr marL="456545" indent="0" algn="ctr">
              <a:buNone/>
            </a:lvl2pPr>
            <a:lvl3pPr marL="913085" indent="0" algn="ctr">
              <a:buNone/>
            </a:lvl3pPr>
            <a:lvl4pPr marL="1369624" indent="0" algn="ctr">
              <a:buNone/>
            </a:lvl4pPr>
            <a:lvl5pPr marL="1826171" indent="0" algn="ctr">
              <a:buNone/>
            </a:lvl5pPr>
            <a:lvl6pPr marL="2282720" indent="0" algn="ctr">
              <a:buNone/>
            </a:lvl6pPr>
            <a:lvl7pPr marL="2739255" indent="0" algn="ctr">
              <a:buNone/>
            </a:lvl7pPr>
            <a:lvl8pPr marL="3195797" indent="0" algn="ctr">
              <a:buNone/>
            </a:lvl8pPr>
            <a:lvl9pPr marL="3652342" indent="0" algn="ctr">
              <a:buNone/>
            </a:lvl9pPr>
          </a:lstStyle>
          <a:p>
            <a:r>
              <a:rPr lang="vi-VN"/>
              <a:t>Bấm &amp; sửa kiểu phụ đề</a:t>
            </a:r>
            <a:endParaRPr lang="en-US"/>
          </a:p>
        </p:txBody>
      </p:sp>
      <p:sp>
        <p:nvSpPr>
          <p:cNvPr id="22" name="Nơi giữ chỗ cho Ngày tháng 27"/>
          <p:cNvSpPr>
            <a:spLocks noGrp="1"/>
          </p:cNvSpPr>
          <p:nvPr>
            <p:ph type="dt" sz="half" idx="10"/>
          </p:nvPr>
        </p:nvSpPr>
        <p:spPr bwMode="auto">
          <a:xfrm rot="5400000">
            <a:off x="10882075" y="1108077"/>
            <a:ext cx="2286000" cy="514350"/>
          </a:xfrm>
        </p:spPr>
        <p:txBody>
          <a:bodyPr/>
          <a:lstStyle>
            <a:lvl1pPr>
              <a:defRPr/>
            </a:lvl1pPr>
          </a:lstStyle>
          <a:p>
            <a:pPr>
              <a:defRPr/>
            </a:pPr>
            <a:endParaRPr lang="en-US"/>
          </a:p>
        </p:txBody>
      </p:sp>
      <p:sp>
        <p:nvSpPr>
          <p:cNvPr id="23" name="Nơi giữ chỗ cho Chân trang 16"/>
          <p:cNvSpPr>
            <a:spLocks noGrp="1"/>
          </p:cNvSpPr>
          <p:nvPr>
            <p:ph type="ftr" sz="quarter" idx="11"/>
          </p:nvPr>
        </p:nvSpPr>
        <p:spPr bwMode="auto">
          <a:xfrm rot="5400000">
            <a:off x="10194133" y="4114247"/>
            <a:ext cx="3657600" cy="518636"/>
          </a:xfrm>
        </p:spPr>
        <p:txBody>
          <a:bodyPr/>
          <a:lstStyle>
            <a:lvl1pPr>
              <a:defRPr/>
            </a:lvl1pPr>
          </a:lstStyle>
          <a:p>
            <a:pPr>
              <a:defRPr/>
            </a:pPr>
            <a:endParaRPr lang="en-US"/>
          </a:p>
        </p:txBody>
      </p:sp>
      <p:sp>
        <p:nvSpPr>
          <p:cNvPr id="24" name="Nơi giữ chỗ cho Số hiệu Bản chiếu 28"/>
          <p:cNvSpPr>
            <a:spLocks noGrp="1"/>
          </p:cNvSpPr>
          <p:nvPr>
            <p:ph type="sldNum" sz="quarter" idx="12"/>
          </p:nvPr>
        </p:nvSpPr>
        <p:spPr bwMode="auto">
          <a:xfrm>
            <a:off x="1789511" y="4929205"/>
            <a:ext cx="822960" cy="517525"/>
          </a:xfrm>
        </p:spPr>
        <p:txBody>
          <a:bodyPr/>
          <a:lstStyle>
            <a:lvl1pPr>
              <a:defRPr/>
            </a:lvl1pPr>
          </a:lstStyle>
          <a:p>
            <a:pPr>
              <a:defRPr/>
            </a:pPr>
            <a:fld id="{45FB25E1-C324-4E50-9CAC-A7F70C399C88}" type="slidenum">
              <a:rPr lang="en-US"/>
              <a:pPr>
                <a:defRPr/>
              </a:pPr>
              <a:t>‹#›</a:t>
            </a:fld>
            <a:endParaRPr lang="en-US"/>
          </a:p>
        </p:txBody>
      </p:sp>
    </p:spTree>
    <p:extLst>
      <p:ext uri="{BB962C8B-B14F-4D97-AF65-F5344CB8AC3E}">
        <p14:creationId xmlns:p14="http://schemas.microsoft.com/office/powerpoint/2010/main" val="1559462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8" name="Nơi giữ chỗ cho Nội dung 7"/>
          <p:cNvSpPr>
            <a:spLocks noGrp="1"/>
          </p:cNvSpPr>
          <p:nvPr>
            <p:ph sz="quarter" idx="1"/>
          </p:nvPr>
        </p:nvSpPr>
        <p:spPr>
          <a:xfrm>
            <a:off x="617220" y="1600200"/>
            <a:ext cx="10081260" cy="4873752"/>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6"/>
          <p:cNvSpPr>
            <a:spLocks noGrp="1"/>
          </p:cNvSpPr>
          <p:nvPr>
            <p:ph type="dt" sz="half" idx="10"/>
          </p:nvPr>
        </p:nvSpPr>
        <p:spPr/>
        <p:txBody>
          <a:bodyPr rtlCol="0"/>
          <a:lstStyle>
            <a:lvl1pPr>
              <a:defRPr/>
            </a:lvl1pPr>
          </a:lstStyle>
          <a:p>
            <a:pPr>
              <a:defRPr/>
            </a:pPr>
            <a:endParaRPr lang="en-US"/>
          </a:p>
        </p:txBody>
      </p:sp>
      <p:sp>
        <p:nvSpPr>
          <p:cNvPr id="5" name="Nơi giữ chỗ cho Số hiệu Bản chiếu 8"/>
          <p:cNvSpPr>
            <a:spLocks noGrp="1"/>
          </p:cNvSpPr>
          <p:nvPr>
            <p:ph type="sldNum" sz="quarter" idx="11"/>
          </p:nvPr>
        </p:nvSpPr>
        <p:spPr/>
        <p:txBody>
          <a:bodyPr rtlCol="0"/>
          <a:lstStyle>
            <a:lvl1pPr>
              <a:defRPr/>
            </a:lvl1pPr>
          </a:lstStyle>
          <a:p>
            <a:pPr>
              <a:defRPr/>
            </a:pPr>
            <a:fld id="{40278D8C-BB4C-4AC5-8382-E4D298A54953}" type="slidenum">
              <a:rPr lang="en-US"/>
              <a:pPr>
                <a:defRPr/>
              </a:pPr>
              <a:t>‹#›</a:t>
            </a:fld>
            <a:endParaRPr lang="en-US"/>
          </a:p>
        </p:txBody>
      </p:sp>
      <p:sp>
        <p:nvSpPr>
          <p:cNvPr id="6" name="Nơi giữ chỗ cho Chân trang 9"/>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04786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Đầu trang của Phần">
    <p:spTree>
      <p:nvGrpSpPr>
        <p:cNvPr id="1" name=""/>
        <p:cNvGrpSpPr/>
        <p:nvPr/>
      </p:nvGrpSpPr>
      <p:grpSpPr>
        <a:xfrm>
          <a:off x="0" y="0"/>
          <a:ext cx="0" cy="0"/>
          <a:chOff x="0" y="0"/>
          <a:chExt cx="0" cy="0"/>
        </a:xfrm>
      </p:grpSpPr>
      <p:sp>
        <p:nvSpPr>
          <p:cNvPr id="4" name="Hình Chữ nhật 3"/>
          <p:cNvSpPr/>
          <p:nvPr/>
        </p:nvSpPr>
        <p:spPr bwMode="auto">
          <a:xfrm>
            <a:off x="514350" y="0"/>
            <a:ext cx="82296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5" name="Hình Chữ nhật 4"/>
          <p:cNvSpPr/>
          <p:nvPr/>
        </p:nvSpPr>
        <p:spPr bwMode="auto">
          <a:xfrm>
            <a:off x="372906" y="0"/>
            <a:ext cx="141446"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6" name="Hình Chữ nhật 5"/>
          <p:cNvSpPr/>
          <p:nvPr/>
        </p:nvSpPr>
        <p:spPr bwMode="auto">
          <a:xfrm>
            <a:off x="1337312" y="0"/>
            <a:ext cx="246460"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7" name="Hình Chữ nhật 6"/>
          <p:cNvSpPr/>
          <p:nvPr/>
        </p:nvSpPr>
        <p:spPr bwMode="auto">
          <a:xfrm>
            <a:off x="1540908" y="0"/>
            <a:ext cx="310752"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8" name="Đường kết nối thẳng 7"/>
          <p:cNvSpPr>
            <a:spLocks noChangeShapeType="1"/>
          </p:cNvSpPr>
          <p:nvPr/>
        </p:nvSpPr>
        <p:spPr bwMode="auto">
          <a:xfrm>
            <a:off x="143590"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lIns="91307" tIns="45653" rIns="91307" bIns="45653"/>
          <a:lstStyle/>
          <a:p>
            <a:pPr>
              <a:defRPr/>
            </a:pPr>
            <a:endParaRPr lang="en-US"/>
          </a:p>
        </p:txBody>
      </p:sp>
      <p:sp>
        <p:nvSpPr>
          <p:cNvPr id="9" name="Đường kết nối thẳng 8"/>
          <p:cNvSpPr>
            <a:spLocks noChangeShapeType="1"/>
          </p:cNvSpPr>
          <p:nvPr/>
        </p:nvSpPr>
        <p:spPr bwMode="auto">
          <a:xfrm>
            <a:off x="123444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lIns="91307" tIns="45653" rIns="91307" bIns="45653"/>
          <a:lstStyle/>
          <a:p>
            <a:pPr>
              <a:defRPr/>
            </a:pPr>
            <a:endParaRPr lang="en-US"/>
          </a:p>
        </p:txBody>
      </p:sp>
      <p:sp>
        <p:nvSpPr>
          <p:cNvPr id="10" name="Đường kết nối thẳng 9"/>
          <p:cNvSpPr>
            <a:spLocks noChangeShapeType="1"/>
          </p:cNvSpPr>
          <p:nvPr/>
        </p:nvSpPr>
        <p:spPr bwMode="auto">
          <a:xfrm>
            <a:off x="1153001"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11" name="Đường kết nối thẳng 10"/>
          <p:cNvSpPr>
            <a:spLocks noChangeShapeType="1"/>
          </p:cNvSpPr>
          <p:nvPr/>
        </p:nvSpPr>
        <p:spPr bwMode="auto">
          <a:xfrm>
            <a:off x="233172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lIns="91307" tIns="45653" rIns="91307" bIns="45653"/>
          <a:lstStyle/>
          <a:p>
            <a:pPr>
              <a:defRPr/>
            </a:pPr>
            <a:endParaRPr lang="en-US"/>
          </a:p>
        </p:txBody>
      </p:sp>
      <p:sp>
        <p:nvSpPr>
          <p:cNvPr id="12" name="Đường kết nối thẳng 11"/>
          <p:cNvSpPr>
            <a:spLocks noChangeShapeType="1"/>
          </p:cNvSpPr>
          <p:nvPr/>
        </p:nvSpPr>
        <p:spPr bwMode="auto">
          <a:xfrm>
            <a:off x="144018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13" name="Hình Chữ nhật 12"/>
          <p:cNvSpPr/>
          <p:nvPr/>
        </p:nvSpPr>
        <p:spPr bwMode="auto">
          <a:xfrm>
            <a:off x="1645920" y="0"/>
            <a:ext cx="10287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4" name="Hình Bầu dục 13"/>
          <p:cNvSpPr/>
          <p:nvPr/>
        </p:nvSpPr>
        <p:spPr bwMode="auto">
          <a:xfrm>
            <a:off x="822960" y="3429000"/>
            <a:ext cx="174879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5" name="Hình Bầu dục 14"/>
          <p:cNvSpPr/>
          <p:nvPr/>
        </p:nvSpPr>
        <p:spPr bwMode="auto">
          <a:xfrm>
            <a:off x="1787366" y="4867291"/>
            <a:ext cx="867966"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6" name="Hình Bầu dục 15"/>
          <p:cNvSpPr/>
          <p:nvPr/>
        </p:nvSpPr>
        <p:spPr bwMode="auto">
          <a:xfrm>
            <a:off x="1472333" y="5500709"/>
            <a:ext cx="186451"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7" name="Hình Bầu dục 16"/>
          <p:cNvSpPr/>
          <p:nvPr/>
        </p:nvSpPr>
        <p:spPr bwMode="auto">
          <a:xfrm>
            <a:off x="2246002" y="5791215"/>
            <a:ext cx="370761" cy="27463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8" name="Hình Bầu dục 17"/>
          <p:cNvSpPr/>
          <p:nvPr/>
        </p:nvSpPr>
        <p:spPr bwMode="auto">
          <a:xfrm>
            <a:off x="2537466" y="4479950"/>
            <a:ext cx="492919"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19" name="Đường kết nối thẳng 18"/>
          <p:cNvSpPr>
            <a:spLocks noChangeShapeType="1"/>
          </p:cNvSpPr>
          <p:nvPr/>
        </p:nvSpPr>
        <p:spPr bwMode="auto">
          <a:xfrm>
            <a:off x="1228225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2" name="Tiêu đề 1"/>
          <p:cNvSpPr>
            <a:spLocks noGrp="1"/>
          </p:cNvSpPr>
          <p:nvPr>
            <p:ph type="title"/>
          </p:nvPr>
        </p:nvSpPr>
        <p:spPr>
          <a:xfrm>
            <a:off x="3086100" y="2895607"/>
            <a:ext cx="8332470" cy="2053591"/>
          </a:xfrm>
        </p:spPr>
        <p:txBody>
          <a:bodyPr/>
          <a:lstStyle>
            <a:lvl1pPr algn="l">
              <a:buNone/>
              <a:defRPr sz="3000" b="1" cap="small" baseline="0"/>
            </a:lvl1pPr>
          </a:lstStyle>
          <a:p>
            <a:r>
              <a:rPr lang="vi-VN"/>
              <a:t>Bấm &amp; sửa kiểu tiêu đề</a:t>
            </a:r>
            <a:endParaRPr lang="en-US"/>
          </a:p>
        </p:txBody>
      </p:sp>
      <p:sp>
        <p:nvSpPr>
          <p:cNvPr id="3" name="Nơi giữ chỗ cho Văn bản 2"/>
          <p:cNvSpPr>
            <a:spLocks noGrp="1"/>
          </p:cNvSpPr>
          <p:nvPr>
            <p:ph type="body" idx="1"/>
          </p:nvPr>
        </p:nvSpPr>
        <p:spPr>
          <a:xfrm>
            <a:off x="3086100" y="5010151"/>
            <a:ext cx="8332470" cy="1371600"/>
          </a:xfrm>
        </p:spPr>
        <p:txBody>
          <a:bodyPr/>
          <a:lstStyle>
            <a:lvl1pPr marL="0" indent="0">
              <a:buNone/>
              <a:defRPr sz="1700" b="1">
                <a:solidFill>
                  <a:schemeClr val="tx2"/>
                </a:solidFill>
              </a:defRPr>
            </a:lvl1pPr>
            <a:lvl2pPr>
              <a:buNone/>
              <a:defRPr sz="1700">
                <a:solidFill>
                  <a:schemeClr val="tx1">
                    <a:tint val="75000"/>
                  </a:schemeClr>
                </a:solidFill>
              </a:defRPr>
            </a:lvl2pPr>
            <a:lvl3pPr>
              <a:buNone/>
              <a:defRPr sz="1600">
                <a:solidFill>
                  <a:schemeClr val="tx1">
                    <a:tint val="75000"/>
                  </a:schemeClr>
                </a:solidFill>
              </a:defRPr>
            </a:lvl3pPr>
            <a:lvl4pPr>
              <a:buNone/>
              <a:defRPr sz="1300">
                <a:solidFill>
                  <a:schemeClr val="tx1">
                    <a:tint val="75000"/>
                  </a:schemeClr>
                </a:solidFill>
              </a:defRPr>
            </a:lvl4pPr>
            <a:lvl5pPr>
              <a:buNone/>
              <a:defRPr sz="1300">
                <a:solidFill>
                  <a:schemeClr val="tx1">
                    <a:tint val="75000"/>
                  </a:schemeClr>
                </a:solidFill>
              </a:defRPr>
            </a:lvl5pPr>
          </a:lstStyle>
          <a:p>
            <a:pPr lvl="0"/>
            <a:r>
              <a:rPr lang="vi-VN"/>
              <a:t>Bấm &amp; sửa kiểu tiêu đề</a:t>
            </a:r>
          </a:p>
        </p:txBody>
      </p:sp>
      <p:sp>
        <p:nvSpPr>
          <p:cNvPr id="20" name="Nơi giữ chỗ cho Ngày tháng 3"/>
          <p:cNvSpPr>
            <a:spLocks noGrp="1"/>
          </p:cNvSpPr>
          <p:nvPr>
            <p:ph type="dt" sz="half" idx="10"/>
          </p:nvPr>
        </p:nvSpPr>
        <p:spPr bwMode="auto">
          <a:xfrm rot="5400000">
            <a:off x="10879931" y="1103314"/>
            <a:ext cx="2286000" cy="514350"/>
          </a:xfrm>
        </p:spPr>
        <p:txBody>
          <a:bodyPr/>
          <a:lstStyle>
            <a:lvl1pPr>
              <a:defRPr/>
            </a:lvl1pPr>
          </a:lstStyle>
          <a:p>
            <a:pPr>
              <a:defRPr/>
            </a:pPr>
            <a:endParaRPr lang="en-US"/>
          </a:p>
        </p:txBody>
      </p:sp>
      <p:sp>
        <p:nvSpPr>
          <p:cNvPr id="21" name="Nơi giữ chỗ cho Chân trang 4"/>
          <p:cNvSpPr>
            <a:spLocks noGrp="1"/>
          </p:cNvSpPr>
          <p:nvPr>
            <p:ph type="ftr" sz="quarter" idx="11"/>
          </p:nvPr>
        </p:nvSpPr>
        <p:spPr bwMode="auto">
          <a:xfrm rot="5400000">
            <a:off x="10194133" y="4111072"/>
            <a:ext cx="3657600" cy="518636"/>
          </a:xfrm>
        </p:spPr>
        <p:txBody>
          <a:bodyPr/>
          <a:lstStyle>
            <a:lvl1pPr>
              <a:defRPr/>
            </a:lvl1pPr>
          </a:lstStyle>
          <a:p>
            <a:pPr>
              <a:defRPr/>
            </a:pPr>
            <a:endParaRPr lang="en-US"/>
          </a:p>
        </p:txBody>
      </p:sp>
      <p:sp>
        <p:nvSpPr>
          <p:cNvPr id="22" name="Nơi giữ chỗ cho Số hiệu Bản chiếu 5"/>
          <p:cNvSpPr>
            <a:spLocks noGrp="1"/>
          </p:cNvSpPr>
          <p:nvPr>
            <p:ph type="sldNum" sz="quarter" idx="12"/>
          </p:nvPr>
        </p:nvSpPr>
        <p:spPr bwMode="auto">
          <a:xfrm>
            <a:off x="1808799" y="4929205"/>
            <a:ext cx="822960" cy="517525"/>
          </a:xfrm>
        </p:spPr>
        <p:txBody>
          <a:bodyPr/>
          <a:lstStyle>
            <a:lvl1pPr>
              <a:defRPr/>
            </a:lvl1pPr>
          </a:lstStyle>
          <a:p>
            <a:pPr>
              <a:defRPr/>
            </a:pPr>
            <a:fld id="{3A9CD6F6-9E44-4E00-BD3A-588CBAE66C18}" type="slidenum">
              <a:rPr lang="en-US"/>
              <a:pPr>
                <a:defRPr/>
              </a:pPr>
              <a:t>‹#›</a:t>
            </a:fld>
            <a:endParaRPr lang="en-US"/>
          </a:p>
        </p:txBody>
      </p:sp>
    </p:spTree>
    <p:extLst>
      <p:ext uri="{BB962C8B-B14F-4D97-AF65-F5344CB8AC3E}">
        <p14:creationId xmlns:p14="http://schemas.microsoft.com/office/powerpoint/2010/main" val="7340655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9" name="Nơi giữ chỗ cho Nội dung 8"/>
          <p:cNvSpPr>
            <a:spLocks noGrp="1"/>
          </p:cNvSpPr>
          <p:nvPr>
            <p:ph sz="quarter" idx="1"/>
          </p:nvPr>
        </p:nvSpPr>
        <p:spPr>
          <a:xfrm>
            <a:off x="617221" y="1600200"/>
            <a:ext cx="4937760" cy="45720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1" name="Nơi giữ chỗ cho Nội dung 10"/>
          <p:cNvSpPr>
            <a:spLocks noGrp="1"/>
          </p:cNvSpPr>
          <p:nvPr>
            <p:ph sz="quarter" idx="2"/>
          </p:nvPr>
        </p:nvSpPr>
        <p:spPr>
          <a:xfrm>
            <a:off x="5764835" y="1600200"/>
            <a:ext cx="4937760" cy="45720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13"/>
          <p:cNvSpPr>
            <a:spLocks noGrp="1"/>
          </p:cNvSpPr>
          <p:nvPr>
            <p:ph type="dt" sz="half" idx="10"/>
          </p:nvPr>
        </p:nvSpPr>
        <p:spPr/>
        <p:txBody>
          <a:bodyPr/>
          <a:lstStyle>
            <a:lvl1pPr>
              <a:defRPr/>
            </a:lvl1pPr>
          </a:lstStyle>
          <a:p>
            <a:pPr>
              <a:defRPr/>
            </a:pPr>
            <a:endParaRPr lang="en-US"/>
          </a:p>
        </p:txBody>
      </p:sp>
      <p:sp>
        <p:nvSpPr>
          <p:cNvPr id="6" name="Nơi giữ chỗ cho Chân trang 2"/>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22"/>
          <p:cNvSpPr>
            <a:spLocks noGrp="1"/>
          </p:cNvSpPr>
          <p:nvPr>
            <p:ph type="sldNum" sz="quarter" idx="12"/>
          </p:nvPr>
        </p:nvSpPr>
        <p:spPr/>
        <p:txBody>
          <a:bodyPr/>
          <a:lstStyle>
            <a:lvl1pPr>
              <a:defRPr/>
            </a:lvl1pPr>
          </a:lstStyle>
          <a:p>
            <a:pPr>
              <a:defRPr/>
            </a:pPr>
            <a:fld id="{12060A7D-2B7E-4D9D-867A-A95E602929FE}" type="slidenum">
              <a:rPr lang="en-US"/>
              <a:pPr>
                <a:defRPr/>
              </a:pPr>
              <a:t>‹#›</a:t>
            </a:fld>
            <a:endParaRPr lang="en-US"/>
          </a:p>
        </p:txBody>
      </p:sp>
    </p:spTree>
    <p:extLst>
      <p:ext uri="{BB962C8B-B14F-4D97-AF65-F5344CB8AC3E}">
        <p14:creationId xmlns:p14="http://schemas.microsoft.com/office/powerpoint/2010/main" val="238947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17220" y="273051"/>
            <a:ext cx="10184130" cy="1143000"/>
          </a:xfrm>
        </p:spPr>
        <p:txBody>
          <a:bodyPr/>
          <a:lstStyle>
            <a:lvl1pPr>
              <a:defRPr/>
            </a:lvl1pPr>
          </a:lstStyle>
          <a:p>
            <a:r>
              <a:rPr lang="vi-VN"/>
              <a:t>Bấm &amp; sửa kiểu tiêu đề</a:t>
            </a:r>
            <a:endParaRPr lang="en-US"/>
          </a:p>
        </p:txBody>
      </p:sp>
      <p:sp>
        <p:nvSpPr>
          <p:cNvPr id="11" name="Nơi giữ chỗ cho Nội dung 10"/>
          <p:cNvSpPr>
            <a:spLocks noGrp="1"/>
          </p:cNvSpPr>
          <p:nvPr>
            <p:ph sz="quarter" idx="2"/>
          </p:nvPr>
        </p:nvSpPr>
        <p:spPr>
          <a:xfrm>
            <a:off x="617221" y="2362201"/>
            <a:ext cx="4937760" cy="38862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3" name="Nơi giữ chỗ cho Nội dung 12"/>
          <p:cNvSpPr>
            <a:spLocks noGrp="1"/>
          </p:cNvSpPr>
          <p:nvPr>
            <p:ph sz="quarter" idx="4"/>
          </p:nvPr>
        </p:nvSpPr>
        <p:spPr>
          <a:xfrm>
            <a:off x="5902167" y="2362201"/>
            <a:ext cx="4937760" cy="38862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2" name="Nơi giữ chỗ cho Văn bản 11"/>
          <p:cNvSpPr>
            <a:spLocks noGrp="1"/>
          </p:cNvSpPr>
          <p:nvPr>
            <p:ph type="body" sz="quarter" idx="1"/>
          </p:nvPr>
        </p:nvSpPr>
        <p:spPr>
          <a:xfrm>
            <a:off x="617221" y="1569720"/>
            <a:ext cx="493776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vi-VN"/>
              <a:t>Bấm &amp; sửa kiểu tiêu đề</a:t>
            </a:r>
          </a:p>
        </p:txBody>
      </p:sp>
      <p:sp>
        <p:nvSpPr>
          <p:cNvPr id="14" name="Nơi giữ chỗ cho Văn bản 13"/>
          <p:cNvSpPr>
            <a:spLocks noGrp="1"/>
          </p:cNvSpPr>
          <p:nvPr>
            <p:ph type="body" sz="quarter" idx="3"/>
          </p:nvPr>
        </p:nvSpPr>
        <p:spPr>
          <a:xfrm>
            <a:off x="5863590" y="1569720"/>
            <a:ext cx="493776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vi-VN"/>
              <a:t>Bấm &amp; sửa kiểu tiêu đề</a:t>
            </a:r>
          </a:p>
        </p:txBody>
      </p:sp>
      <p:sp>
        <p:nvSpPr>
          <p:cNvPr id="7" name="Nơi giữ chỗ cho Ngày tháng 13"/>
          <p:cNvSpPr>
            <a:spLocks noGrp="1"/>
          </p:cNvSpPr>
          <p:nvPr>
            <p:ph type="dt" sz="half" idx="10"/>
          </p:nvPr>
        </p:nvSpPr>
        <p:spPr/>
        <p:txBody>
          <a:bodyPr/>
          <a:lstStyle>
            <a:lvl1pPr>
              <a:defRPr/>
            </a:lvl1pPr>
          </a:lstStyle>
          <a:p>
            <a:pPr>
              <a:defRPr/>
            </a:pPr>
            <a:endParaRPr lang="en-US"/>
          </a:p>
        </p:txBody>
      </p:sp>
      <p:sp>
        <p:nvSpPr>
          <p:cNvPr id="8" name="Nơi giữ chỗ cho Chân trang 2"/>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22"/>
          <p:cNvSpPr>
            <a:spLocks noGrp="1"/>
          </p:cNvSpPr>
          <p:nvPr>
            <p:ph type="sldNum" sz="quarter" idx="12"/>
          </p:nvPr>
        </p:nvSpPr>
        <p:spPr/>
        <p:txBody>
          <a:bodyPr/>
          <a:lstStyle>
            <a:lvl1pPr>
              <a:defRPr/>
            </a:lvl1pPr>
          </a:lstStyle>
          <a:p>
            <a:pPr>
              <a:defRPr/>
            </a:pPr>
            <a:fld id="{8AEF97CA-9165-4DE5-8460-376DC5464246}" type="slidenum">
              <a:rPr lang="en-US"/>
              <a:pPr>
                <a:defRPr/>
              </a:pPr>
              <a:t>‹#›</a:t>
            </a:fld>
            <a:endParaRPr lang="en-US"/>
          </a:p>
        </p:txBody>
      </p:sp>
    </p:spTree>
    <p:extLst>
      <p:ext uri="{BB962C8B-B14F-4D97-AF65-F5344CB8AC3E}">
        <p14:creationId xmlns:p14="http://schemas.microsoft.com/office/powerpoint/2010/main" val="2798341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5"/>
          <p:cNvSpPr>
            <a:spLocks noGrp="1"/>
          </p:cNvSpPr>
          <p:nvPr>
            <p:ph type="dt" sz="half" idx="10"/>
          </p:nvPr>
        </p:nvSpPr>
        <p:spPr/>
        <p:txBody>
          <a:bodyPr rtlCol="0"/>
          <a:lstStyle>
            <a:lvl1pPr>
              <a:defRPr/>
            </a:lvl1pPr>
          </a:lstStyle>
          <a:p>
            <a:pPr>
              <a:defRPr/>
            </a:pPr>
            <a:endParaRPr lang="en-US"/>
          </a:p>
        </p:txBody>
      </p:sp>
      <p:sp>
        <p:nvSpPr>
          <p:cNvPr id="4" name="Nơi giữ chỗ cho Số hiệu Bản chiếu 6"/>
          <p:cNvSpPr>
            <a:spLocks noGrp="1"/>
          </p:cNvSpPr>
          <p:nvPr>
            <p:ph type="sldNum" sz="quarter" idx="11"/>
          </p:nvPr>
        </p:nvSpPr>
        <p:spPr/>
        <p:txBody>
          <a:bodyPr rtlCol="0"/>
          <a:lstStyle>
            <a:lvl1pPr>
              <a:defRPr/>
            </a:lvl1pPr>
          </a:lstStyle>
          <a:p>
            <a:pPr>
              <a:defRPr/>
            </a:pPr>
            <a:fld id="{0C9AB9BE-9D33-41ED-8BB4-8EC46C838553}" type="slidenum">
              <a:rPr lang="en-US"/>
              <a:pPr>
                <a:defRPr/>
              </a:pPr>
              <a:t>‹#›</a:t>
            </a:fld>
            <a:endParaRPr lang="en-US"/>
          </a:p>
        </p:txBody>
      </p:sp>
      <p:sp>
        <p:nvSpPr>
          <p:cNvPr id="5" name="Nơi giữ chỗ cho Chân trang 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257847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Nơi giữ chỗ cho Ngày tháng 13"/>
          <p:cNvSpPr>
            <a:spLocks noGrp="1"/>
          </p:cNvSpPr>
          <p:nvPr>
            <p:ph type="dt" sz="half" idx="10"/>
          </p:nvPr>
        </p:nvSpPr>
        <p:spPr/>
        <p:txBody>
          <a:bodyPr/>
          <a:lstStyle>
            <a:lvl1pPr>
              <a:defRPr/>
            </a:lvl1pPr>
          </a:lstStyle>
          <a:p>
            <a:pPr>
              <a:defRPr/>
            </a:pPr>
            <a:endParaRPr lang="en-US"/>
          </a:p>
        </p:txBody>
      </p:sp>
      <p:sp>
        <p:nvSpPr>
          <p:cNvPr id="3" name="Nơi giữ chỗ cho Chân trang 2"/>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22"/>
          <p:cNvSpPr>
            <a:spLocks noGrp="1"/>
          </p:cNvSpPr>
          <p:nvPr>
            <p:ph type="sldNum" sz="quarter" idx="12"/>
          </p:nvPr>
        </p:nvSpPr>
        <p:spPr/>
        <p:txBody>
          <a:bodyPr/>
          <a:lstStyle>
            <a:lvl1pPr>
              <a:defRPr/>
            </a:lvl1pPr>
          </a:lstStyle>
          <a:p>
            <a:pPr>
              <a:defRPr/>
            </a:pPr>
            <a:fld id="{14FDD17A-58E0-4E9D-B84E-A3C3D6FFCB5D}" type="slidenum">
              <a:rPr lang="en-US"/>
              <a:pPr>
                <a:defRPr/>
              </a:pPr>
              <a:t>‹#›</a:t>
            </a:fld>
            <a:endParaRPr lang="en-US"/>
          </a:p>
        </p:txBody>
      </p:sp>
    </p:spTree>
    <p:extLst>
      <p:ext uri="{BB962C8B-B14F-4D97-AF65-F5344CB8AC3E}">
        <p14:creationId xmlns:p14="http://schemas.microsoft.com/office/powerpoint/2010/main" val="161039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Nội dung với Phụ đề">
    <p:spTree>
      <p:nvGrpSpPr>
        <p:cNvPr id="1" name=""/>
        <p:cNvGrpSpPr/>
        <p:nvPr/>
      </p:nvGrpSpPr>
      <p:grpSpPr>
        <a:xfrm>
          <a:off x="0" y="0"/>
          <a:ext cx="0" cy="0"/>
          <a:chOff x="0" y="0"/>
          <a:chExt cx="0" cy="0"/>
        </a:xfrm>
      </p:grpSpPr>
      <p:sp>
        <p:nvSpPr>
          <p:cNvPr id="5" name="Đường kết nối thẳng 4"/>
          <p:cNvSpPr>
            <a:spLocks noChangeShapeType="1"/>
          </p:cNvSpPr>
          <p:nvPr/>
        </p:nvSpPr>
        <p:spPr bwMode="auto">
          <a:xfrm>
            <a:off x="1183005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307" tIns="45653" rIns="91307" bIns="45653"/>
          <a:lstStyle/>
          <a:p>
            <a:pPr>
              <a:defRPr/>
            </a:pPr>
            <a:endParaRPr lang="en-US" dirty="0"/>
          </a:p>
        </p:txBody>
      </p:sp>
      <p:sp>
        <p:nvSpPr>
          <p:cNvPr id="6" name="Đường kết nối thẳng 5"/>
          <p:cNvSpPr>
            <a:spLocks noChangeShapeType="1"/>
          </p:cNvSpPr>
          <p:nvPr/>
        </p:nvSpPr>
        <p:spPr bwMode="auto">
          <a:xfrm>
            <a:off x="843534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dirty="0"/>
          </a:p>
        </p:txBody>
      </p:sp>
      <p:sp>
        <p:nvSpPr>
          <p:cNvPr id="7" name="Đường kết nối thẳng 6"/>
          <p:cNvSpPr>
            <a:spLocks noChangeShapeType="1"/>
          </p:cNvSpPr>
          <p:nvPr/>
        </p:nvSpPr>
        <p:spPr bwMode="auto">
          <a:xfrm>
            <a:off x="8360331" y="0"/>
            <a:ext cx="0" cy="6858000"/>
          </a:xfrm>
          <a:prstGeom prst="line">
            <a:avLst/>
          </a:prstGeom>
          <a:noFill/>
          <a:ln w="12700"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dirty="0"/>
          </a:p>
        </p:txBody>
      </p:sp>
      <p:sp>
        <p:nvSpPr>
          <p:cNvPr id="8" name="Đường kết nối thẳng 7"/>
          <p:cNvSpPr>
            <a:spLocks noChangeShapeType="1"/>
          </p:cNvSpPr>
          <p:nvPr/>
        </p:nvSpPr>
        <p:spPr bwMode="auto">
          <a:xfrm>
            <a:off x="12138660" y="0"/>
            <a:ext cx="0" cy="6858000"/>
          </a:xfrm>
          <a:prstGeom prst="line">
            <a:avLst/>
          </a:prstGeom>
          <a:noFill/>
          <a:ln w="19050"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a:p>
        </p:txBody>
      </p:sp>
      <p:sp>
        <p:nvSpPr>
          <p:cNvPr id="9" name="Hình Chữ nhật 8"/>
          <p:cNvSpPr/>
          <p:nvPr/>
        </p:nvSpPr>
        <p:spPr bwMode="auto">
          <a:xfrm>
            <a:off x="11932920" y="0"/>
            <a:ext cx="41148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10" name="Đường kết nối thẳng 9"/>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a:p>
        </p:txBody>
      </p:sp>
      <p:sp>
        <p:nvSpPr>
          <p:cNvPr id="11" name="Hình Bầu dục 10"/>
          <p:cNvSpPr/>
          <p:nvPr/>
        </p:nvSpPr>
        <p:spPr>
          <a:xfrm>
            <a:off x="11011382" y="5715025"/>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2" name="Tiêu đề 1"/>
          <p:cNvSpPr>
            <a:spLocks noGrp="1"/>
          </p:cNvSpPr>
          <p:nvPr>
            <p:ph type="title"/>
          </p:nvPr>
        </p:nvSpPr>
        <p:spPr>
          <a:xfrm rot="5400000">
            <a:off x="5656136" y="3120390"/>
            <a:ext cx="6309360" cy="617220"/>
          </a:xfrm>
        </p:spPr>
        <p:txBody>
          <a:bodyPr/>
          <a:lstStyle>
            <a:lvl1pPr algn="l">
              <a:buNone/>
              <a:defRPr sz="2000" b="1" cap="small" baseline="0"/>
            </a:lvl1pPr>
          </a:lstStyle>
          <a:p>
            <a:r>
              <a:rPr lang="vi-VN"/>
              <a:t>Bấm &amp; sửa kiểu tiêu đề</a:t>
            </a:r>
            <a:endParaRPr lang="en-US"/>
          </a:p>
        </p:txBody>
      </p:sp>
      <p:sp>
        <p:nvSpPr>
          <p:cNvPr id="3" name="Nơi giữ chỗ cho Văn bản 2"/>
          <p:cNvSpPr>
            <a:spLocks noGrp="1"/>
          </p:cNvSpPr>
          <p:nvPr>
            <p:ph type="body" idx="2"/>
          </p:nvPr>
        </p:nvSpPr>
        <p:spPr>
          <a:xfrm>
            <a:off x="9196582" y="274321"/>
            <a:ext cx="2061515" cy="4983480"/>
          </a:xfrm>
        </p:spPr>
        <p:txBody>
          <a:bodyPr/>
          <a:lstStyle>
            <a:lvl1pPr marL="0" indent="0">
              <a:spcBef>
                <a:spcPts val="401"/>
              </a:spcBef>
              <a:spcAft>
                <a:spcPts val="1000"/>
              </a:spcAft>
              <a:buNone/>
              <a:defRPr sz="1200"/>
            </a:lvl1pPr>
            <a:lvl2pPr>
              <a:buNone/>
              <a:defRPr sz="1200"/>
            </a:lvl2pPr>
            <a:lvl3pPr>
              <a:buNone/>
              <a:defRPr sz="900"/>
            </a:lvl3pPr>
            <a:lvl4pPr>
              <a:buNone/>
              <a:defRPr sz="900"/>
            </a:lvl4pPr>
            <a:lvl5pPr>
              <a:buNone/>
              <a:defRPr sz="900"/>
            </a:lvl5pPr>
          </a:lstStyle>
          <a:p>
            <a:pPr lvl="0"/>
            <a:r>
              <a:rPr lang="vi-VN"/>
              <a:t>Bấm &amp; sửa kiểu tiêu đề</a:t>
            </a:r>
          </a:p>
        </p:txBody>
      </p:sp>
      <p:sp>
        <p:nvSpPr>
          <p:cNvPr id="18" name="Nơi giữ chỗ cho Nội dung 17"/>
          <p:cNvSpPr>
            <a:spLocks noGrp="1"/>
          </p:cNvSpPr>
          <p:nvPr>
            <p:ph sz="quarter" idx="1"/>
          </p:nvPr>
        </p:nvSpPr>
        <p:spPr>
          <a:xfrm>
            <a:off x="411480" y="274320"/>
            <a:ext cx="7612380" cy="6327648"/>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2" name="Nơi giữ chỗ cho Ngày tháng 20"/>
          <p:cNvSpPr>
            <a:spLocks noGrp="1"/>
          </p:cNvSpPr>
          <p:nvPr>
            <p:ph type="dt" sz="half" idx="10"/>
          </p:nvPr>
        </p:nvSpPr>
        <p:spPr/>
        <p:txBody>
          <a:bodyPr rtlCol="0"/>
          <a:lstStyle>
            <a:lvl1pPr>
              <a:defRPr/>
            </a:lvl1pPr>
          </a:lstStyle>
          <a:p>
            <a:pPr>
              <a:defRPr/>
            </a:pPr>
            <a:endParaRPr lang="en-US"/>
          </a:p>
        </p:txBody>
      </p:sp>
      <p:sp>
        <p:nvSpPr>
          <p:cNvPr id="13" name="Nơi giữ chỗ cho Số hiệu Bản chiếu 21"/>
          <p:cNvSpPr>
            <a:spLocks noGrp="1"/>
          </p:cNvSpPr>
          <p:nvPr>
            <p:ph type="sldNum" sz="quarter" idx="11"/>
          </p:nvPr>
        </p:nvSpPr>
        <p:spPr/>
        <p:txBody>
          <a:bodyPr rtlCol="0"/>
          <a:lstStyle>
            <a:lvl1pPr>
              <a:defRPr/>
            </a:lvl1pPr>
          </a:lstStyle>
          <a:p>
            <a:pPr>
              <a:defRPr/>
            </a:pPr>
            <a:fld id="{780C7C0F-7DA8-42AE-8DFD-EFAF178C72A2}" type="slidenum">
              <a:rPr lang="en-US"/>
              <a:pPr>
                <a:defRPr/>
              </a:pPr>
              <a:t>‹#›</a:t>
            </a:fld>
            <a:endParaRPr lang="en-US"/>
          </a:p>
        </p:txBody>
      </p:sp>
      <p:sp>
        <p:nvSpPr>
          <p:cNvPr id="14" name="Nơi giữ chỗ cho Chân trang 22"/>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692863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Ảnh với Phụ đề">
    <p:spTree>
      <p:nvGrpSpPr>
        <p:cNvPr id="1" name=""/>
        <p:cNvGrpSpPr/>
        <p:nvPr/>
      </p:nvGrpSpPr>
      <p:grpSpPr>
        <a:xfrm>
          <a:off x="0" y="0"/>
          <a:ext cx="0" cy="0"/>
          <a:chOff x="0" y="0"/>
          <a:chExt cx="0" cy="0"/>
        </a:xfrm>
      </p:grpSpPr>
      <p:sp>
        <p:nvSpPr>
          <p:cNvPr id="5" name="Đường kết nối thẳng 4"/>
          <p:cNvSpPr>
            <a:spLocks noChangeShapeType="1"/>
          </p:cNvSpPr>
          <p:nvPr/>
        </p:nvSpPr>
        <p:spPr bwMode="auto">
          <a:xfrm>
            <a:off x="1183005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6" name="Hình Bầu dục 5"/>
          <p:cNvSpPr/>
          <p:nvPr/>
        </p:nvSpPr>
        <p:spPr>
          <a:xfrm>
            <a:off x="11011382" y="5715025"/>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7" name="Đường kết nối thẳng 6"/>
          <p:cNvSpPr>
            <a:spLocks noChangeShapeType="1"/>
          </p:cNvSpPr>
          <p:nvPr/>
        </p:nvSpPr>
        <p:spPr bwMode="auto">
          <a:xfrm>
            <a:off x="12138660" y="0"/>
            <a:ext cx="0" cy="6858000"/>
          </a:xfrm>
          <a:prstGeom prst="line">
            <a:avLst/>
          </a:prstGeom>
          <a:noFill/>
          <a:ln w="9525" cap="flat" cmpd="sng" algn="ctr">
            <a:solidFill>
              <a:schemeClr val="tx1"/>
            </a:solidFill>
            <a:prstDash val="solid"/>
            <a:round/>
            <a:headEnd type="none" w="med" len="med"/>
            <a:tailEnd type="none" w="med" len="med"/>
          </a:ln>
          <a:effectLst/>
        </p:spPr>
        <p:txBody>
          <a:bodyPr lIns="91307" tIns="45653" rIns="91307" bIns="45653"/>
          <a:lstStyle/>
          <a:p>
            <a:pPr>
              <a:defRPr/>
            </a:pPr>
            <a:endParaRPr lang="en-US"/>
          </a:p>
        </p:txBody>
      </p:sp>
      <p:sp>
        <p:nvSpPr>
          <p:cNvPr id="8" name="Hình Chữ nhật 7"/>
          <p:cNvSpPr/>
          <p:nvPr/>
        </p:nvSpPr>
        <p:spPr bwMode="auto">
          <a:xfrm>
            <a:off x="11932920" y="0"/>
            <a:ext cx="41148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9" name="Đường kết nối thẳng 8"/>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a:p>
        </p:txBody>
      </p:sp>
      <p:sp>
        <p:nvSpPr>
          <p:cNvPr id="10" name="Đường kết nối thẳng 9"/>
          <p:cNvSpPr>
            <a:spLocks noChangeShapeType="1"/>
          </p:cNvSpPr>
          <p:nvPr/>
        </p:nvSpPr>
        <p:spPr bwMode="auto">
          <a:xfrm>
            <a:off x="843534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dirty="0"/>
          </a:p>
        </p:txBody>
      </p:sp>
      <p:sp>
        <p:nvSpPr>
          <p:cNvPr id="11" name="Đường kết nối thẳng 10"/>
          <p:cNvSpPr>
            <a:spLocks noChangeShapeType="1"/>
          </p:cNvSpPr>
          <p:nvPr/>
        </p:nvSpPr>
        <p:spPr bwMode="auto">
          <a:xfrm>
            <a:off x="8360331" y="0"/>
            <a:ext cx="0" cy="6858000"/>
          </a:xfrm>
          <a:prstGeom prst="line">
            <a:avLst/>
          </a:prstGeom>
          <a:noFill/>
          <a:ln w="12700"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dirty="0"/>
          </a:p>
        </p:txBody>
      </p:sp>
      <p:sp>
        <p:nvSpPr>
          <p:cNvPr id="2" name="Tiêu đề 1"/>
          <p:cNvSpPr>
            <a:spLocks noGrp="1"/>
          </p:cNvSpPr>
          <p:nvPr>
            <p:ph type="title"/>
          </p:nvPr>
        </p:nvSpPr>
        <p:spPr>
          <a:xfrm rot="5400000">
            <a:off x="5626819" y="3120390"/>
            <a:ext cx="6309360" cy="617220"/>
          </a:xfrm>
        </p:spPr>
        <p:txBody>
          <a:bodyPr/>
          <a:lstStyle>
            <a:lvl1pPr algn="l">
              <a:buNone/>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0" y="0"/>
            <a:ext cx="833247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vi-VN" noProof="0"/>
              <a:t>Bấm biểu tượng để thêm hình ảnh</a:t>
            </a:r>
            <a:endParaRPr lang="en-US" noProof="0" dirty="0"/>
          </a:p>
        </p:txBody>
      </p:sp>
      <p:sp>
        <p:nvSpPr>
          <p:cNvPr id="4" name="Nơi giữ chỗ cho Văn bản 3"/>
          <p:cNvSpPr>
            <a:spLocks noGrp="1"/>
          </p:cNvSpPr>
          <p:nvPr>
            <p:ph type="body" sz="half" idx="2"/>
          </p:nvPr>
        </p:nvSpPr>
        <p:spPr>
          <a:xfrm>
            <a:off x="9133828" y="264795"/>
            <a:ext cx="2057400" cy="4956048"/>
          </a:xfrm>
        </p:spPr>
        <p:txBody>
          <a:bodyPr rot="0" spcFirstLastPara="0" vertOverflow="overflow" horzOverflow="overflow" spcCol="273925" rtlCol="0" fromWordArt="0" forceAA="0">
            <a:normAutofit/>
          </a:bodyPr>
          <a:lstStyle>
            <a:lvl1pPr marL="0" indent="0">
              <a:spcBef>
                <a:spcPts val="99"/>
              </a:spcBef>
              <a:spcAft>
                <a:spcPts val="401"/>
              </a:spcAft>
              <a:buFontTx/>
              <a:buNone/>
              <a:defRPr sz="1200"/>
            </a:lvl1pPr>
            <a:lvl2pPr>
              <a:defRPr sz="1200"/>
            </a:lvl2pPr>
            <a:lvl3pPr>
              <a:defRPr sz="900"/>
            </a:lvl3pPr>
            <a:lvl4pPr>
              <a:defRPr sz="900"/>
            </a:lvl4pPr>
            <a:lvl5pPr>
              <a:defRPr sz="900"/>
            </a:lvl5pPr>
          </a:lstStyle>
          <a:p>
            <a:pPr lvl="0"/>
            <a:r>
              <a:rPr lang="vi-VN"/>
              <a:t>Bấm &amp; sửa kiểu tiêu đề</a:t>
            </a:r>
          </a:p>
        </p:txBody>
      </p:sp>
      <p:sp>
        <p:nvSpPr>
          <p:cNvPr id="12" name="Nơi giữ chỗ cho Ngày tháng 16"/>
          <p:cNvSpPr>
            <a:spLocks noGrp="1"/>
          </p:cNvSpPr>
          <p:nvPr>
            <p:ph type="dt" sz="half" idx="10"/>
          </p:nvPr>
        </p:nvSpPr>
        <p:spPr/>
        <p:txBody>
          <a:bodyPr rtlCol="0"/>
          <a:lstStyle>
            <a:lvl1pPr>
              <a:defRPr/>
            </a:lvl1pPr>
          </a:lstStyle>
          <a:p>
            <a:pPr>
              <a:defRPr/>
            </a:pPr>
            <a:endParaRPr lang="en-US"/>
          </a:p>
        </p:txBody>
      </p:sp>
      <p:sp>
        <p:nvSpPr>
          <p:cNvPr id="13" name="Nơi giữ chỗ cho Số hiệu Bản chiếu 17"/>
          <p:cNvSpPr>
            <a:spLocks noGrp="1"/>
          </p:cNvSpPr>
          <p:nvPr>
            <p:ph type="sldNum" sz="quarter" idx="11"/>
          </p:nvPr>
        </p:nvSpPr>
        <p:spPr/>
        <p:txBody>
          <a:bodyPr rtlCol="0"/>
          <a:lstStyle>
            <a:lvl1pPr>
              <a:defRPr/>
            </a:lvl1pPr>
          </a:lstStyle>
          <a:p>
            <a:pPr>
              <a:defRPr/>
            </a:pPr>
            <a:fld id="{ED8C68A9-6FB2-4ABB-A04F-AFD63A4DA9A7}" type="slidenum">
              <a:rPr lang="en-US"/>
              <a:pPr>
                <a:defRPr/>
              </a:pPr>
              <a:t>‹#›</a:t>
            </a:fld>
            <a:endParaRPr lang="en-US"/>
          </a:p>
        </p:txBody>
      </p:sp>
      <p:sp>
        <p:nvSpPr>
          <p:cNvPr id="14" name="Nơi giữ chỗ cho Chân trang 20"/>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78690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13"/>
          <p:cNvSpPr>
            <a:spLocks noGrp="1"/>
          </p:cNvSpPr>
          <p:nvPr>
            <p:ph type="dt" sz="half" idx="10"/>
          </p:nvPr>
        </p:nvSpPr>
        <p:spPr/>
        <p:txBody>
          <a:bodyPr/>
          <a:lstStyle>
            <a:lvl1pPr>
              <a:defRPr/>
            </a:lvl1pPr>
          </a:lstStyle>
          <a:p>
            <a:pPr>
              <a:defRPr/>
            </a:pPr>
            <a:endParaRPr lang="en-US"/>
          </a:p>
        </p:txBody>
      </p:sp>
      <p:sp>
        <p:nvSpPr>
          <p:cNvPr id="5" name="Nơi giữ chỗ cho Chân trang 2"/>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22"/>
          <p:cNvSpPr>
            <a:spLocks noGrp="1"/>
          </p:cNvSpPr>
          <p:nvPr>
            <p:ph type="sldNum" sz="quarter" idx="12"/>
          </p:nvPr>
        </p:nvSpPr>
        <p:spPr/>
        <p:txBody>
          <a:bodyPr/>
          <a:lstStyle>
            <a:lvl1pPr>
              <a:defRPr/>
            </a:lvl1pPr>
          </a:lstStyle>
          <a:p>
            <a:pPr>
              <a:defRPr/>
            </a:pPr>
            <a:fld id="{ACCBE6CB-9649-41F7-AF67-45FE0ACF6DF7}" type="slidenum">
              <a:rPr lang="en-US"/>
              <a:pPr>
                <a:defRPr/>
              </a:pPr>
              <a:t>‹#›</a:t>
            </a:fld>
            <a:endParaRPr lang="en-US"/>
          </a:p>
        </p:txBody>
      </p:sp>
    </p:spTree>
    <p:extLst>
      <p:ext uri="{BB962C8B-B14F-4D97-AF65-F5344CB8AC3E}">
        <p14:creationId xmlns:p14="http://schemas.microsoft.com/office/powerpoint/2010/main" val="197870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a:xfrm>
            <a:off x="617220" y="273050"/>
            <a:ext cx="10184130" cy="1143000"/>
          </a:xfrm>
        </p:spPr>
        <p:txBody>
          <a:bodyPr/>
          <a:lstStyle>
            <a:lvl1pPr>
              <a:defRPr/>
            </a:lvl1pPr>
          </a:lstStyle>
          <a:p>
            <a:r>
              <a:rPr lang="vi-VN"/>
              <a:t>Bấm &amp; sửa kiểu tiêu đề</a:t>
            </a:r>
            <a:endParaRPr lang="en-US"/>
          </a:p>
        </p:txBody>
      </p:sp>
      <p:sp>
        <p:nvSpPr>
          <p:cNvPr id="11" name="Nơi giữ chỗ cho Nội dung 10"/>
          <p:cNvSpPr>
            <a:spLocks noGrp="1"/>
          </p:cNvSpPr>
          <p:nvPr>
            <p:ph sz="quarter" idx="2"/>
          </p:nvPr>
        </p:nvSpPr>
        <p:spPr>
          <a:xfrm>
            <a:off x="617220" y="2362200"/>
            <a:ext cx="4937760" cy="38862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3" name="Nơi giữ chỗ cho Nội dung 12"/>
          <p:cNvSpPr>
            <a:spLocks noGrp="1"/>
          </p:cNvSpPr>
          <p:nvPr>
            <p:ph sz="quarter" idx="4"/>
          </p:nvPr>
        </p:nvSpPr>
        <p:spPr>
          <a:xfrm>
            <a:off x="5902166" y="2362200"/>
            <a:ext cx="4937760" cy="38862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2" name="Nơi giữ chỗ cho Văn bản 11"/>
          <p:cNvSpPr>
            <a:spLocks noGrp="1"/>
          </p:cNvSpPr>
          <p:nvPr>
            <p:ph type="body" sz="quarter" idx="1"/>
          </p:nvPr>
        </p:nvSpPr>
        <p:spPr>
          <a:xfrm>
            <a:off x="617220" y="1569720"/>
            <a:ext cx="493776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vi-VN"/>
              <a:t>Bấm &amp; sửa kiểu tiêu đề</a:t>
            </a:r>
          </a:p>
        </p:txBody>
      </p:sp>
      <p:sp>
        <p:nvSpPr>
          <p:cNvPr id="14" name="Nơi giữ chỗ cho Văn bản 13"/>
          <p:cNvSpPr>
            <a:spLocks noGrp="1"/>
          </p:cNvSpPr>
          <p:nvPr>
            <p:ph type="body" sz="quarter" idx="3"/>
          </p:nvPr>
        </p:nvSpPr>
        <p:spPr>
          <a:xfrm>
            <a:off x="5863590" y="1569720"/>
            <a:ext cx="493776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vi-VN"/>
              <a:t>Bấm &amp; sửa kiểu tiêu đề</a:t>
            </a:r>
          </a:p>
        </p:txBody>
      </p:sp>
      <p:sp>
        <p:nvSpPr>
          <p:cNvPr id="7" name="Nơi giữ chỗ cho Ngày tháng 13"/>
          <p:cNvSpPr>
            <a:spLocks noGrp="1"/>
          </p:cNvSpPr>
          <p:nvPr>
            <p:ph type="dt" sz="half" idx="10"/>
          </p:nvPr>
        </p:nvSpPr>
        <p:spPr/>
        <p:txBody>
          <a:bodyPr/>
          <a:lstStyle>
            <a:lvl1pPr>
              <a:defRPr/>
            </a:lvl1pPr>
          </a:lstStyle>
          <a:p>
            <a:pPr>
              <a:defRPr/>
            </a:pPr>
            <a:endParaRPr lang="en-US"/>
          </a:p>
        </p:txBody>
      </p:sp>
      <p:sp>
        <p:nvSpPr>
          <p:cNvPr id="8" name="Nơi giữ chỗ cho Chân trang 2"/>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22"/>
          <p:cNvSpPr>
            <a:spLocks noGrp="1"/>
          </p:cNvSpPr>
          <p:nvPr>
            <p:ph type="sldNum" sz="quarter" idx="12"/>
          </p:nvPr>
        </p:nvSpPr>
        <p:spPr/>
        <p:txBody>
          <a:bodyPr/>
          <a:lstStyle>
            <a:lvl1pPr>
              <a:defRPr/>
            </a:lvl1pPr>
          </a:lstStyle>
          <a:p>
            <a:pPr>
              <a:defRPr/>
            </a:pPr>
            <a:fld id="{8AEF97CA-9165-4DE5-8460-376DC546424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949690" y="274665"/>
            <a:ext cx="226314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17220" y="274663"/>
            <a:ext cx="812673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13"/>
          <p:cNvSpPr>
            <a:spLocks noGrp="1"/>
          </p:cNvSpPr>
          <p:nvPr>
            <p:ph type="dt" sz="half" idx="10"/>
          </p:nvPr>
        </p:nvSpPr>
        <p:spPr/>
        <p:txBody>
          <a:bodyPr/>
          <a:lstStyle>
            <a:lvl1pPr>
              <a:defRPr/>
            </a:lvl1pPr>
          </a:lstStyle>
          <a:p>
            <a:pPr>
              <a:defRPr/>
            </a:pPr>
            <a:endParaRPr lang="en-US"/>
          </a:p>
        </p:txBody>
      </p:sp>
      <p:sp>
        <p:nvSpPr>
          <p:cNvPr id="5" name="Nơi giữ chỗ cho Chân trang 2"/>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22"/>
          <p:cNvSpPr>
            <a:spLocks noGrp="1"/>
          </p:cNvSpPr>
          <p:nvPr>
            <p:ph type="sldNum" sz="quarter" idx="12"/>
          </p:nvPr>
        </p:nvSpPr>
        <p:spPr/>
        <p:txBody>
          <a:bodyPr/>
          <a:lstStyle>
            <a:lvl1pPr>
              <a:defRPr/>
            </a:lvl1pPr>
          </a:lstStyle>
          <a:p>
            <a:pPr>
              <a:defRPr/>
            </a:pPr>
            <a:fld id="{FC74F8BA-45FB-4DC3-A79F-83C729018F41}" type="slidenum">
              <a:rPr lang="en-US"/>
              <a:pPr>
                <a:defRPr/>
              </a:pPr>
              <a:t>‹#›</a:t>
            </a:fld>
            <a:endParaRPr lang="en-US"/>
          </a:p>
        </p:txBody>
      </p:sp>
    </p:spTree>
    <p:extLst>
      <p:ext uri="{BB962C8B-B14F-4D97-AF65-F5344CB8AC3E}">
        <p14:creationId xmlns:p14="http://schemas.microsoft.com/office/powerpoint/2010/main" val="955656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1"/>
            <a:ext cx="123444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60720" y="-106047"/>
            <a:ext cx="14465839"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22001" y="644692"/>
            <a:ext cx="1765253"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3579" y="59025"/>
            <a:ext cx="2566513" cy="1049481"/>
          </a:xfrm>
          <a:prstGeom prst="rect">
            <a:avLst/>
          </a:prstGeom>
        </p:spPr>
      </p:pic>
    </p:spTree>
    <p:extLst>
      <p:ext uri="{BB962C8B-B14F-4D97-AF65-F5344CB8AC3E}">
        <p14:creationId xmlns:p14="http://schemas.microsoft.com/office/powerpoint/2010/main" val="885843992"/>
      </p:ext>
    </p:extLst>
  </p:cSld>
  <p:clrMapOvr>
    <a:masterClrMapping/>
  </p:clrMapOvr>
  <p:transition spd="slow" advTm="5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581198"/>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2021/10/10</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44791884"/>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2021/10/10</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4801886"/>
      </p:ext>
    </p:extLst>
  </p:cSld>
  <p:clrMapOvr>
    <a:masterClrMapping/>
  </p:clrMapOvr>
  <p:transition spd="slow" advTm="500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25831" y="2130451"/>
            <a:ext cx="10492740" cy="1470025"/>
          </a:xfrm>
        </p:spPr>
        <p:txBody>
          <a:bodyPr/>
          <a:lstStyle/>
          <a:p>
            <a:r>
              <a:rPr lang="zh-CN" altLang="en-US"/>
              <a:t>单击此处编辑母版标题样式</a:t>
            </a:r>
          </a:p>
        </p:txBody>
      </p:sp>
      <p:sp>
        <p:nvSpPr>
          <p:cNvPr id="3" name="副标题 2"/>
          <p:cNvSpPr>
            <a:spLocks noGrp="1"/>
          </p:cNvSpPr>
          <p:nvPr>
            <p:ph type="subTitle" idx="1"/>
          </p:nvPr>
        </p:nvSpPr>
        <p:spPr>
          <a:xfrm>
            <a:off x="1851660" y="3886200"/>
            <a:ext cx="8641080" cy="1752600"/>
          </a:xfrm>
        </p:spPr>
        <p:txBody>
          <a:bodyPr/>
          <a:lstStyle>
            <a:lvl1pPr marL="0" indent="0" algn="ctr">
              <a:buNone/>
              <a:defRPr>
                <a:solidFill>
                  <a:schemeClr val="tx1">
                    <a:tint val="75000"/>
                  </a:schemeClr>
                </a:solidFill>
              </a:defRPr>
            </a:lvl1pPr>
            <a:lvl2pPr marL="613600" indent="0" algn="ctr">
              <a:buNone/>
              <a:defRPr>
                <a:solidFill>
                  <a:schemeClr val="tx1">
                    <a:tint val="75000"/>
                  </a:schemeClr>
                </a:solidFill>
              </a:defRPr>
            </a:lvl2pPr>
            <a:lvl3pPr marL="1227192" indent="0" algn="ctr">
              <a:buNone/>
              <a:defRPr>
                <a:solidFill>
                  <a:schemeClr val="tx1">
                    <a:tint val="75000"/>
                  </a:schemeClr>
                </a:solidFill>
              </a:defRPr>
            </a:lvl3pPr>
            <a:lvl4pPr marL="1840779" indent="0" algn="ctr">
              <a:buNone/>
              <a:defRPr>
                <a:solidFill>
                  <a:schemeClr val="tx1">
                    <a:tint val="75000"/>
                  </a:schemeClr>
                </a:solidFill>
              </a:defRPr>
            </a:lvl4pPr>
            <a:lvl5pPr marL="2454377" indent="0" algn="ctr">
              <a:buNone/>
              <a:defRPr>
                <a:solidFill>
                  <a:schemeClr val="tx1">
                    <a:tint val="75000"/>
                  </a:schemeClr>
                </a:solidFill>
              </a:defRPr>
            </a:lvl5pPr>
            <a:lvl6pPr marL="3067964" indent="0" algn="ctr">
              <a:buNone/>
              <a:defRPr>
                <a:solidFill>
                  <a:schemeClr val="tx1">
                    <a:tint val="75000"/>
                  </a:schemeClr>
                </a:solidFill>
              </a:defRPr>
            </a:lvl6pPr>
            <a:lvl7pPr marL="3681562" indent="0" algn="ctr">
              <a:buNone/>
              <a:defRPr>
                <a:solidFill>
                  <a:schemeClr val="tx1">
                    <a:tint val="75000"/>
                  </a:schemeClr>
                </a:solidFill>
              </a:defRPr>
            </a:lvl7pPr>
            <a:lvl8pPr marL="4295158" indent="0" algn="ctr">
              <a:buNone/>
              <a:defRPr>
                <a:solidFill>
                  <a:schemeClr val="tx1">
                    <a:tint val="75000"/>
                  </a:schemeClr>
                </a:solidFill>
              </a:defRPr>
            </a:lvl8pPr>
            <a:lvl9pPr marL="490874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2461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6813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75124" y="4406926"/>
            <a:ext cx="10492740" cy="1362075"/>
          </a:xfrm>
        </p:spPr>
        <p:txBody>
          <a:bodyPr anchor="t"/>
          <a:lstStyle>
            <a:lvl1pPr algn="l">
              <a:defRPr sz="5400" b="1" cap="all"/>
            </a:lvl1pPr>
          </a:lstStyle>
          <a:p>
            <a:r>
              <a:rPr lang="zh-CN" altLang="en-US"/>
              <a:t>单击此处编辑母版标题样式</a:t>
            </a:r>
          </a:p>
        </p:txBody>
      </p:sp>
      <p:sp>
        <p:nvSpPr>
          <p:cNvPr id="3" name="文本占位符 2"/>
          <p:cNvSpPr>
            <a:spLocks noGrp="1"/>
          </p:cNvSpPr>
          <p:nvPr>
            <p:ph type="body" idx="1"/>
          </p:nvPr>
        </p:nvSpPr>
        <p:spPr>
          <a:xfrm>
            <a:off x="975124" y="2906737"/>
            <a:ext cx="10492740" cy="1500187"/>
          </a:xfrm>
        </p:spPr>
        <p:txBody>
          <a:bodyPr anchor="b"/>
          <a:lstStyle>
            <a:lvl1pPr marL="0" indent="0">
              <a:buNone/>
              <a:defRPr sz="2700">
                <a:solidFill>
                  <a:schemeClr val="tx1">
                    <a:tint val="75000"/>
                  </a:schemeClr>
                </a:solidFill>
              </a:defRPr>
            </a:lvl1pPr>
            <a:lvl2pPr marL="613600" indent="0">
              <a:buNone/>
              <a:defRPr sz="2400">
                <a:solidFill>
                  <a:schemeClr val="tx1">
                    <a:tint val="75000"/>
                  </a:schemeClr>
                </a:solidFill>
              </a:defRPr>
            </a:lvl2pPr>
            <a:lvl3pPr marL="1227192" indent="0">
              <a:buNone/>
              <a:defRPr sz="2200">
                <a:solidFill>
                  <a:schemeClr val="tx1">
                    <a:tint val="75000"/>
                  </a:schemeClr>
                </a:solidFill>
              </a:defRPr>
            </a:lvl3pPr>
            <a:lvl4pPr marL="1840779" indent="0">
              <a:buNone/>
              <a:defRPr sz="1900">
                <a:solidFill>
                  <a:schemeClr val="tx1">
                    <a:tint val="75000"/>
                  </a:schemeClr>
                </a:solidFill>
              </a:defRPr>
            </a:lvl4pPr>
            <a:lvl5pPr marL="2454377" indent="0">
              <a:buNone/>
              <a:defRPr sz="1900">
                <a:solidFill>
                  <a:schemeClr val="tx1">
                    <a:tint val="75000"/>
                  </a:schemeClr>
                </a:solidFill>
              </a:defRPr>
            </a:lvl5pPr>
            <a:lvl6pPr marL="3067964" indent="0">
              <a:buNone/>
              <a:defRPr sz="1900">
                <a:solidFill>
                  <a:schemeClr val="tx1">
                    <a:tint val="75000"/>
                  </a:schemeClr>
                </a:solidFill>
              </a:defRPr>
            </a:lvl6pPr>
            <a:lvl7pPr marL="3681562" indent="0">
              <a:buNone/>
              <a:defRPr sz="1900">
                <a:solidFill>
                  <a:schemeClr val="tx1">
                    <a:tint val="75000"/>
                  </a:schemeClr>
                </a:solidFill>
              </a:defRPr>
            </a:lvl7pPr>
            <a:lvl8pPr marL="4295158" indent="0">
              <a:buNone/>
              <a:defRPr sz="1900">
                <a:solidFill>
                  <a:schemeClr val="tx1">
                    <a:tint val="75000"/>
                  </a:schemeClr>
                </a:solidFill>
              </a:defRPr>
            </a:lvl8pPr>
            <a:lvl9pPr marL="490874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52051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17220" y="1200175"/>
            <a:ext cx="5452110" cy="339407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75070" y="1200175"/>
            <a:ext cx="5452110" cy="339407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0074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17221" y="274639"/>
            <a:ext cx="1110996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17220" y="1535133"/>
            <a:ext cx="5454254" cy="639763"/>
          </a:xfrm>
        </p:spPr>
        <p:txBody>
          <a:bodyPr anchor="b"/>
          <a:lstStyle>
            <a:lvl1pPr marL="0" indent="0">
              <a:buNone/>
              <a:defRPr sz="3200" b="1"/>
            </a:lvl1pPr>
            <a:lvl2pPr marL="613600" indent="0">
              <a:buNone/>
              <a:defRPr sz="2700" b="1"/>
            </a:lvl2pPr>
            <a:lvl3pPr marL="1227192" indent="0">
              <a:buNone/>
              <a:defRPr sz="2400" b="1"/>
            </a:lvl3pPr>
            <a:lvl4pPr marL="1840779" indent="0">
              <a:buNone/>
              <a:defRPr sz="2200" b="1"/>
            </a:lvl4pPr>
            <a:lvl5pPr marL="2454377" indent="0">
              <a:buNone/>
              <a:defRPr sz="2200" b="1"/>
            </a:lvl5pPr>
            <a:lvl6pPr marL="3067964" indent="0">
              <a:buNone/>
              <a:defRPr sz="2200" b="1"/>
            </a:lvl6pPr>
            <a:lvl7pPr marL="3681562" indent="0">
              <a:buNone/>
              <a:defRPr sz="2200" b="1"/>
            </a:lvl7pPr>
            <a:lvl8pPr marL="4295158" indent="0">
              <a:buNone/>
              <a:defRPr sz="2200" b="1"/>
            </a:lvl8pPr>
            <a:lvl9pPr marL="4908748" indent="0">
              <a:buNone/>
              <a:defRPr sz="2200" b="1"/>
            </a:lvl9pPr>
          </a:lstStyle>
          <a:p>
            <a:pPr lvl="0"/>
            <a:r>
              <a:rPr lang="zh-CN" altLang="en-US"/>
              <a:t>单击此处编辑母版文本样式</a:t>
            </a:r>
          </a:p>
        </p:txBody>
      </p:sp>
      <p:sp>
        <p:nvSpPr>
          <p:cNvPr id="4" name="内容占位符 3"/>
          <p:cNvSpPr>
            <a:spLocks noGrp="1"/>
          </p:cNvSpPr>
          <p:nvPr>
            <p:ph sz="half" idx="2"/>
          </p:nvPr>
        </p:nvSpPr>
        <p:spPr>
          <a:xfrm>
            <a:off x="617220" y="2174875"/>
            <a:ext cx="5454254"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70788" y="1535133"/>
            <a:ext cx="5456396" cy="639763"/>
          </a:xfrm>
        </p:spPr>
        <p:txBody>
          <a:bodyPr anchor="b"/>
          <a:lstStyle>
            <a:lvl1pPr marL="0" indent="0">
              <a:buNone/>
              <a:defRPr sz="3200" b="1"/>
            </a:lvl1pPr>
            <a:lvl2pPr marL="613600" indent="0">
              <a:buNone/>
              <a:defRPr sz="2700" b="1"/>
            </a:lvl2pPr>
            <a:lvl3pPr marL="1227192" indent="0">
              <a:buNone/>
              <a:defRPr sz="2400" b="1"/>
            </a:lvl3pPr>
            <a:lvl4pPr marL="1840779" indent="0">
              <a:buNone/>
              <a:defRPr sz="2200" b="1"/>
            </a:lvl4pPr>
            <a:lvl5pPr marL="2454377" indent="0">
              <a:buNone/>
              <a:defRPr sz="2200" b="1"/>
            </a:lvl5pPr>
            <a:lvl6pPr marL="3067964" indent="0">
              <a:buNone/>
              <a:defRPr sz="2200" b="1"/>
            </a:lvl6pPr>
            <a:lvl7pPr marL="3681562" indent="0">
              <a:buNone/>
              <a:defRPr sz="2200" b="1"/>
            </a:lvl7pPr>
            <a:lvl8pPr marL="4295158" indent="0">
              <a:buNone/>
              <a:defRPr sz="2200" b="1"/>
            </a:lvl8pPr>
            <a:lvl9pPr marL="4908748" indent="0">
              <a:buNone/>
              <a:defRPr sz="2200" b="1"/>
            </a:lvl9pPr>
          </a:lstStyle>
          <a:p>
            <a:pPr lvl="0"/>
            <a:r>
              <a:rPr lang="zh-CN" altLang="en-US"/>
              <a:t>单击此处编辑母版文本样式</a:t>
            </a:r>
          </a:p>
        </p:txBody>
      </p:sp>
      <p:sp>
        <p:nvSpPr>
          <p:cNvPr id="6" name="内容占位符 5"/>
          <p:cNvSpPr>
            <a:spLocks noGrp="1"/>
          </p:cNvSpPr>
          <p:nvPr>
            <p:ph sz="quarter" idx="4"/>
          </p:nvPr>
        </p:nvSpPr>
        <p:spPr>
          <a:xfrm>
            <a:off x="6270788" y="2174875"/>
            <a:ext cx="5456396"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324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5"/>
          <p:cNvSpPr>
            <a:spLocks noGrp="1"/>
          </p:cNvSpPr>
          <p:nvPr>
            <p:ph type="dt" sz="half" idx="10"/>
          </p:nvPr>
        </p:nvSpPr>
        <p:spPr/>
        <p:txBody>
          <a:bodyPr rtlCol="0"/>
          <a:lstStyle>
            <a:lvl1pPr>
              <a:defRPr/>
            </a:lvl1pPr>
          </a:lstStyle>
          <a:p>
            <a:pPr>
              <a:defRPr/>
            </a:pPr>
            <a:endParaRPr lang="en-US"/>
          </a:p>
        </p:txBody>
      </p:sp>
      <p:sp>
        <p:nvSpPr>
          <p:cNvPr id="4" name="Nơi giữ chỗ cho Số hiệu Bản chiếu 6"/>
          <p:cNvSpPr>
            <a:spLocks noGrp="1"/>
          </p:cNvSpPr>
          <p:nvPr>
            <p:ph type="sldNum" sz="quarter" idx="11"/>
          </p:nvPr>
        </p:nvSpPr>
        <p:spPr/>
        <p:txBody>
          <a:bodyPr rtlCol="0"/>
          <a:lstStyle>
            <a:lvl1pPr>
              <a:defRPr/>
            </a:lvl1pPr>
          </a:lstStyle>
          <a:p>
            <a:pPr>
              <a:defRPr/>
            </a:pPr>
            <a:fld id="{0C9AB9BE-9D33-41ED-8BB4-8EC46C838553}" type="slidenum">
              <a:rPr lang="en-US"/>
              <a:pPr>
                <a:defRPr/>
              </a:pPr>
              <a:t>‹#›</a:t>
            </a:fld>
            <a:endParaRPr lang="en-US"/>
          </a:p>
        </p:txBody>
      </p:sp>
      <p:sp>
        <p:nvSpPr>
          <p:cNvPr id="5" name="Nơi giữ chỗ cho Chân trang 7"/>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234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132021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17245" y="273074"/>
            <a:ext cx="4061223"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826341" y="273078"/>
            <a:ext cx="6900863"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7245" y="1435105"/>
            <a:ext cx="4061223" cy="4691063"/>
          </a:xfrm>
        </p:spPr>
        <p:txBody>
          <a:bodyPr/>
          <a:lstStyle>
            <a:lvl1pPr marL="0" indent="0">
              <a:buNone/>
              <a:defRPr sz="1900"/>
            </a:lvl1pPr>
            <a:lvl2pPr marL="613600" indent="0">
              <a:buNone/>
              <a:defRPr sz="1600"/>
            </a:lvl2pPr>
            <a:lvl3pPr marL="1227192" indent="0">
              <a:buNone/>
              <a:defRPr sz="1300"/>
            </a:lvl3pPr>
            <a:lvl4pPr marL="1840779" indent="0">
              <a:buNone/>
              <a:defRPr sz="1200"/>
            </a:lvl4pPr>
            <a:lvl5pPr marL="2454377" indent="0">
              <a:buNone/>
              <a:defRPr sz="1200"/>
            </a:lvl5pPr>
            <a:lvl6pPr marL="3067964" indent="0">
              <a:buNone/>
              <a:defRPr sz="1200"/>
            </a:lvl6pPr>
            <a:lvl7pPr marL="3681562" indent="0">
              <a:buNone/>
              <a:defRPr sz="1200"/>
            </a:lvl7pPr>
            <a:lvl8pPr marL="4295158" indent="0">
              <a:buNone/>
              <a:defRPr sz="1200"/>
            </a:lvl8pPr>
            <a:lvl9pPr marL="490874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9916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419589" y="4800625"/>
            <a:ext cx="7406640"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419589" y="612775"/>
            <a:ext cx="7406640" cy="4114800"/>
          </a:xfrm>
        </p:spPr>
        <p:txBody>
          <a:bodyPr/>
          <a:lstStyle>
            <a:lvl1pPr marL="0" indent="0">
              <a:buNone/>
              <a:defRPr sz="4300"/>
            </a:lvl1pPr>
            <a:lvl2pPr marL="613600" indent="0">
              <a:buNone/>
              <a:defRPr sz="3800"/>
            </a:lvl2pPr>
            <a:lvl3pPr marL="1227192" indent="0">
              <a:buNone/>
              <a:defRPr sz="3200"/>
            </a:lvl3pPr>
            <a:lvl4pPr marL="1840779" indent="0">
              <a:buNone/>
              <a:defRPr sz="2700"/>
            </a:lvl4pPr>
            <a:lvl5pPr marL="2454377" indent="0">
              <a:buNone/>
              <a:defRPr sz="2700"/>
            </a:lvl5pPr>
            <a:lvl6pPr marL="3067964" indent="0">
              <a:buNone/>
              <a:defRPr sz="2700"/>
            </a:lvl6pPr>
            <a:lvl7pPr marL="3681562" indent="0">
              <a:buNone/>
              <a:defRPr sz="2700"/>
            </a:lvl7pPr>
            <a:lvl8pPr marL="4295158" indent="0">
              <a:buNone/>
              <a:defRPr sz="2700"/>
            </a:lvl8pPr>
            <a:lvl9pPr marL="4908748" indent="0">
              <a:buNone/>
              <a:defRPr sz="2700"/>
            </a:lvl9pPr>
          </a:lstStyle>
          <a:p>
            <a:endParaRPr lang="zh-CN" altLang="en-US"/>
          </a:p>
        </p:txBody>
      </p:sp>
      <p:sp>
        <p:nvSpPr>
          <p:cNvPr id="4" name="文本占位符 3"/>
          <p:cNvSpPr>
            <a:spLocks noGrp="1"/>
          </p:cNvSpPr>
          <p:nvPr>
            <p:ph type="body" sz="half" idx="2"/>
          </p:nvPr>
        </p:nvSpPr>
        <p:spPr>
          <a:xfrm>
            <a:off x="2419589" y="5367364"/>
            <a:ext cx="7406640" cy="804863"/>
          </a:xfrm>
        </p:spPr>
        <p:txBody>
          <a:bodyPr/>
          <a:lstStyle>
            <a:lvl1pPr marL="0" indent="0">
              <a:buNone/>
              <a:defRPr sz="1900"/>
            </a:lvl1pPr>
            <a:lvl2pPr marL="613600" indent="0">
              <a:buNone/>
              <a:defRPr sz="1600"/>
            </a:lvl2pPr>
            <a:lvl3pPr marL="1227192" indent="0">
              <a:buNone/>
              <a:defRPr sz="1300"/>
            </a:lvl3pPr>
            <a:lvl4pPr marL="1840779" indent="0">
              <a:buNone/>
              <a:defRPr sz="1200"/>
            </a:lvl4pPr>
            <a:lvl5pPr marL="2454377" indent="0">
              <a:buNone/>
              <a:defRPr sz="1200"/>
            </a:lvl5pPr>
            <a:lvl6pPr marL="3067964" indent="0">
              <a:buNone/>
              <a:defRPr sz="1200"/>
            </a:lvl6pPr>
            <a:lvl7pPr marL="3681562" indent="0">
              <a:buNone/>
              <a:defRPr sz="1200"/>
            </a:lvl7pPr>
            <a:lvl8pPr marL="4295158" indent="0">
              <a:buNone/>
              <a:defRPr sz="1200"/>
            </a:lvl8pPr>
            <a:lvl9pPr marL="490874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05684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42112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949691" y="206399"/>
            <a:ext cx="277749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17220" y="206399"/>
            <a:ext cx="812673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2021/10/10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0679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0" name="Google Shape;10;p2"/>
          <p:cNvGrpSpPr/>
          <p:nvPr/>
        </p:nvGrpSpPr>
        <p:grpSpPr>
          <a:xfrm>
            <a:off x="-591501" y="-1382400"/>
            <a:ext cx="13167536" cy="9447064"/>
            <a:chOff x="-438149" y="-1036800"/>
            <a:chExt cx="9753730" cy="7085298"/>
          </a:xfrm>
        </p:grpSpPr>
        <p:sp>
          <p:nvSpPr>
            <p:cNvPr id="11" name="Google Shape;11;p2"/>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 name="Google Shape;12;p2"/>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 name="Google Shape;13;p2"/>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 name="Google Shape;14;p2"/>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 name="Google Shape;15;p2"/>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 name="Google Shape;16;p2"/>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 name="Google Shape;17;p2"/>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 name="Google Shape;18;p2"/>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 name="Google Shape;19;p2"/>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 name="Google Shape;20;p2"/>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 name="Google Shape;21;p2"/>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 name="Google Shape;22;p2"/>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 name="Google Shape;23;p2"/>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 name="Google Shape;24;p2"/>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 name="Google Shape;25;p2"/>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 name="Google Shape;26;p2"/>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 name="Google Shape;27;p2"/>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 name="Google Shape;28;p2"/>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 name="Google Shape;29;p2"/>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 name="Google Shape;30;p2"/>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 name="Google Shape;31;p2"/>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 name="Google Shape;32;p2"/>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 name="Google Shape;33;p2"/>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 name="Google Shape;34;p2"/>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35" name="Google Shape;35;p2"/>
          <p:cNvGrpSpPr/>
          <p:nvPr/>
        </p:nvGrpSpPr>
        <p:grpSpPr>
          <a:xfrm>
            <a:off x="8577771" y="6115140"/>
            <a:ext cx="1161501" cy="1180633"/>
            <a:chOff x="4228489" y="3826381"/>
            <a:chExt cx="860371" cy="885475"/>
          </a:xfrm>
        </p:grpSpPr>
        <p:sp>
          <p:nvSpPr>
            <p:cNvPr id="36" name="Google Shape;36;p2"/>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 name="Google Shape;37;p2"/>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 name="Google Shape;38;p2"/>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 name="Google Shape;39;p2"/>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 name="Google Shape;40;p2"/>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 name="Google Shape;41;p2"/>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 name="Google Shape;42;p2"/>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 name="Google Shape;43;p2"/>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4" name="Google Shape;44;p2"/>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 name="Google Shape;45;p2"/>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 name="Google Shape;46;p2"/>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 name="Google Shape;47;p2"/>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48" name="Google Shape;48;p2"/>
          <p:cNvGrpSpPr/>
          <p:nvPr/>
        </p:nvGrpSpPr>
        <p:grpSpPr>
          <a:xfrm>
            <a:off x="8228841" y="5935773"/>
            <a:ext cx="909342" cy="589304"/>
            <a:chOff x="3804261" y="3748079"/>
            <a:chExt cx="673587" cy="441978"/>
          </a:xfrm>
        </p:grpSpPr>
        <p:sp>
          <p:nvSpPr>
            <p:cNvPr id="49" name="Google Shape;49;p2"/>
            <p:cNvSpPr/>
            <p:nvPr/>
          </p:nvSpPr>
          <p:spPr>
            <a:xfrm>
              <a:off x="3804261"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 name="Google Shape;50;p2"/>
            <p:cNvSpPr/>
            <p:nvPr/>
          </p:nvSpPr>
          <p:spPr>
            <a:xfrm>
              <a:off x="3928627"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 name="Google Shape;51;p2"/>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 name="Google Shape;52;p2"/>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 name="Google Shape;53;p2"/>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 name="Google Shape;54;p2"/>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 name="Google Shape;55;p2"/>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 name="Google Shape;56;p2"/>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 name="Google Shape;57;p2"/>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 name="Google Shape;58;p2"/>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 name="Google Shape;59;p2"/>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 name="Google Shape;60;p2"/>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 name="Google Shape;61;p2"/>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 name="Google Shape;62;p2"/>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 name="Google Shape;63;p2"/>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 name="Google Shape;64;p2"/>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 name="Google Shape;65;p2"/>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 name="Google Shape;66;p2"/>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 name="Google Shape;67;p2"/>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 name="Google Shape;68;p2"/>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 name="Google Shape;69;p2"/>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 name="Google Shape;70;p2"/>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 name="Google Shape;71;p2"/>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 name="Google Shape;72;p2"/>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 name="Google Shape;73;p2"/>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 name="Google Shape;74;p2"/>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 name="Google Shape;75;p2"/>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 name="Google Shape;76;p2"/>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 name="Google Shape;77;p2"/>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78" name="Google Shape;78;p2"/>
          <p:cNvGrpSpPr/>
          <p:nvPr/>
        </p:nvGrpSpPr>
        <p:grpSpPr>
          <a:xfrm>
            <a:off x="689216" y="5935770"/>
            <a:ext cx="1124418" cy="1183027"/>
            <a:chOff x="2293493" y="3811393"/>
            <a:chExt cx="832902" cy="887270"/>
          </a:xfrm>
        </p:grpSpPr>
        <p:sp>
          <p:nvSpPr>
            <p:cNvPr id="79" name="Google Shape;79;p2"/>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 name="Google Shape;80;p2"/>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 name="Google Shape;81;p2"/>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 name="Google Shape;82;p2"/>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 name="Google Shape;83;p2"/>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 name="Google Shape;84;p2"/>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 name="Google Shape;85;p2"/>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86" name="Google Shape;86;p2"/>
          <p:cNvGrpSpPr/>
          <p:nvPr/>
        </p:nvGrpSpPr>
        <p:grpSpPr>
          <a:xfrm>
            <a:off x="11032428" y="5054311"/>
            <a:ext cx="1543598" cy="1686181"/>
            <a:chOff x="6758394" y="3187198"/>
            <a:chExt cx="1143406" cy="1264636"/>
          </a:xfrm>
        </p:grpSpPr>
        <p:sp>
          <p:nvSpPr>
            <p:cNvPr id="87" name="Google Shape;87;p2"/>
            <p:cNvSpPr/>
            <p:nvPr/>
          </p:nvSpPr>
          <p:spPr>
            <a:xfrm>
              <a:off x="6758394" y="3187198"/>
              <a:ext cx="1143406" cy="1131570"/>
            </a:xfrm>
            <a:custGeom>
              <a:avLst/>
              <a:gdLst/>
              <a:ahLst/>
              <a:cxnLst/>
              <a:rect l="l" t="t" r="r" b="b"/>
              <a:pathLst>
                <a:path w="43180" h="42733" extrusionOk="0">
                  <a:moveTo>
                    <a:pt x="7315" y="1"/>
                  </a:moveTo>
                  <a:lnTo>
                    <a:pt x="0" y="41411"/>
                  </a:lnTo>
                  <a:lnTo>
                    <a:pt x="7433" y="42732"/>
                  </a:lnTo>
                  <a:cubicBezTo>
                    <a:pt x="14087" y="28079"/>
                    <a:pt x="27135" y="16518"/>
                    <a:pt x="42330" y="11209"/>
                  </a:cubicBezTo>
                  <a:lnTo>
                    <a:pt x="43180" y="6348"/>
                  </a:lnTo>
                  <a:lnTo>
                    <a:pt x="39239" y="5640"/>
                  </a:lnTo>
                  <a:lnTo>
                    <a:pt x="38909" y="7599"/>
                  </a:lnTo>
                  <a:cubicBezTo>
                    <a:pt x="39967" y="8436"/>
                    <a:pt x="39336" y="10078"/>
                    <a:pt x="38094" y="10078"/>
                  </a:cubicBezTo>
                  <a:cubicBezTo>
                    <a:pt x="38007" y="10078"/>
                    <a:pt x="37916" y="10070"/>
                    <a:pt x="37824" y="10053"/>
                  </a:cubicBezTo>
                  <a:cubicBezTo>
                    <a:pt x="36408" y="9817"/>
                    <a:pt x="36266" y="7811"/>
                    <a:pt x="37658" y="7386"/>
                  </a:cubicBezTo>
                  <a:lnTo>
                    <a:pt x="37989" y="5428"/>
                  </a:lnTo>
                  <a:lnTo>
                    <a:pt x="34803" y="4862"/>
                  </a:lnTo>
                  <a:lnTo>
                    <a:pt x="34449" y="6820"/>
                  </a:lnTo>
                  <a:cubicBezTo>
                    <a:pt x="35514" y="7641"/>
                    <a:pt x="34869" y="9295"/>
                    <a:pt x="33612" y="9295"/>
                  </a:cubicBezTo>
                  <a:cubicBezTo>
                    <a:pt x="33532" y="9295"/>
                    <a:pt x="33449" y="9288"/>
                    <a:pt x="33364" y="9274"/>
                  </a:cubicBezTo>
                  <a:cubicBezTo>
                    <a:pt x="31948" y="9014"/>
                    <a:pt x="31807" y="7032"/>
                    <a:pt x="33199" y="6608"/>
                  </a:cubicBezTo>
                  <a:lnTo>
                    <a:pt x="33553" y="4626"/>
                  </a:lnTo>
                  <a:lnTo>
                    <a:pt x="30344" y="4059"/>
                  </a:lnTo>
                  <a:lnTo>
                    <a:pt x="29990" y="6041"/>
                  </a:lnTo>
                  <a:cubicBezTo>
                    <a:pt x="31070" y="6857"/>
                    <a:pt x="30420" y="8497"/>
                    <a:pt x="29175" y="8497"/>
                  </a:cubicBezTo>
                  <a:cubicBezTo>
                    <a:pt x="29088" y="8497"/>
                    <a:pt x="28998" y="8489"/>
                    <a:pt x="28905" y="8472"/>
                  </a:cubicBezTo>
                  <a:cubicBezTo>
                    <a:pt x="27489" y="8236"/>
                    <a:pt x="27371" y="6254"/>
                    <a:pt x="28739" y="5805"/>
                  </a:cubicBezTo>
                  <a:lnTo>
                    <a:pt x="29093" y="3847"/>
                  </a:lnTo>
                  <a:lnTo>
                    <a:pt x="25884" y="3281"/>
                  </a:lnTo>
                  <a:lnTo>
                    <a:pt x="25530" y="5239"/>
                  </a:lnTo>
                  <a:cubicBezTo>
                    <a:pt x="26612" y="6056"/>
                    <a:pt x="25980" y="7718"/>
                    <a:pt x="24736" y="7718"/>
                  </a:cubicBezTo>
                  <a:cubicBezTo>
                    <a:pt x="24650" y="7718"/>
                    <a:pt x="24561" y="7710"/>
                    <a:pt x="24469" y="7693"/>
                  </a:cubicBezTo>
                  <a:cubicBezTo>
                    <a:pt x="23029" y="7434"/>
                    <a:pt x="22911" y="5452"/>
                    <a:pt x="24280" y="5027"/>
                  </a:cubicBezTo>
                  <a:lnTo>
                    <a:pt x="24634" y="3045"/>
                  </a:lnTo>
                  <a:lnTo>
                    <a:pt x="21425" y="2478"/>
                  </a:lnTo>
                  <a:lnTo>
                    <a:pt x="21095" y="4460"/>
                  </a:lnTo>
                  <a:cubicBezTo>
                    <a:pt x="22159" y="5281"/>
                    <a:pt x="21514" y="6935"/>
                    <a:pt x="20258" y="6935"/>
                  </a:cubicBezTo>
                  <a:cubicBezTo>
                    <a:pt x="20177" y="6935"/>
                    <a:pt x="20094" y="6929"/>
                    <a:pt x="20009" y="6914"/>
                  </a:cubicBezTo>
                  <a:cubicBezTo>
                    <a:pt x="18593" y="6655"/>
                    <a:pt x="18452" y="4673"/>
                    <a:pt x="19844" y="4225"/>
                  </a:cubicBezTo>
                  <a:lnTo>
                    <a:pt x="20174" y="2266"/>
                  </a:lnTo>
                  <a:lnTo>
                    <a:pt x="16989" y="1700"/>
                  </a:lnTo>
                  <a:lnTo>
                    <a:pt x="16611" y="3682"/>
                  </a:lnTo>
                  <a:cubicBezTo>
                    <a:pt x="17670" y="4498"/>
                    <a:pt x="17039" y="6137"/>
                    <a:pt x="15797" y="6137"/>
                  </a:cubicBezTo>
                  <a:cubicBezTo>
                    <a:pt x="15709" y="6137"/>
                    <a:pt x="15619" y="6129"/>
                    <a:pt x="15526" y="6112"/>
                  </a:cubicBezTo>
                  <a:cubicBezTo>
                    <a:pt x="14110" y="5876"/>
                    <a:pt x="13969" y="3894"/>
                    <a:pt x="15361" y="3446"/>
                  </a:cubicBezTo>
                  <a:lnTo>
                    <a:pt x="15715" y="1487"/>
                  </a:lnTo>
                  <a:lnTo>
                    <a:pt x="12506" y="921"/>
                  </a:lnTo>
                  <a:lnTo>
                    <a:pt x="12152" y="2880"/>
                  </a:lnTo>
                  <a:cubicBezTo>
                    <a:pt x="13233" y="3696"/>
                    <a:pt x="12581" y="5358"/>
                    <a:pt x="11334" y="5358"/>
                  </a:cubicBezTo>
                  <a:cubicBezTo>
                    <a:pt x="11248" y="5358"/>
                    <a:pt x="11158" y="5350"/>
                    <a:pt x="11067" y="5334"/>
                  </a:cubicBezTo>
                  <a:cubicBezTo>
                    <a:pt x="9651" y="5074"/>
                    <a:pt x="9533" y="3092"/>
                    <a:pt x="10901" y="2667"/>
                  </a:cubicBezTo>
                  <a:lnTo>
                    <a:pt x="11255" y="685"/>
                  </a:lnTo>
                  <a:lnTo>
                    <a:pt x="7315"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 name="Google Shape;88;p2"/>
            <p:cNvSpPr/>
            <p:nvPr/>
          </p:nvSpPr>
          <p:spPr>
            <a:xfrm>
              <a:off x="6955196" y="3483990"/>
              <a:ext cx="924126" cy="967844"/>
            </a:xfrm>
            <a:custGeom>
              <a:avLst/>
              <a:gdLst/>
              <a:ahLst/>
              <a:cxnLst/>
              <a:rect l="l" t="t" r="r" b="b"/>
              <a:pathLst>
                <a:path w="34899" h="36550" extrusionOk="0">
                  <a:moveTo>
                    <a:pt x="34898" y="1"/>
                  </a:moveTo>
                  <a:lnTo>
                    <a:pt x="34898" y="1"/>
                  </a:lnTo>
                  <a:cubicBezTo>
                    <a:pt x="19703" y="5310"/>
                    <a:pt x="6655" y="16871"/>
                    <a:pt x="1" y="31524"/>
                  </a:cubicBezTo>
                  <a:lnTo>
                    <a:pt x="28433" y="36550"/>
                  </a:lnTo>
                  <a:lnTo>
                    <a:pt x="34898" y="1"/>
                  </a:lnTo>
                  <a:close/>
                </a:path>
              </a:pathLst>
            </a:custGeom>
            <a:solidFill>
              <a:srgbClr val="F4F9F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 name="Google Shape;89;p2"/>
            <p:cNvSpPr/>
            <p:nvPr/>
          </p:nvSpPr>
          <p:spPr>
            <a:xfrm>
              <a:off x="6974579" y="3510868"/>
              <a:ext cx="791646" cy="163090"/>
            </a:xfrm>
            <a:custGeom>
              <a:avLst/>
              <a:gdLst/>
              <a:ahLst/>
              <a:cxnLst/>
              <a:rect l="l" t="t" r="r" b="b"/>
              <a:pathLst>
                <a:path w="29896" h="6159" extrusionOk="0">
                  <a:moveTo>
                    <a:pt x="166" y="0"/>
                  </a:moveTo>
                  <a:lnTo>
                    <a:pt x="0" y="897"/>
                  </a:lnTo>
                  <a:lnTo>
                    <a:pt x="29754" y="6159"/>
                  </a:lnTo>
                  <a:lnTo>
                    <a:pt x="29896" y="5239"/>
                  </a:lnTo>
                  <a:lnTo>
                    <a:pt x="16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 name="Google Shape;90;p2"/>
            <p:cNvSpPr/>
            <p:nvPr/>
          </p:nvSpPr>
          <p:spPr>
            <a:xfrm>
              <a:off x="6948946" y="3650816"/>
              <a:ext cx="791673" cy="163117"/>
            </a:xfrm>
            <a:custGeom>
              <a:avLst/>
              <a:gdLst/>
              <a:ahLst/>
              <a:cxnLst/>
              <a:rect l="l" t="t" r="r" b="b"/>
              <a:pathLst>
                <a:path w="29897" h="6160" extrusionOk="0">
                  <a:moveTo>
                    <a:pt x="166" y="1"/>
                  </a:moveTo>
                  <a:lnTo>
                    <a:pt x="1" y="897"/>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 name="Google Shape;91;p2"/>
            <p:cNvSpPr/>
            <p:nvPr/>
          </p:nvSpPr>
          <p:spPr>
            <a:xfrm>
              <a:off x="6924584" y="3791401"/>
              <a:ext cx="791646" cy="163117"/>
            </a:xfrm>
            <a:custGeom>
              <a:avLst/>
              <a:gdLst/>
              <a:ahLst/>
              <a:cxnLst/>
              <a:rect l="l" t="t" r="r" b="b"/>
              <a:pathLst>
                <a:path w="29896" h="6160" extrusionOk="0">
                  <a:moveTo>
                    <a:pt x="166" y="1"/>
                  </a:moveTo>
                  <a:lnTo>
                    <a:pt x="1" y="921"/>
                  </a:lnTo>
                  <a:lnTo>
                    <a:pt x="29731"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 name="Google Shape;92;p2"/>
            <p:cNvSpPr/>
            <p:nvPr/>
          </p:nvSpPr>
          <p:spPr>
            <a:xfrm>
              <a:off x="6899587" y="3931985"/>
              <a:ext cx="791673" cy="163090"/>
            </a:xfrm>
            <a:custGeom>
              <a:avLst/>
              <a:gdLst/>
              <a:ahLst/>
              <a:cxnLst/>
              <a:rect l="l" t="t" r="r" b="b"/>
              <a:pathLst>
                <a:path w="29897" h="6159" extrusionOk="0">
                  <a:moveTo>
                    <a:pt x="166" y="1"/>
                  </a:moveTo>
                  <a:lnTo>
                    <a:pt x="1" y="921"/>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 name="Google Shape;93;p2"/>
            <p:cNvSpPr/>
            <p:nvPr/>
          </p:nvSpPr>
          <p:spPr>
            <a:xfrm>
              <a:off x="6874616" y="4073205"/>
              <a:ext cx="792255" cy="162455"/>
            </a:xfrm>
            <a:custGeom>
              <a:avLst/>
              <a:gdLst/>
              <a:ahLst/>
              <a:cxnLst/>
              <a:rect l="l" t="t" r="r" b="b"/>
              <a:pathLst>
                <a:path w="29919" h="6135" extrusionOk="0">
                  <a:moveTo>
                    <a:pt x="165" y="0"/>
                  </a:moveTo>
                  <a:lnTo>
                    <a:pt x="0" y="897"/>
                  </a:lnTo>
                  <a:lnTo>
                    <a:pt x="29754" y="6135"/>
                  </a:lnTo>
                  <a:lnTo>
                    <a:pt x="29919" y="5238"/>
                  </a:lnTo>
                  <a:lnTo>
                    <a:pt x="165"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94" name="Google Shape;94;p2"/>
          <p:cNvGrpSpPr/>
          <p:nvPr/>
        </p:nvGrpSpPr>
        <p:grpSpPr>
          <a:xfrm rot="-887728">
            <a:off x="60776" y="1259819"/>
            <a:ext cx="563683" cy="971257"/>
            <a:chOff x="1643692" y="2100656"/>
            <a:chExt cx="571730" cy="908611"/>
          </a:xfrm>
        </p:grpSpPr>
        <p:sp>
          <p:nvSpPr>
            <p:cNvPr id="95" name="Google Shape;95;p2"/>
            <p:cNvSpPr/>
            <p:nvPr/>
          </p:nvSpPr>
          <p:spPr>
            <a:xfrm>
              <a:off x="1729303" y="2293724"/>
              <a:ext cx="128719" cy="66888"/>
            </a:xfrm>
            <a:custGeom>
              <a:avLst/>
              <a:gdLst/>
              <a:ahLst/>
              <a:cxnLst/>
              <a:rect l="l" t="t" r="r" b="b"/>
              <a:pathLst>
                <a:path w="4861" h="2526" extrusionOk="0">
                  <a:moveTo>
                    <a:pt x="4601" y="1"/>
                  </a:moveTo>
                  <a:lnTo>
                    <a:pt x="3020" y="661"/>
                  </a:lnTo>
                  <a:lnTo>
                    <a:pt x="1605" y="1251"/>
                  </a:lnTo>
                  <a:lnTo>
                    <a:pt x="0" y="1912"/>
                  </a:lnTo>
                  <a:lnTo>
                    <a:pt x="236" y="2431"/>
                  </a:lnTo>
                  <a:cubicBezTo>
                    <a:pt x="236" y="2478"/>
                    <a:pt x="260" y="2502"/>
                    <a:pt x="260" y="2525"/>
                  </a:cubicBezTo>
                  <a:lnTo>
                    <a:pt x="4861" y="638"/>
                  </a:lnTo>
                  <a:cubicBezTo>
                    <a:pt x="4837" y="591"/>
                    <a:pt x="4837" y="567"/>
                    <a:pt x="4814" y="543"/>
                  </a:cubicBezTo>
                  <a:lnTo>
                    <a:pt x="4601" y="1"/>
                  </a:lnTo>
                  <a:close/>
                </a:path>
              </a:pathLst>
            </a:custGeom>
            <a:solidFill>
              <a:srgbClr val="EAEAE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 name="Google Shape;96;p2"/>
            <p:cNvSpPr/>
            <p:nvPr/>
          </p:nvSpPr>
          <p:spPr>
            <a:xfrm>
              <a:off x="1643692" y="2306991"/>
              <a:ext cx="571730" cy="702276"/>
            </a:xfrm>
            <a:custGeom>
              <a:avLst/>
              <a:gdLst/>
              <a:ahLst/>
              <a:cxnLst/>
              <a:rect l="l" t="t" r="r" b="b"/>
              <a:pathLst>
                <a:path w="21591" h="26521" extrusionOk="0">
                  <a:moveTo>
                    <a:pt x="11305" y="1"/>
                  </a:moveTo>
                  <a:cubicBezTo>
                    <a:pt x="10967" y="1"/>
                    <a:pt x="10622" y="67"/>
                    <a:pt x="10288" y="208"/>
                  </a:cubicBezTo>
                  <a:lnTo>
                    <a:pt x="9344" y="585"/>
                  </a:lnTo>
                  <a:cubicBezTo>
                    <a:pt x="9222" y="634"/>
                    <a:pt x="9096" y="657"/>
                    <a:pt x="8971" y="657"/>
                  </a:cubicBezTo>
                  <a:cubicBezTo>
                    <a:pt x="8613" y="657"/>
                    <a:pt x="8269" y="463"/>
                    <a:pt x="8094" y="113"/>
                  </a:cubicBezTo>
                  <a:lnTo>
                    <a:pt x="3493" y="2001"/>
                  </a:lnTo>
                  <a:cubicBezTo>
                    <a:pt x="3634" y="2496"/>
                    <a:pt x="3398" y="3015"/>
                    <a:pt x="2926" y="3228"/>
                  </a:cubicBezTo>
                  <a:lnTo>
                    <a:pt x="1983" y="3605"/>
                  </a:lnTo>
                  <a:cubicBezTo>
                    <a:pt x="638" y="4148"/>
                    <a:pt x="1" y="5682"/>
                    <a:pt x="543" y="7050"/>
                  </a:cubicBezTo>
                  <a:lnTo>
                    <a:pt x="7881" y="24888"/>
                  </a:lnTo>
                  <a:cubicBezTo>
                    <a:pt x="8293" y="25908"/>
                    <a:pt x="9288" y="26521"/>
                    <a:pt x="10331" y="26521"/>
                  </a:cubicBezTo>
                  <a:cubicBezTo>
                    <a:pt x="10664" y="26521"/>
                    <a:pt x="11001" y="26459"/>
                    <a:pt x="11326" y="26328"/>
                  </a:cubicBezTo>
                  <a:lnTo>
                    <a:pt x="14771" y="24912"/>
                  </a:lnTo>
                  <a:lnTo>
                    <a:pt x="16163" y="24322"/>
                  </a:lnTo>
                  <a:lnTo>
                    <a:pt x="19608" y="22930"/>
                  </a:lnTo>
                  <a:cubicBezTo>
                    <a:pt x="20953" y="22364"/>
                    <a:pt x="21590" y="20830"/>
                    <a:pt x="21048" y="19485"/>
                  </a:cubicBezTo>
                  <a:lnTo>
                    <a:pt x="13709" y="1623"/>
                  </a:lnTo>
                  <a:cubicBezTo>
                    <a:pt x="13301" y="612"/>
                    <a:pt x="12333" y="1"/>
                    <a:pt x="11305" y="1"/>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7" name="Google Shape;97;p2"/>
            <p:cNvSpPr/>
            <p:nvPr/>
          </p:nvSpPr>
          <p:spPr>
            <a:xfrm>
              <a:off x="1687437" y="2100656"/>
              <a:ext cx="183718" cy="257439"/>
            </a:xfrm>
            <a:custGeom>
              <a:avLst/>
              <a:gdLst/>
              <a:ahLst/>
              <a:cxnLst/>
              <a:rect l="l" t="t" r="r" b="b"/>
              <a:pathLst>
                <a:path w="6938" h="9722" extrusionOk="0">
                  <a:moveTo>
                    <a:pt x="641" y="0"/>
                  </a:moveTo>
                  <a:cubicBezTo>
                    <a:pt x="518" y="0"/>
                    <a:pt x="408" y="81"/>
                    <a:pt x="354" y="189"/>
                  </a:cubicBezTo>
                  <a:cubicBezTo>
                    <a:pt x="95" y="709"/>
                    <a:pt x="0" y="1275"/>
                    <a:pt x="47" y="1841"/>
                  </a:cubicBezTo>
                  <a:cubicBezTo>
                    <a:pt x="165" y="3257"/>
                    <a:pt x="1156" y="4484"/>
                    <a:pt x="1180" y="5923"/>
                  </a:cubicBezTo>
                  <a:lnTo>
                    <a:pt x="1864" y="5640"/>
                  </a:lnTo>
                  <a:cubicBezTo>
                    <a:pt x="1899" y="5624"/>
                    <a:pt x="1931" y="5617"/>
                    <a:pt x="1962" y="5617"/>
                  </a:cubicBezTo>
                  <a:cubicBezTo>
                    <a:pt x="2160" y="5617"/>
                    <a:pt x="2255" y="5915"/>
                    <a:pt x="2029" y="6018"/>
                  </a:cubicBezTo>
                  <a:lnTo>
                    <a:pt x="1345" y="6301"/>
                  </a:lnTo>
                  <a:cubicBezTo>
                    <a:pt x="567" y="6631"/>
                    <a:pt x="189" y="7528"/>
                    <a:pt x="496" y="8306"/>
                  </a:cubicBezTo>
                  <a:lnTo>
                    <a:pt x="1086" y="9722"/>
                  </a:lnTo>
                  <a:lnTo>
                    <a:pt x="3823" y="8613"/>
                  </a:lnTo>
                  <a:lnTo>
                    <a:pt x="4200" y="8448"/>
                  </a:lnTo>
                  <a:lnTo>
                    <a:pt x="6937" y="7339"/>
                  </a:lnTo>
                  <a:lnTo>
                    <a:pt x="6347" y="5923"/>
                  </a:lnTo>
                  <a:cubicBezTo>
                    <a:pt x="6116" y="5318"/>
                    <a:pt x="5535" y="4954"/>
                    <a:pt x="4929" y="4954"/>
                  </a:cubicBezTo>
                  <a:cubicBezTo>
                    <a:pt x="4732" y="4954"/>
                    <a:pt x="4533" y="4993"/>
                    <a:pt x="4342" y="5074"/>
                  </a:cubicBezTo>
                  <a:lnTo>
                    <a:pt x="3658" y="5357"/>
                  </a:lnTo>
                  <a:cubicBezTo>
                    <a:pt x="3625" y="5372"/>
                    <a:pt x="3594" y="5378"/>
                    <a:pt x="3565" y="5378"/>
                  </a:cubicBezTo>
                  <a:cubicBezTo>
                    <a:pt x="3368" y="5378"/>
                    <a:pt x="3286" y="5062"/>
                    <a:pt x="3492" y="4979"/>
                  </a:cubicBezTo>
                  <a:lnTo>
                    <a:pt x="4200" y="4696"/>
                  </a:lnTo>
                  <a:cubicBezTo>
                    <a:pt x="3209" y="3658"/>
                    <a:pt x="3044" y="2077"/>
                    <a:pt x="2124" y="992"/>
                  </a:cubicBezTo>
                  <a:cubicBezTo>
                    <a:pt x="1770" y="543"/>
                    <a:pt x="1298" y="213"/>
                    <a:pt x="755" y="24"/>
                  </a:cubicBezTo>
                  <a:cubicBezTo>
                    <a:pt x="717" y="8"/>
                    <a:pt x="678" y="0"/>
                    <a:pt x="641" y="0"/>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 name="Google Shape;98;p2"/>
            <p:cNvSpPr/>
            <p:nvPr/>
          </p:nvSpPr>
          <p:spPr>
            <a:xfrm>
              <a:off x="1723663" y="2292877"/>
              <a:ext cx="21899" cy="39217"/>
            </a:xfrm>
            <a:custGeom>
              <a:avLst/>
              <a:gdLst/>
              <a:ahLst/>
              <a:cxnLst/>
              <a:rect l="l" t="t" r="r" b="b"/>
              <a:pathLst>
                <a:path w="827" h="1481" extrusionOk="0">
                  <a:moveTo>
                    <a:pt x="175" y="0"/>
                  </a:moveTo>
                  <a:cubicBezTo>
                    <a:pt x="156" y="0"/>
                    <a:pt x="136" y="3"/>
                    <a:pt x="119" y="9"/>
                  </a:cubicBezTo>
                  <a:cubicBezTo>
                    <a:pt x="48" y="33"/>
                    <a:pt x="1" y="127"/>
                    <a:pt x="48" y="198"/>
                  </a:cubicBezTo>
                  <a:lnTo>
                    <a:pt x="520" y="1378"/>
                  </a:lnTo>
                  <a:cubicBezTo>
                    <a:pt x="538" y="1450"/>
                    <a:pt x="597" y="1481"/>
                    <a:pt x="656" y="1481"/>
                  </a:cubicBezTo>
                  <a:cubicBezTo>
                    <a:pt x="674" y="1481"/>
                    <a:pt x="692" y="1478"/>
                    <a:pt x="709" y="1472"/>
                  </a:cubicBezTo>
                  <a:cubicBezTo>
                    <a:pt x="803" y="1425"/>
                    <a:pt x="827" y="1354"/>
                    <a:pt x="803" y="1260"/>
                  </a:cubicBezTo>
                  <a:lnTo>
                    <a:pt x="331" y="80"/>
                  </a:lnTo>
                  <a:cubicBezTo>
                    <a:pt x="296" y="27"/>
                    <a:pt x="234" y="0"/>
                    <a:pt x="175" y="0"/>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 name="Google Shape;99;p2"/>
            <p:cNvSpPr/>
            <p:nvPr/>
          </p:nvSpPr>
          <p:spPr>
            <a:xfrm>
              <a:off x="1746780" y="2283503"/>
              <a:ext cx="21290" cy="39217"/>
            </a:xfrm>
            <a:custGeom>
              <a:avLst/>
              <a:gdLst/>
              <a:ahLst/>
              <a:cxnLst/>
              <a:rect l="l" t="t" r="r" b="b"/>
              <a:pathLst>
                <a:path w="804" h="1481" extrusionOk="0">
                  <a:moveTo>
                    <a:pt x="162" y="0"/>
                  </a:moveTo>
                  <a:cubicBezTo>
                    <a:pt x="141" y="0"/>
                    <a:pt x="119" y="3"/>
                    <a:pt x="95" y="9"/>
                  </a:cubicBezTo>
                  <a:cubicBezTo>
                    <a:pt x="24" y="33"/>
                    <a:pt x="1" y="127"/>
                    <a:pt x="24" y="198"/>
                  </a:cubicBezTo>
                  <a:lnTo>
                    <a:pt x="496" y="1378"/>
                  </a:lnTo>
                  <a:cubicBezTo>
                    <a:pt x="532" y="1450"/>
                    <a:pt x="582" y="1481"/>
                    <a:pt x="646" y="1481"/>
                  </a:cubicBezTo>
                  <a:cubicBezTo>
                    <a:pt x="665" y="1481"/>
                    <a:pt x="686" y="1478"/>
                    <a:pt x="709" y="1472"/>
                  </a:cubicBezTo>
                  <a:cubicBezTo>
                    <a:pt x="779" y="1448"/>
                    <a:pt x="803" y="1354"/>
                    <a:pt x="779" y="1260"/>
                  </a:cubicBezTo>
                  <a:lnTo>
                    <a:pt x="308" y="80"/>
                  </a:lnTo>
                  <a:cubicBezTo>
                    <a:pt x="272" y="27"/>
                    <a:pt x="224" y="0"/>
                    <a:pt x="162" y="0"/>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 name="Google Shape;100;p2"/>
            <p:cNvSpPr/>
            <p:nvPr/>
          </p:nvSpPr>
          <p:spPr>
            <a:xfrm>
              <a:off x="1769288" y="2274129"/>
              <a:ext cx="21899" cy="39217"/>
            </a:xfrm>
            <a:custGeom>
              <a:avLst/>
              <a:gdLst/>
              <a:ahLst/>
              <a:cxnLst/>
              <a:rect l="l" t="t" r="r" b="b"/>
              <a:pathLst>
                <a:path w="827" h="1481" extrusionOk="0">
                  <a:moveTo>
                    <a:pt x="171" y="1"/>
                  </a:moveTo>
                  <a:cubicBezTo>
                    <a:pt x="153" y="1"/>
                    <a:pt x="135" y="4"/>
                    <a:pt x="118" y="9"/>
                  </a:cubicBezTo>
                  <a:cubicBezTo>
                    <a:pt x="24" y="33"/>
                    <a:pt x="0" y="127"/>
                    <a:pt x="24" y="222"/>
                  </a:cubicBezTo>
                  <a:lnTo>
                    <a:pt x="519" y="1401"/>
                  </a:lnTo>
                  <a:cubicBezTo>
                    <a:pt x="537" y="1454"/>
                    <a:pt x="595" y="1481"/>
                    <a:pt x="652" y="1481"/>
                  </a:cubicBezTo>
                  <a:cubicBezTo>
                    <a:pt x="671" y="1481"/>
                    <a:pt x="690" y="1478"/>
                    <a:pt x="708" y="1472"/>
                  </a:cubicBezTo>
                  <a:cubicBezTo>
                    <a:pt x="779" y="1449"/>
                    <a:pt x="826" y="1354"/>
                    <a:pt x="779" y="1283"/>
                  </a:cubicBezTo>
                  <a:lnTo>
                    <a:pt x="307" y="104"/>
                  </a:lnTo>
                  <a:cubicBezTo>
                    <a:pt x="289" y="32"/>
                    <a:pt x="230" y="1"/>
                    <a:pt x="171" y="1"/>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 name="Google Shape;101;p2"/>
            <p:cNvSpPr/>
            <p:nvPr/>
          </p:nvSpPr>
          <p:spPr>
            <a:xfrm>
              <a:off x="1791770" y="2264834"/>
              <a:ext cx="21899" cy="39429"/>
            </a:xfrm>
            <a:custGeom>
              <a:avLst/>
              <a:gdLst/>
              <a:ahLst/>
              <a:cxnLst/>
              <a:rect l="l" t="t" r="r" b="b"/>
              <a:pathLst>
                <a:path w="827" h="1489" extrusionOk="0">
                  <a:moveTo>
                    <a:pt x="158" y="0"/>
                  </a:moveTo>
                  <a:cubicBezTo>
                    <a:pt x="144" y="0"/>
                    <a:pt x="131" y="2"/>
                    <a:pt x="119" y="6"/>
                  </a:cubicBezTo>
                  <a:cubicBezTo>
                    <a:pt x="48" y="53"/>
                    <a:pt x="1" y="124"/>
                    <a:pt x="24" y="219"/>
                  </a:cubicBezTo>
                  <a:lnTo>
                    <a:pt x="520" y="1398"/>
                  </a:lnTo>
                  <a:cubicBezTo>
                    <a:pt x="537" y="1449"/>
                    <a:pt x="591" y="1488"/>
                    <a:pt x="646" y="1488"/>
                  </a:cubicBezTo>
                  <a:cubicBezTo>
                    <a:pt x="667" y="1488"/>
                    <a:pt x="689" y="1482"/>
                    <a:pt x="709" y="1469"/>
                  </a:cubicBezTo>
                  <a:cubicBezTo>
                    <a:pt x="779" y="1446"/>
                    <a:pt x="827" y="1351"/>
                    <a:pt x="803" y="1280"/>
                  </a:cubicBezTo>
                  <a:lnTo>
                    <a:pt x="307" y="101"/>
                  </a:lnTo>
                  <a:cubicBezTo>
                    <a:pt x="288" y="42"/>
                    <a:pt x="221" y="0"/>
                    <a:pt x="158" y="0"/>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 name="Google Shape;102;p2"/>
            <p:cNvSpPr/>
            <p:nvPr/>
          </p:nvSpPr>
          <p:spPr>
            <a:xfrm>
              <a:off x="1814278" y="2255460"/>
              <a:ext cx="21872" cy="39429"/>
            </a:xfrm>
            <a:custGeom>
              <a:avLst/>
              <a:gdLst/>
              <a:ahLst/>
              <a:cxnLst/>
              <a:rect l="l" t="t" r="r" b="b"/>
              <a:pathLst>
                <a:path w="826" h="1489" extrusionOk="0">
                  <a:moveTo>
                    <a:pt x="158" y="0"/>
                  </a:moveTo>
                  <a:cubicBezTo>
                    <a:pt x="144" y="0"/>
                    <a:pt x="131" y="2"/>
                    <a:pt x="118" y="6"/>
                  </a:cubicBezTo>
                  <a:cubicBezTo>
                    <a:pt x="47" y="54"/>
                    <a:pt x="0" y="124"/>
                    <a:pt x="47" y="219"/>
                  </a:cubicBezTo>
                  <a:lnTo>
                    <a:pt x="519" y="1398"/>
                  </a:lnTo>
                  <a:cubicBezTo>
                    <a:pt x="536" y="1450"/>
                    <a:pt x="590" y="1488"/>
                    <a:pt x="645" y="1488"/>
                  </a:cubicBezTo>
                  <a:cubicBezTo>
                    <a:pt x="667" y="1488"/>
                    <a:pt x="688" y="1482"/>
                    <a:pt x="708" y="1469"/>
                  </a:cubicBezTo>
                  <a:cubicBezTo>
                    <a:pt x="802" y="1446"/>
                    <a:pt x="826" y="1351"/>
                    <a:pt x="802" y="1281"/>
                  </a:cubicBezTo>
                  <a:lnTo>
                    <a:pt x="330" y="101"/>
                  </a:lnTo>
                  <a:cubicBezTo>
                    <a:pt x="292" y="42"/>
                    <a:pt x="221" y="0"/>
                    <a:pt x="158" y="0"/>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 name="Google Shape;103;p2"/>
            <p:cNvSpPr/>
            <p:nvPr/>
          </p:nvSpPr>
          <p:spPr>
            <a:xfrm>
              <a:off x="1912763" y="2553451"/>
              <a:ext cx="234322" cy="368655"/>
            </a:xfrm>
            <a:custGeom>
              <a:avLst/>
              <a:gdLst/>
              <a:ahLst/>
              <a:cxnLst/>
              <a:rect l="l" t="t" r="r" b="b"/>
              <a:pathLst>
                <a:path w="8849" h="13922" extrusionOk="0">
                  <a:moveTo>
                    <a:pt x="4578" y="0"/>
                  </a:moveTo>
                  <a:cubicBezTo>
                    <a:pt x="2926" y="1746"/>
                    <a:pt x="1699" y="3846"/>
                    <a:pt x="968" y="6135"/>
                  </a:cubicBezTo>
                  <a:cubicBezTo>
                    <a:pt x="166" y="8660"/>
                    <a:pt x="0" y="11326"/>
                    <a:pt x="472" y="13921"/>
                  </a:cubicBezTo>
                  <a:lnTo>
                    <a:pt x="8589" y="10594"/>
                  </a:lnTo>
                  <a:cubicBezTo>
                    <a:pt x="8754" y="10524"/>
                    <a:pt x="8849" y="10311"/>
                    <a:pt x="8778" y="10146"/>
                  </a:cubicBezTo>
                  <a:lnTo>
                    <a:pt x="4578"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 name="Google Shape;104;p2"/>
            <p:cNvSpPr/>
            <p:nvPr/>
          </p:nvSpPr>
          <p:spPr>
            <a:xfrm>
              <a:off x="1719293" y="2404836"/>
              <a:ext cx="316171" cy="527482"/>
            </a:xfrm>
            <a:custGeom>
              <a:avLst/>
              <a:gdLst/>
              <a:ahLst/>
              <a:cxnLst/>
              <a:rect l="l" t="t" r="r" b="b"/>
              <a:pathLst>
                <a:path w="11940" h="19920" extrusionOk="0">
                  <a:moveTo>
                    <a:pt x="9443" y="1"/>
                  </a:moveTo>
                  <a:cubicBezTo>
                    <a:pt x="9396" y="1"/>
                    <a:pt x="9347" y="10"/>
                    <a:pt x="9297" y="28"/>
                  </a:cubicBezTo>
                  <a:lnTo>
                    <a:pt x="260" y="3733"/>
                  </a:lnTo>
                  <a:cubicBezTo>
                    <a:pt x="95" y="3803"/>
                    <a:pt x="1" y="4016"/>
                    <a:pt x="71" y="4181"/>
                  </a:cubicBezTo>
                  <a:lnTo>
                    <a:pt x="6442" y="19707"/>
                  </a:lnTo>
                  <a:cubicBezTo>
                    <a:pt x="6497" y="19834"/>
                    <a:pt x="6635" y="19919"/>
                    <a:pt x="6772" y="19919"/>
                  </a:cubicBezTo>
                  <a:cubicBezTo>
                    <a:pt x="6812" y="19919"/>
                    <a:pt x="6853" y="19912"/>
                    <a:pt x="6890" y="19895"/>
                  </a:cubicBezTo>
                  <a:lnTo>
                    <a:pt x="7834" y="19494"/>
                  </a:lnTo>
                  <a:cubicBezTo>
                    <a:pt x="6890" y="14469"/>
                    <a:pt x="8424" y="9278"/>
                    <a:pt x="11940" y="5573"/>
                  </a:cubicBezTo>
                  <a:lnTo>
                    <a:pt x="9745" y="193"/>
                  </a:lnTo>
                  <a:cubicBezTo>
                    <a:pt x="9693" y="71"/>
                    <a:pt x="9577" y="1"/>
                    <a:pt x="94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05" name="Google Shape;105;p2"/>
          <p:cNvGrpSpPr/>
          <p:nvPr/>
        </p:nvGrpSpPr>
        <p:grpSpPr>
          <a:xfrm>
            <a:off x="-13" y="688175"/>
            <a:ext cx="1394315" cy="963061"/>
            <a:chOff x="1143214" y="547371"/>
            <a:chExt cx="1032826" cy="722296"/>
          </a:xfrm>
        </p:grpSpPr>
        <p:sp>
          <p:nvSpPr>
            <p:cNvPr id="106" name="Google Shape;106;p2"/>
            <p:cNvSpPr/>
            <p:nvPr/>
          </p:nvSpPr>
          <p:spPr>
            <a:xfrm>
              <a:off x="1143214" y="614234"/>
              <a:ext cx="990352" cy="655433"/>
            </a:xfrm>
            <a:custGeom>
              <a:avLst/>
              <a:gdLst/>
              <a:ahLst/>
              <a:cxnLst/>
              <a:rect l="l" t="t" r="r" b="b"/>
              <a:pathLst>
                <a:path w="37400" h="24752" extrusionOk="0">
                  <a:moveTo>
                    <a:pt x="1582" y="0"/>
                  </a:moveTo>
                  <a:lnTo>
                    <a:pt x="1" y="2572"/>
                  </a:lnTo>
                  <a:lnTo>
                    <a:pt x="35818" y="24752"/>
                  </a:lnTo>
                  <a:lnTo>
                    <a:pt x="37399" y="22204"/>
                  </a:lnTo>
                  <a:lnTo>
                    <a:pt x="1582" y="0"/>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 name="Google Shape;107;p2"/>
            <p:cNvSpPr/>
            <p:nvPr/>
          </p:nvSpPr>
          <p:spPr>
            <a:xfrm>
              <a:off x="1185715" y="547371"/>
              <a:ext cx="990326" cy="659193"/>
            </a:xfrm>
            <a:custGeom>
              <a:avLst/>
              <a:gdLst/>
              <a:ahLst/>
              <a:cxnLst/>
              <a:rect l="l" t="t" r="r" b="b"/>
              <a:pathLst>
                <a:path w="37399" h="24894" extrusionOk="0">
                  <a:moveTo>
                    <a:pt x="1581" y="1"/>
                  </a:moveTo>
                  <a:lnTo>
                    <a:pt x="0" y="2549"/>
                  </a:lnTo>
                  <a:lnTo>
                    <a:pt x="35818" y="24894"/>
                  </a:lnTo>
                  <a:lnTo>
                    <a:pt x="37399" y="22322"/>
                  </a:lnTo>
                  <a:lnTo>
                    <a:pt x="1581"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 name="Google Shape;108;p2"/>
            <p:cNvSpPr/>
            <p:nvPr/>
          </p:nvSpPr>
          <p:spPr>
            <a:xfrm>
              <a:off x="2031073" y="1082830"/>
              <a:ext cx="47505" cy="68769"/>
            </a:xfrm>
            <a:custGeom>
              <a:avLst/>
              <a:gdLst/>
              <a:ahLst/>
              <a:cxnLst/>
              <a:rect l="l" t="t" r="r" b="b"/>
              <a:pathLst>
                <a:path w="1794" h="2597" extrusionOk="0">
                  <a:moveTo>
                    <a:pt x="1464" y="1"/>
                  </a:moveTo>
                  <a:lnTo>
                    <a:pt x="1" y="2384"/>
                  </a:lnTo>
                  <a:lnTo>
                    <a:pt x="331" y="2596"/>
                  </a:lnTo>
                  <a:lnTo>
                    <a:pt x="1794" y="213"/>
                  </a:lnTo>
                  <a:lnTo>
                    <a:pt x="1464"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 name="Google Shape;109;p2"/>
            <p:cNvSpPr/>
            <p:nvPr/>
          </p:nvSpPr>
          <p:spPr>
            <a:xfrm>
              <a:off x="1977980" y="1050339"/>
              <a:ext cx="47505" cy="68133"/>
            </a:xfrm>
            <a:custGeom>
              <a:avLst/>
              <a:gdLst/>
              <a:ahLst/>
              <a:cxnLst/>
              <a:rect l="l" t="t" r="r" b="b"/>
              <a:pathLst>
                <a:path w="1794" h="2573" extrusionOk="0">
                  <a:moveTo>
                    <a:pt x="1487" y="1"/>
                  </a:moveTo>
                  <a:lnTo>
                    <a:pt x="0" y="2361"/>
                  </a:lnTo>
                  <a:lnTo>
                    <a:pt x="330" y="2573"/>
                  </a:lnTo>
                  <a:lnTo>
                    <a:pt x="1793" y="213"/>
                  </a:lnTo>
                  <a:lnTo>
                    <a:pt x="148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 name="Google Shape;110;p2"/>
            <p:cNvSpPr/>
            <p:nvPr/>
          </p:nvSpPr>
          <p:spPr>
            <a:xfrm>
              <a:off x="1924860" y="1017238"/>
              <a:ext cx="48141" cy="68133"/>
            </a:xfrm>
            <a:custGeom>
              <a:avLst/>
              <a:gdLst/>
              <a:ahLst/>
              <a:cxnLst/>
              <a:rect l="l" t="t" r="r" b="b"/>
              <a:pathLst>
                <a:path w="1818" h="2573" extrusionOk="0">
                  <a:moveTo>
                    <a:pt x="1487" y="0"/>
                  </a:moveTo>
                  <a:lnTo>
                    <a:pt x="0" y="2384"/>
                  </a:lnTo>
                  <a:lnTo>
                    <a:pt x="331" y="2572"/>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 name="Google Shape;111;p2"/>
            <p:cNvSpPr/>
            <p:nvPr/>
          </p:nvSpPr>
          <p:spPr>
            <a:xfrm>
              <a:off x="1395015" y="688590"/>
              <a:ext cx="47505" cy="68742"/>
            </a:xfrm>
            <a:custGeom>
              <a:avLst/>
              <a:gdLst/>
              <a:ahLst/>
              <a:cxnLst/>
              <a:rect l="l" t="t" r="r" b="b"/>
              <a:pathLst>
                <a:path w="1794" h="2596" extrusionOk="0">
                  <a:moveTo>
                    <a:pt x="1464" y="0"/>
                  </a:moveTo>
                  <a:lnTo>
                    <a:pt x="1" y="2383"/>
                  </a:lnTo>
                  <a:lnTo>
                    <a:pt x="307" y="2596"/>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 name="Google Shape;112;p2"/>
            <p:cNvSpPr/>
            <p:nvPr/>
          </p:nvSpPr>
          <p:spPr>
            <a:xfrm>
              <a:off x="1341287" y="657979"/>
              <a:ext cx="47505" cy="68133"/>
            </a:xfrm>
            <a:custGeom>
              <a:avLst/>
              <a:gdLst/>
              <a:ahLst/>
              <a:cxnLst/>
              <a:rect l="l" t="t" r="r" b="b"/>
              <a:pathLst>
                <a:path w="1794" h="2573" extrusionOk="0">
                  <a:moveTo>
                    <a:pt x="1463" y="0"/>
                  </a:moveTo>
                  <a:lnTo>
                    <a:pt x="1" y="2360"/>
                  </a:lnTo>
                  <a:lnTo>
                    <a:pt x="307" y="2572"/>
                  </a:lnTo>
                  <a:lnTo>
                    <a:pt x="1794" y="189"/>
                  </a:lnTo>
                  <a:lnTo>
                    <a:pt x="14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 name="Google Shape;113;p2"/>
            <p:cNvSpPr/>
            <p:nvPr/>
          </p:nvSpPr>
          <p:spPr>
            <a:xfrm>
              <a:off x="1288803" y="622972"/>
              <a:ext cx="47505" cy="68133"/>
            </a:xfrm>
            <a:custGeom>
              <a:avLst/>
              <a:gdLst/>
              <a:ahLst/>
              <a:cxnLst/>
              <a:rect l="l" t="t" r="r" b="b"/>
              <a:pathLst>
                <a:path w="1794" h="2573" extrusionOk="0">
                  <a:moveTo>
                    <a:pt x="1463" y="1"/>
                  </a:moveTo>
                  <a:lnTo>
                    <a:pt x="1" y="2384"/>
                  </a:lnTo>
                  <a:lnTo>
                    <a:pt x="331" y="2573"/>
                  </a:lnTo>
                  <a:lnTo>
                    <a:pt x="1794" y="213"/>
                  </a:lnTo>
                  <a:lnTo>
                    <a:pt x="146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 name="Google Shape;114;p2"/>
            <p:cNvSpPr/>
            <p:nvPr/>
          </p:nvSpPr>
          <p:spPr>
            <a:xfrm>
              <a:off x="1606831" y="822290"/>
              <a:ext cx="48141" cy="68769"/>
            </a:xfrm>
            <a:custGeom>
              <a:avLst/>
              <a:gdLst/>
              <a:ahLst/>
              <a:cxnLst/>
              <a:rect l="l" t="t" r="r" b="b"/>
              <a:pathLst>
                <a:path w="1818" h="2597" extrusionOk="0">
                  <a:moveTo>
                    <a:pt x="1487" y="1"/>
                  </a:moveTo>
                  <a:lnTo>
                    <a:pt x="0" y="2384"/>
                  </a:lnTo>
                  <a:lnTo>
                    <a:pt x="331" y="2596"/>
                  </a:lnTo>
                  <a:lnTo>
                    <a:pt x="1817" y="213"/>
                  </a:lnTo>
                  <a:lnTo>
                    <a:pt x="148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 name="Google Shape;115;p2"/>
            <p:cNvSpPr/>
            <p:nvPr/>
          </p:nvSpPr>
          <p:spPr>
            <a:xfrm>
              <a:off x="1553712" y="787309"/>
              <a:ext cx="47532" cy="68133"/>
            </a:xfrm>
            <a:custGeom>
              <a:avLst/>
              <a:gdLst/>
              <a:ahLst/>
              <a:cxnLst/>
              <a:rect l="l" t="t" r="r" b="b"/>
              <a:pathLst>
                <a:path w="1795" h="2573" extrusionOk="0">
                  <a:moveTo>
                    <a:pt x="1487" y="0"/>
                  </a:moveTo>
                  <a:lnTo>
                    <a:pt x="1" y="2383"/>
                  </a:lnTo>
                  <a:lnTo>
                    <a:pt x="331" y="2572"/>
                  </a:lnTo>
                  <a:lnTo>
                    <a:pt x="1794"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 name="Google Shape;116;p2"/>
            <p:cNvSpPr/>
            <p:nvPr/>
          </p:nvSpPr>
          <p:spPr>
            <a:xfrm>
              <a:off x="1500619" y="754818"/>
              <a:ext cx="48141" cy="68133"/>
            </a:xfrm>
            <a:custGeom>
              <a:avLst/>
              <a:gdLst/>
              <a:ahLst/>
              <a:cxnLst/>
              <a:rect l="l" t="t" r="r" b="b"/>
              <a:pathLst>
                <a:path w="1818" h="2573" extrusionOk="0">
                  <a:moveTo>
                    <a:pt x="1487" y="0"/>
                  </a:moveTo>
                  <a:lnTo>
                    <a:pt x="0" y="2360"/>
                  </a:lnTo>
                  <a:lnTo>
                    <a:pt x="331" y="2572"/>
                  </a:lnTo>
                  <a:lnTo>
                    <a:pt x="1817" y="189"/>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 name="Google Shape;117;p2"/>
            <p:cNvSpPr/>
            <p:nvPr/>
          </p:nvSpPr>
          <p:spPr>
            <a:xfrm>
              <a:off x="1819892" y="954135"/>
              <a:ext cx="48141" cy="68742"/>
            </a:xfrm>
            <a:custGeom>
              <a:avLst/>
              <a:gdLst/>
              <a:ahLst/>
              <a:cxnLst/>
              <a:rect l="l" t="t" r="r" b="b"/>
              <a:pathLst>
                <a:path w="1818" h="2596" extrusionOk="0">
                  <a:moveTo>
                    <a:pt x="1487" y="0"/>
                  </a:moveTo>
                  <a:lnTo>
                    <a:pt x="0" y="2383"/>
                  </a:lnTo>
                  <a:lnTo>
                    <a:pt x="331" y="2596"/>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 name="Google Shape;118;p2"/>
            <p:cNvSpPr/>
            <p:nvPr/>
          </p:nvSpPr>
          <p:spPr>
            <a:xfrm>
              <a:off x="1766772" y="921644"/>
              <a:ext cx="47532" cy="68133"/>
            </a:xfrm>
            <a:custGeom>
              <a:avLst/>
              <a:gdLst/>
              <a:ahLst/>
              <a:cxnLst/>
              <a:rect l="l" t="t" r="r" b="b"/>
              <a:pathLst>
                <a:path w="1795" h="2573" extrusionOk="0">
                  <a:moveTo>
                    <a:pt x="1487" y="0"/>
                  </a:moveTo>
                  <a:lnTo>
                    <a:pt x="1" y="2360"/>
                  </a:lnTo>
                  <a:lnTo>
                    <a:pt x="331" y="2572"/>
                  </a:lnTo>
                  <a:lnTo>
                    <a:pt x="1794" y="189"/>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 name="Google Shape;119;p2"/>
            <p:cNvSpPr/>
            <p:nvPr/>
          </p:nvSpPr>
          <p:spPr>
            <a:xfrm>
              <a:off x="1713044" y="886028"/>
              <a:ext cx="47505" cy="68133"/>
            </a:xfrm>
            <a:custGeom>
              <a:avLst/>
              <a:gdLst/>
              <a:ahLst/>
              <a:cxnLst/>
              <a:rect l="l" t="t" r="r" b="b"/>
              <a:pathLst>
                <a:path w="1794" h="2573" extrusionOk="0">
                  <a:moveTo>
                    <a:pt x="1464" y="0"/>
                  </a:moveTo>
                  <a:lnTo>
                    <a:pt x="1" y="2384"/>
                  </a:lnTo>
                  <a:lnTo>
                    <a:pt x="331" y="2572"/>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 name="Google Shape;120;p2"/>
            <p:cNvSpPr/>
            <p:nvPr/>
          </p:nvSpPr>
          <p:spPr>
            <a:xfrm>
              <a:off x="1849259" y="987236"/>
              <a:ext cx="71867" cy="106264"/>
            </a:xfrm>
            <a:custGeom>
              <a:avLst/>
              <a:gdLst/>
              <a:ahLst/>
              <a:cxnLst/>
              <a:rect l="l" t="t" r="r" b="b"/>
              <a:pathLst>
                <a:path w="2714" h="4013" extrusionOk="0">
                  <a:moveTo>
                    <a:pt x="2384" y="1"/>
                  </a:moveTo>
                  <a:lnTo>
                    <a:pt x="0" y="3800"/>
                  </a:lnTo>
                  <a:lnTo>
                    <a:pt x="331" y="4012"/>
                  </a:lnTo>
                  <a:lnTo>
                    <a:pt x="2714" y="213"/>
                  </a:lnTo>
                  <a:lnTo>
                    <a:pt x="2384"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 name="Google Shape;121;p2"/>
            <p:cNvSpPr/>
            <p:nvPr/>
          </p:nvSpPr>
          <p:spPr>
            <a:xfrm>
              <a:off x="1636198" y="852901"/>
              <a:ext cx="71258" cy="106264"/>
            </a:xfrm>
            <a:custGeom>
              <a:avLst/>
              <a:gdLst/>
              <a:ahLst/>
              <a:cxnLst/>
              <a:rect l="l" t="t" r="r" b="b"/>
              <a:pathLst>
                <a:path w="2691" h="4013" extrusionOk="0">
                  <a:moveTo>
                    <a:pt x="2360" y="1"/>
                  </a:moveTo>
                  <a:lnTo>
                    <a:pt x="0" y="3823"/>
                  </a:lnTo>
                  <a:lnTo>
                    <a:pt x="331" y="4012"/>
                  </a:lnTo>
                  <a:lnTo>
                    <a:pt x="2690" y="213"/>
                  </a:lnTo>
                  <a:lnTo>
                    <a:pt x="2360"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 name="Google Shape;122;p2"/>
            <p:cNvSpPr/>
            <p:nvPr/>
          </p:nvSpPr>
          <p:spPr>
            <a:xfrm>
              <a:off x="1424382" y="721691"/>
              <a:ext cx="71258" cy="106264"/>
            </a:xfrm>
            <a:custGeom>
              <a:avLst/>
              <a:gdLst/>
              <a:ahLst/>
              <a:cxnLst/>
              <a:rect l="l" t="t" r="r" b="b"/>
              <a:pathLst>
                <a:path w="2691" h="4013" extrusionOk="0">
                  <a:moveTo>
                    <a:pt x="2360" y="1"/>
                  </a:moveTo>
                  <a:lnTo>
                    <a:pt x="1" y="3800"/>
                  </a:lnTo>
                  <a:lnTo>
                    <a:pt x="331" y="4012"/>
                  </a:lnTo>
                  <a:lnTo>
                    <a:pt x="2691" y="213"/>
                  </a:lnTo>
                  <a:lnTo>
                    <a:pt x="2360"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23" name="Google Shape;123;p2"/>
          <p:cNvGrpSpPr/>
          <p:nvPr/>
        </p:nvGrpSpPr>
        <p:grpSpPr>
          <a:xfrm rot="5083635">
            <a:off x="1281208" y="6057676"/>
            <a:ext cx="1102880" cy="1298707"/>
            <a:chOff x="3393878" y="4486785"/>
            <a:chExt cx="827133" cy="961975"/>
          </a:xfrm>
        </p:grpSpPr>
        <p:sp>
          <p:nvSpPr>
            <p:cNvPr id="124" name="Google Shape;124;p2"/>
            <p:cNvSpPr/>
            <p:nvPr/>
          </p:nvSpPr>
          <p:spPr>
            <a:xfrm>
              <a:off x="3453091" y="4486785"/>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 name="Google Shape;125;p2"/>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 name="Google Shape;126;p2"/>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 name="Google Shape;127;p2"/>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 name="Google Shape;128;p2"/>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 name="Google Shape;129;p2"/>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 name="Google Shape;130;p2"/>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 name="Google Shape;131;p2"/>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 name="Google Shape;132;p2"/>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 name="Google Shape;133;p2"/>
            <p:cNvSpPr/>
            <p:nvPr/>
          </p:nvSpPr>
          <p:spPr>
            <a:xfrm>
              <a:off x="3820480" y="5046299"/>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 name="Google Shape;134;p2"/>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 name="Google Shape;135;p2"/>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 name="Google Shape;136;p2"/>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 name="Google Shape;137;p2"/>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8" name="Google Shape;138;p2"/>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9" name="Google Shape;139;p2"/>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0" name="Google Shape;140;p2"/>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41" name="Google Shape;141;p2"/>
          <p:cNvGrpSpPr/>
          <p:nvPr/>
        </p:nvGrpSpPr>
        <p:grpSpPr>
          <a:xfrm>
            <a:off x="41984" y="5211583"/>
            <a:ext cx="993688" cy="1768659"/>
            <a:chOff x="1672423" y="3253452"/>
            <a:chExt cx="736065" cy="1326494"/>
          </a:xfrm>
        </p:grpSpPr>
        <p:sp>
          <p:nvSpPr>
            <p:cNvPr id="142" name="Google Shape;142;p2"/>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3" name="Google Shape;143;p2"/>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 name="Google Shape;144;p2"/>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 name="Google Shape;145;p2"/>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 name="Google Shape;146;p2"/>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7" name="Google Shape;147;p2"/>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8" name="Google Shape;148;p2"/>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9" name="Google Shape;149;p2"/>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0" name="Google Shape;150;p2"/>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51" name="Google Shape;151;p2"/>
          <p:cNvGrpSpPr/>
          <p:nvPr/>
        </p:nvGrpSpPr>
        <p:grpSpPr>
          <a:xfrm>
            <a:off x="10513908" y="5732632"/>
            <a:ext cx="1201991" cy="1468231"/>
            <a:chOff x="5959271" y="3613664"/>
            <a:chExt cx="890364" cy="1101173"/>
          </a:xfrm>
        </p:grpSpPr>
        <p:sp>
          <p:nvSpPr>
            <p:cNvPr id="152" name="Google Shape;152;p2"/>
            <p:cNvSpPr/>
            <p:nvPr/>
          </p:nvSpPr>
          <p:spPr>
            <a:xfrm>
              <a:off x="6201062" y="3613664"/>
              <a:ext cx="192457" cy="184645"/>
            </a:xfrm>
            <a:custGeom>
              <a:avLst/>
              <a:gdLst/>
              <a:ahLst/>
              <a:cxnLst/>
              <a:rect l="l" t="t" r="r" b="b"/>
              <a:pathLst>
                <a:path w="7268" h="6973" extrusionOk="0">
                  <a:moveTo>
                    <a:pt x="3272" y="1"/>
                  </a:moveTo>
                  <a:cubicBezTo>
                    <a:pt x="3181" y="1"/>
                    <a:pt x="3089" y="4"/>
                    <a:pt x="2997" y="12"/>
                  </a:cubicBezTo>
                  <a:lnTo>
                    <a:pt x="2973" y="12"/>
                  </a:lnTo>
                  <a:cubicBezTo>
                    <a:pt x="1817" y="271"/>
                    <a:pt x="873" y="1121"/>
                    <a:pt x="449" y="2230"/>
                  </a:cubicBezTo>
                  <a:cubicBezTo>
                    <a:pt x="48" y="3315"/>
                    <a:pt x="0" y="4495"/>
                    <a:pt x="284" y="5627"/>
                  </a:cubicBezTo>
                  <a:cubicBezTo>
                    <a:pt x="378" y="5981"/>
                    <a:pt x="472" y="6359"/>
                    <a:pt x="614" y="6713"/>
                  </a:cubicBezTo>
                  <a:lnTo>
                    <a:pt x="708" y="6972"/>
                  </a:lnTo>
                  <a:lnTo>
                    <a:pt x="968" y="6878"/>
                  </a:lnTo>
                  <a:cubicBezTo>
                    <a:pt x="1227" y="6760"/>
                    <a:pt x="1511" y="6665"/>
                    <a:pt x="1770" y="6571"/>
                  </a:cubicBezTo>
                  <a:lnTo>
                    <a:pt x="2006" y="6500"/>
                  </a:lnTo>
                  <a:lnTo>
                    <a:pt x="2360" y="6382"/>
                  </a:lnTo>
                  <a:lnTo>
                    <a:pt x="2266" y="6123"/>
                  </a:lnTo>
                  <a:cubicBezTo>
                    <a:pt x="2148" y="5792"/>
                    <a:pt x="2053" y="5462"/>
                    <a:pt x="1959" y="5108"/>
                  </a:cubicBezTo>
                  <a:cubicBezTo>
                    <a:pt x="1794" y="4377"/>
                    <a:pt x="1794" y="3622"/>
                    <a:pt x="2006" y="2914"/>
                  </a:cubicBezTo>
                  <a:cubicBezTo>
                    <a:pt x="2099" y="2076"/>
                    <a:pt x="2776" y="1613"/>
                    <a:pt x="3455" y="1613"/>
                  </a:cubicBezTo>
                  <a:cubicBezTo>
                    <a:pt x="3982" y="1613"/>
                    <a:pt x="4509" y="1892"/>
                    <a:pt x="4767" y="2489"/>
                  </a:cubicBezTo>
                  <a:cubicBezTo>
                    <a:pt x="5191" y="3103"/>
                    <a:pt x="5427" y="3834"/>
                    <a:pt x="5475" y="4565"/>
                  </a:cubicBezTo>
                  <a:cubicBezTo>
                    <a:pt x="5498" y="4919"/>
                    <a:pt x="5498" y="5273"/>
                    <a:pt x="5498" y="5627"/>
                  </a:cubicBezTo>
                  <a:lnTo>
                    <a:pt x="5498" y="5934"/>
                  </a:lnTo>
                  <a:lnTo>
                    <a:pt x="6088" y="5934"/>
                  </a:lnTo>
                  <a:cubicBezTo>
                    <a:pt x="6395" y="5934"/>
                    <a:pt x="6654" y="5958"/>
                    <a:pt x="6961" y="5981"/>
                  </a:cubicBezTo>
                  <a:lnTo>
                    <a:pt x="7244" y="6005"/>
                  </a:lnTo>
                  <a:lnTo>
                    <a:pt x="7244" y="5698"/>
                  </a:lnTo>
                  <a:cubicBezTo>
                    <a:pt x="7268" y="5321"/>
                    <a:pt x="7268" y="4943"/>
                    <a:pt x="7221" y="4565"/>
                  </a:cubicBezTo>
                  <a:cubicBezTo>
                    <a:pt x="7173" y="3409"/>
                    <a:pt x="6772" y="2300"/>
                    <a:pt x="6064" y="1380"/>
                  </a:cubicBezTo>
                  <a:cubicBezTo>
                    <a:pt x="5390" y="510"/>
                    <a:pt x="4354" y="1"/>
                    <a:pt x="327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3" name="Google Shape;153;p2"/>
            <p:cNvSpPr/>
            <p:nvPr/>
          </p:nvSpPr>
          <p:spPr>
            <a:xfrm>
              <a:off x="6457869" y="3708411"/>
              <a:ext cx="169949" cy="134254"/>
            </a:xfrm>
            <a:custGeom>
              <a:avLst/>
              <a:gdLst/>
              <a:ahLst/>
              <a:cxnLst/>
              <a:rect l="l" t="t" r="r" b="b"/>
              <a:pathLst>
                <a:path w="6418" h="5070" extrusionOk="0">
                  <a:moveTo>
                    <a:pt x="2549" y="1"/>
                  </a:moveTo>
                  <a:cubicBezTo>
                    <a:pt x="2035" y="1"/>
                    <a:pt x="1528" y="70"/>
                    <a:pt x="1062" y="303"/>
                  </a:cubicBezTo>
                  <a:cubicBezTo>
                    <a:pt x="401" y="681"/>
                    <a:pt x="0" y="1412"/>
                    <a:pt x="47" y="2191"/>
                  </a:cubicBezTo>
                  <a:cubicBezTo>
                    <a:pt x="2312" y="2663"/>
                    <a:pt x="4483" y="3536"/>
                    <a:pt x="6253" y="5069"/>
                  </a:cubicBezTo>
                  <a:cubicBezTo>
                    <a:pt x="6324" y="3819"/>
                    <a:pt x="6418" y="1672"/>
                    <a:pt x="5828" y="1011"/>
                  </a:cubicBezTo>
                  <a:cubicBezTo>
                    <a:pt x="5238" y="350"/>
                    <a:pt x="4271" y="138"/>
                    <a:pt x="3351" y="44"/>
                  </a:cubicBezTo>
                  <a:cubicBezTo>
                    <a:pt x="3085" y="19"/>
                    <a:pt x="2816" y="1"/>
                    <a:pt x="2549"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4" name="Google Shape;154;p2"/>
            <p:cNvSpPr/>
            <p:nvPr/>
          </p:nvSpPr>
          <p:spPr>
            <a:xfrm>
              <a:off x="5989246" y="3771885"/>
              <a:ext cx="164970" cy="162614"/>
            </a:xfrm>
            <a:custGeom>
              <a:avLst/>
              <a:gdLst/>
              <a:ahLst/>
              <a:cxnLst/>
              <a:rect l="l" t="t" r="r" b="b"/>
              <a:pathLst>
                <a:path w="6230" h="6141" extrusionOk="0">
                  <a:moveTo>
                    <a:pt x="4312" y="1"/>
                  </a:moveTo>
                  <a:cubicBezTo>
                    <a:pt x="3680" y="1"/>
                    <a:pt x="3039" y="223"/>
                    <a:pt x="2431" y="478"/>
                  </a:cubicBezTo>
                  <a:cubicBezTo>
                    <a:pt x="1605" y="832"/>
                    <a:pt x="732" y="1328"/>
                    <a:pt x="378" y="2130"/>
                  </a:cubicBezTo>
                  <a:cubicBezTo>
                    <a:pt x="1" y="2956"/>
                    <a:pt x="732" y="4961"/>
                    <a:pt x="1157" y="6141"/>
                  </a:cubicBezTo>
                  <a:cubicBezTo>
                    <a:pt x="2407" y="4135"/>
                    <a:pt x="4201" y="2672"/>
                    <a:pt x="6230" y="1540"/>
                  </a:cubicBezTo>
                  <a:cubicBezTo>
                    <a:pt x="6041" y="785"/>
                    <a:pt x="5451" y="219"/>
                    <a:pt x="4696" y="30"/>
                  </a:cubicBezTo>
                  <a:cubicBezTo>
                    <a:pt x="4569" y="10"/>
                    <a:pt x="4441" y="1"/>
                    <a:pt x="4312"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5" name="Google Shape;155;p2"/>
            <p:cNvSpPr/>
            <p:nvPr/>
          </p:nvSpPr>
          <p:spPr>
            <a:xfrm>
              <a:off x="5959271" y="3755175"/>
              <a:ext cx="890364" cy="959662"/>
            </a:xfrm>
            <a:custGeom>
              <a:avLst/>
              <a:gdLst/>
              <a:ahLst/>
              <a:cxnLst/>
              <a:rect l="l" t="t" r="r" b="b"/>
              <a:pathLst>
                <a:path w="33624" h="36241" extrusionOk="0">
                  <a:moveTo>
                    <a:pt x="17250" y="5383"/>
                  </a:moveTo>
                  <a:cubicBezTo>
                    <a:pt x="17942" y="5383"/>
                    <a:pt x="18634" y="5413"/>
                    <a:pt x="19325" y="5474"/>
                  </a:cubicBezTo>
                  <a:cubicBezTo>
                    <a:pt x="20386" y="5569"/>
                    <a:pt x="21495" y="5852"/>
                    <a:pt x="22180" y="6654"/>
                  </a:cubicBezTo>
                  <a:cubicBezTo>
                    <a:pt x="22581" y="7197"/>
                    <a:pt x="22864" y="7834"/>
                    <a:pt x="23029" y="8494"/>
                  </a:cubicBezTo>
                  <a:cubicBezTo>
                    <a:pt x="23407" y="9674"/>
                    <a:pt x="23784" y="11066"/>
                    <a:pt x="23100" y="12105"/>
                  </a:cubicBezTo>
                  <a:cubicBezTo>
                    <a:pt x="22416" y="13214"/>
                    <a:pt x="20929" y="13473"/>
                    <a:pt x="19631" y="13591"/>
                  </a:cubicBezTo>
                  <a:lnTo>
                    <a:pt x="10547" y="14960"/>
                  </a:lnTo>
                  <a:cubicBezTo>
                    <a:pt x="9957" y="15101"/>
                    <a:pt x="9367" y="15172"/>
                    <a:pt x="8754" y="15196"/>
                  </a:cubicBezTo>
                  <a:cubicBezTo>
                    <a:pt x="8689" y="15200"/>
                    <a:pt x="8625" y="15202"/>
                    <a:pt x="8560" y="15202"/>
                  </a:cubicBezTo>
                  <a:cubicBezTo>
                    <a:pt x="7918" y="15202"/>
                    <a:pt x="7289" y="14989"/>
                    <a:pt x="6796" y="14582"/>
                  </a:cubicBezTo>
                  <a:cubicBezTo>
                    <a:pt x="5852" y="13780"/>
                    <a:pt x="5781" y="12340"/>
                    <a:pt x="5805" y="11114"/>
                  </a:cubicBezTo>
                  <a:cubicBezTo>
                    <a:pt x="5757" y="10429"/>
                    <a:pt x="5852" y="9745"/>
                    <a:pt x="6064" y="9108"/>
                  </a:cubicBezTo>
                  <a:cubicBezTo>
                    <a:pt x="6465" y="8164"/>
                    <a:pt x="7362" y="7551"/>
                    <a:pt x="8306" y="7173"/>
                  </a:cubicBezTo>
                  <a:cubicBezTo>
                    <a:pt x="8376" y="7150"/>
                    <a:pt x="8447" y="7126"/>
                    <a:pt x="8542" y="7079"/>
                  </a:cubicBezTo>
                  <a:cubicBezTo>
                    <a:pt x="8707" y="7008"/>
                    <a:pt x="9155" y="6819"/>
                    <a:pt x="9792" y="6583"/>
                  </a:cubicBezTo>
                  <a:cubicBezTo>
                    <a:pt x="12200" y="5787"/>
                    <a:pt x="14723" y="5383"/>
                    <a:pt x="17250" y="5383"/>
                  </a:cubicBezTo>
                  <a:close/>
                  <a:moveTo>
                    <a:pt x="15172" y="0"/>
                  </a:moveTo>
                  <a:cubicBezTo>
                    <a:pt x="14983" y="0"/>
                    <a:pt x="14771" y="0"/>
                    <a:pt x="14582" y="24"/>
                  </a:cubicBezTo>
                  <a:lnTo>
                    <a:pt x="11326" y="519"/>
                  </a:lnTo>
                  <a:cubicBezTo>
                    <a:pt x="11113" y="543"/>
                    <a:pt x="10925" y="590"/>
                    <a:pt x="10736" y="661"/>
                  </a:cubicBezTo>
                  <a:cubicBezTo>
                    <a:pt x="10476" y="755"/>
                    <a:pt x="10193" y="873"/>
                    <a:pt x="9934" y="968"/>
                  </a:cubicBezTo>
                  <a:cubicBezTo>
                    <a:pt x="9037" y="1298"/>
                    <a:pt x="8188" y="1699"/>
                    <a:pt x="7362" y="2171"/>
                  </a:cubicBezTo>
                  <a:cubicBezTo>
                    <a:pt x="5309" y="3280"/>
                    <a:pt x="3516" y="4766"/>
                    <a:pt x="2265" y="6748"/>
                  </a:cubicBezTo>
                  <a:lnTo>
                    <a:pt x="2194" y="6866"/>
                  </a:lnTo>
                  <a:cubicBezTo>
                    <a:pt x="236" y="10075"/>
                    <a:pt x="0" y="14110"/>
                    <a:pt x="118" y="17933"/>
                  </a:cubicBezTo>
                  <a:cubicBezTo>
                    <a:pt x="307" y="23265"/>
                    <a:pt x="1085" y="28550"/>
                    <a:pt x="1982" y="33836"/>
                  </a:cubicBezTo>
                  <a:cubicBezTo>
                    <a:pt x="2178" y="35229"/>
                    <a:pt x="3378" y="36241"/>
                    <a:pt x="4749" y="36241"/>
                  </a:cubicBezTo>
                  <a:cubicBezTo>
                    <a:pt x="4864" y="36241"/>
                    <a:pt x="4980" y="36234"/>
                    <a:pt x="5097" y="36219"/>
                  </a:cubicBezTo>
                  <a:lnTo>
                    <a:pt x="10901" y="35346"/>
                  </a:lnTo>
                  <a:lnTo>
                    <a:pt x="31099" y="32279"/>
                  </a:lnTo>
                  <a:cubicBezTo>
                    <a:pt x="32609" y="32019"/>
                    <a:pt x="33623" y="30580"/>
                    <a:pt x="33387" y="29070"/>
                  </a:cubicBezTo>
                  <a:cubicBezTo>
                    <a:pt x="32680" y="23784"/>
                    <a:pt x="31854" y="18499"/>
                    <a:pt x="30462" y="13355"/>
                  </a:cubicBezTo>
                  <a:cubicBezTo>
                    <a:pt x="29447" y="9651"/>
                    <a:pt x="28008" y="5875"/>
                    <a:pt x="25200" y="3398"/>
                  </a:cubicBezTo>
                  <a:lnTo>
                    <a:pt x="25082" y="3303"/>
                  </a:lnTo>
                  <a:cubicBezTo>
                    <a:pt x="23312" y="1770"/>
                    <a:pt x="21141" y="897"/>
                    <a:pt x="18876" y="425"/>
                  </a:cubicBezTo>
                  <a:cubicBezTo>
                    <a:pt x="17932" y="236"/>
                    <a:pt x="17012" y="118"/>
                    <a:pt x="16068" y="47"/>
                  </a:cubicBezTo>
                  <a:cubicBezTo>
                    <a:pt x="15762" y="24"/>
                    <a:pt x="15479" y="0"/>
                    <a:pt x="1517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6" name="Google Shape;156;p2"/>
            <p:cNvSpPr/>
            <p:nvPr/>
          </p:nvSpPr>
          <p:spPr>
            <a:xfrm>
              <a:off x="5996740" y="3784992"/>
              <a:ext cx="720441" cy="393360"/>
            </a:xfrm>
            <a:custGeom>
              <a:avLst/>
              <a:gdLst/>
              <a:ahLst/>
              <a:cxnLst/>
              <a:rect l="l" t="t" r="r" b="b"/>
              <a:pathLst>
                <a:path w="27207" h="14855" extrusionOk="0">
                  <a:moveTo>
                    <a:pt x="13943" y="1"/>
                  </a:moveTo>
                  <a:cubicBezTo>
                    <a:pt x="11983" y="1"/>
                    <a:pt x="10044" y="386"/>
                    <a:pt x="8236" y="1139"/>
                  </a:cubicBezTo>
                  <a:cubicBezTo>
                    <a:pt x="5782" y="2154"/>
                    <a:pt x="3682" y="3853"/>
                    <a:pt x="2172" y="6000"/>
                  </a:cubicBezTo>
                  <a:cubicBezTo>
                    <a:pt x="614" y="8265"/>
                    <a:pt x="48" y="11073"/>
                    <a:pt x="1" y="13786"/>
                  </a:cubicBezTo>
                  <a:lnTo>
                    <a:pt x="1" y="14754"/>
                  </a:lnTo>
                  <a:lnTo>
                    <a:pt x="1" y="14777"/>
                  </a:lnTo>
                  <a:cubicBezTo>
                    <a:pt x="1" y="14816"/>
                    <a:pt x="32" y="14854"/>
                    <a:pt x="69" y="14854"/>
                  </a:cubicBezTo>
                  <a:cubicBezTo>
                    <a:pt x="78" y="14854"/>
                    <a:pt x="87" y="14852"/>
                    <a:pt x="95" y="14848"/>
                  </a:cubicBezTo>
                  <a:cubicBezTo>
                    <a:pt x="108" y="14852"/>
                    <a:pt x="120" y="14854"/>
                    <a:pt x="130" y="14854"/>
                  </a:cubicBezTo>
                  <a:cubicBezTo>
                    <a:pt x="181" y="14854"/>
                    <a:pt x="213" y="14812"/>
                    <a:pt x="213" y="14754"/>
                  </a:cubicBezTo>
                  <a:cubicBezTo>
                    <a:pt x="237" y="12158"/>
                    <a:pt x="638" y="9445"/>
                    <a:pt x="1912" y="7156"/>
                  </a:cubicBezTo>
                  <a:cubicBezTo>
                    <a:pt x="2549" y="6047"/>
                    <a:pt x="3351" y="5056"/>
                    <a:pt x="4295" y="4207"/>
                  </a:cubicBezTo>
                  <a:cubicBezTo>
                    <a:pt x="5215" y="3357"/>
                    <a:pt x="6254" y="2626"/>
                    <a:pt x="7386" y="2036"/>
                  </a:cubicBezTo>
                  <a:cubicBezTo>
                    <a:pt x="9442" y="1008"/>
                    <a:pt x="11704" y="479"/>
                    <a:pt x="13996" y="479"/>
                  </a:cubicBezTo>
                  <a:cubicBezTo>
                    <a:pt x="14388" y="479"/>
                    <a:pt x="14780" y="495"/>
                    <a:pt x="15173" y="526"/>
                  </a:cubicBezTo>
                  <a:cubicBezTo>
                    <a:pt x="17792" y="738"/>
                    <a:pt x="20316" y="1706"/>
                    <a:pt x="22393" y="3310"/>
                  </a:cubicBezTo>
                  <a:cubicBezTo>
                    <a:pt x="24469" y="4962"/>
                    <a:pt x="25814" y="7345"/>
                    <a:pt x="26687" y="9799"/>
                  </a:cubicBezTo>
                  <a:cubicBezTo>
                    <a:pt x="26805" y="10082"/>
                    <a:pt x="26899" y="10389"/>
                    <a:pt x="26994" y="10695"/>
                  </a:cubicBezTo>
                  <a:cubicBezTo>
                    <a:pt x="27003" y="10739"/>
                    <a:pt x="27034" y="10757"/>
                    <a:pt x="27070" y="10757"/>
                  </a:cubicBezTo>
                  <a:cubicBezTo>
                    <a:pt x="27129" y="10757"/>
                    <a:pt x="27197" y="10707"/>
                    <a:pt x="27183" y="10648"/>
                  </a:cubicBezTo>
                  <a:lnTo>
                    <a:pt x="27206" y="10625"/>
                  </a:lnTo>
                  <a:cubicBezTo>
                    <a:pt x="26451" y="8006"/>
                    <a:pt x="25248" y="5434"/>
                    <a:pt x="23266" y="3546"/>
                  </a:cubicBezTo>
                  <a:cubicBezTo>
                    <a:pt x="21331" y="1776"/>
                    <a:pt x="18924" y="620"/>
                    <a:pt x="16352" y="195"/>
                  </a:cubicBezTo>
                  <a:cubicBezTo>
                    <a:pt x="15551" y="65"/>
                    <a:pt x="14745" y="1"/>
                    <a:pt x="13943"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7" name="Google Shape;157;p2"/>
            <p:cNvSpPr/>
            <p:nvPr/>
          </p:nvSpPr>
          <p:spPr>
            <a:xfrm>
              <a:off x="6704665" y="4070451"/>
              <a:ext cx="43136" cy="68371"/>
            </a:xfrm>
            <a:custGeom>
              <a:avLst/>
              <a:gdLst/>
              <a:ahLst/>
              <a:cxnLst/>
              <a:rect l="l" t="t" r="r" b="b"/>
              <a:pathLst>
                <a:path w="1629" h="2582" extrusionOk="0">
                  <a:moveTo>
                    <a:pt x="661" y="505"/>
                  </a:moveTo>
                  <a:cubicBezTo>
                    <a:pt x="684" y="505"/>
                    <a:pt x="708" y="529"/>
                    <a:pt x="732" y="552"/>
                  </a:cubicBezTo>
                  <a:lnTo>
                    <a:pt x="755" y="812"/>
                  </a:lnTo>
                  <a:cubicBezTo>
                    <a:pt x="755" y="836"/>
                    <a:pt x="755" y="859"/>
                    <a:pt x="708" y="883"/>
                  </a:cubicBezTo>
                  <a:lnTo>
                    <a:pt x="449" y="906"/>
                  </a:lnTo>
                  <a:cubicBezTo>
                    <a:pt x="425" y="906"/>
                    <a:pt x="401" y="906"/>
                    <a:pt x="401" y="859"/>
                  </a:cubicBezTo>
                  <a:lnTo>
                    <a:pt x="354" y="600"/>
                  </a:lnTo>
                  <a:cubicBezTo>
                    <a:pt x="354" y="576"/>
                    <a:pt x="378" y="552"/>
                    <a:pt x="401" y="552"/>
                  </a:cubicBezTo>
                  <a:lnTo>
                    <a:pt x="661" y="505"/>
                  </a:lnTo>
                  <a:close/>
                  <a:moveTo>
                    <a:pt x="675" y="1"/>
                  </a:moveTo>
                  <a:cubicBezTo>
                    <a:pt x="663" y="1"/>
                    <a:pt x="650" y="3"/>
                    <a:pt x="637" y="10"/>
                  </a:cubicBezTo>
                  <a:lnTo>
                    <a:pt x="260" y="57"/>
                  </a:lnTo>
                  <a:cubicBezTo>
                    <a:pt x="213" y="57"/>
                    <a:pt x="189" y="104"/>
                    <a:pt x="189" y="151"/>
                  </a:cubicBezTo>
                  <a:lnTo>
                    <a:pt x="0" y="2464"/>
                  </a:lnTo>
                  <a:cubicBezTo>
                    <a:pt x="0" y="2534"/>
                    <a:pt x="47" y="2582"/>
                    <a:pt x="118" y="2582"/>
                  </a:cubicBezTo>
                  <a:lnTo>
                    <a:pt x="802" y="2464"/>
                  </a:lnTo>
                  <a:lnTo>
                    <a:pt x="850" y="2464"/>
                  </a:lnTo>
                  <a:lnTo>
                    <a:pt x="1534" y="2369"/>
                  </a:lnTo>
                  <a:cubicBezTo>
                    <a:pt x="1581" y="2369"/>
                    <a:pt x="1628" y="2299"/>
                    <a:pt x="1605" y="2228"/>
                  </a:cubicBezTo>
                  <a:lnTo>
                    <a:pt x="755" y="57"/>
                  </a:lnTo>
                  <a:cubicBezTo>
                    <a:pt x="738" y="22"/>
                    <a:pt x="708" y="1"/>
                    <a:pt x="675"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8" name="Google Shape;158;p2"/>
            <p:cNvSpPr/>
            <p:nvPr/>
          </p:nvSpPr>
          <p:spPr>
            <a:xfrm>
              <a:off x="6111130" y="3901125"/>
              <a:ext cx="236443" cy="255947"/>
            </a:xfrm>
            <a:custGeom>
              <a:avLst/>
              <a:gdLst/>
              <a:ahLst/>
              <a:cxnLst/>
              <a:rect l="l" t="t" r="r" b="b"/>
              <a:pathLst>
                <a:path w="8873" h="9604" extrusionOk="0">
                  <a:moveTo>
                    <a:pt x="8872" y="0"/>
                  </a:moveTo>
                  <a:lnTo>
                    <a:pt x="8872" y="0"/>
                  </a:lnTo>
                  <a:cubicBezTo>
                    <a:pt x="5050" y="401"/>
                    <a:pt x="2690" y="1581"/>
                    <a:pt x="2690" y="1581"/>
                  </a:cubicBezTo>
                  <a:cubicBezTo>
                    <a:pt x="1699" y="1958"/>
                    <a:pt x="732" y="2596"/>
                    <a:pt x="331" y="3563"/>
                  </a:cubicBezTo>
                  <a:cubicBezTo>
                    <a:pt x="95" y="4200"/>
                    <a:pt x="0" y="4884"/>
                    <a:pt x="48" y="5569"/>
                  </a:cubicBezTo>
                  <a:cubicBezTo>
                    <a:pt x="48" y="6819"/>
                    <a:pt x="95" y="8211"/>
                    <a:pt x="1039" y="9037"/>
                  </a:cubicBezTo>
                  <a:cubicBezTo>
                    <a:pt x="1392" y="9344"/>
                    <a:pt x="1841" y="9533"/>
                    <a:pt x="2313" y="9603"/>
                  </a:cubicBezTo>
                  <a:cubicBezTo>
                    <a:pt x="2124" y="7763"/>
                    <a:pt x="2218" y="5922"/>
                    <a:pt x="3091" y="4318"/>
                  </a:cubicBezTo>
                  <a:cubicBezTo>
                    <a:pt x="4247" y="2147"/>
                    <a:pt x="6560" y="944"/>
                    <a:pt x="8872"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59" name="Google Shape;159;p2"/>
            <p:cNvSpPr/>
            <p:nvPr/>
          </p:nvSpPr>
          <p:spPr>
            <a:xfrm>
              <a:off x="6165312" y="3897675"/>
              <a:ext cx="423166" cy="260088"/>
            </a:xfrm>
            <a:custGeom>
              <a:avLst/>
              <a:gdLst/>
              <a:ahLst/>
              <a:cxnLst/>
              <a:rect l="l" t="t" r="r" b="b"/>
              <a:pathLst>
                <a:path w="15904" h="9775" extrusionOk="0">
                  <a:moveTo>
                    <a:pt x="9422" y="1"/>
                  </a:moveTo>
                  <a:cubicBezTo>
                    <a:pt x="8560" y="1"/>
                    <a:pt x="7698" y="49"/>
                    <a:pt x="6843" y="141"/>
                  </a:cubicBezTo>
                  <a:lnTo>
                    <a:pt x="6772" y="141"/>
                  </a:lnTo>
                  <a:cubicBezTo>
                    <a:pt x="4460" y="1061"/>
                    <a:pt x="2147" y="2288"/>
                    <a:pt x="968" y="4459"/>
                  </a:cubicBezTo>
                  <a:cubicBezTo>
                    <a:pt x="95" y="6040"/>
                    <a:pt x="0" y="7880"/>
                    <a:pt x="189" y="9744"/>
                  </a:cubicBezTo>
                  <a:cubicBezTo>
                    <a:pt x="423" y="9764"/>
                    <a:pt x="660" y="9775"/>
                    <a:pt x="897" y="9775"/>
                  </a:cubicBezTo>
                  <a:cubicBezTo>
                    <a:pt x="1495" y="9775"/>
                    <a:pt x="2099" y="9708"/>
                    <a:pt x="2690" y="9556"/>
                  </a:cubicBezTo>
                  <a:lnTo>
                    <a:pt x="11774" y="8187"/>
                  </a:lnTo>
                  <a:lnTo>
                    <a:pt x="11963" y="8163"/>
                  </a:lnTo>
                  <a:cubicBezTo>
                    <a:pt x="13214" y="8022"/>
                    <a:pt x="14582" y="7762"/>
                    <a:pt x="15243" y="6701"/>
                  </a:cubicBezTo>
                  <a:cubicBezTo>
                    <a:pt x="15903" y="5662"/>
                    <a:pt x="15550" y="4270"/>
                    <a:pt x="15172" y="3090"/>
                  </a:cubicBezTo>
                  <a:cubicBezTo>
                    <a:pt x="15007" y="2430"/>
                    <a:pt x="14724" y="1816"/>
                    <a:pt x="14323" y="1274"/>
                  </a:cubicBezTo>
                  <a:cubicBezTo>
                    <a:pt x="13638" y="448"/>
                    <a:pt x="12529" y="165"/>
                    <a:pt x="11468" y="94"/>
                  </a:cubicBezTo>
                  <a:cubicBezTo>
                    <a:pt x="10789" y="31"/>
                    <a:pt x="10105" y="1"/>
                    <a:pt x="9422" y="1"/>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0" name="Google Shape;160;p2"/>
            <p:cNvSpPr/>
            <p:nvPr/>
          </p:nvSpPr>
          <p:spPr>
            <a:xfrm>
              <a:off x="6105334" y="4214020"/>
              <a:ext cx="228708" cy="403635"/>
            </a:xfrm>
            <a:custGeom>
              <a:avLst/>
              <a:gdLst/>
              <a:ahLst/>
              <a:cxnLst/>
              <a:rect l="l" t="t" r="r" b="b"/>
              <a:pathLst>
                <a:path w="8637" h="15243" extrusionOk="0">
                  <a:moveTo>
                    <a:pt x="8637" y="0"/>
                  </a:moveTo>
                  <a:cubicBezTo>
                    <a:pt x="5664" y="496"/>
                    <a:pt x="3635" y="944"/>
                    <a:pt x="3635" y="944"/>
                  </a:cubicBezTo>
                  <a:cubicBezTo>
                    <a:pt x="2620" y="1085"/>
                    <a:pt x="1723" y="1699"/>
                    <a:pt x="1181" y="2572"/>
                  </a:cubicBezTo>
                  <a:cubicBezTo>
                    <a:pt x="591" y="3492"/>
                    <a:pt x="379" y="4601"/>
                    <a:pt x="261" y="5663"/>
                  </a:cubicBezTo>
                  <a:cubicBezTo>
                    <a:pt x="1" y="7834"/>
                    <a:pt x="25" y="10028"/>
                    <a:pt x="379" y="12152"/>
                  </a:cubicBezTo>
                  <a:lnTo>
                    <a:pt x="379" y="12222"/>
                  </a:lnTo>
                  <a:cubicBezTo>
                    <a:pt x="638" y="13709"/>
                    <a:pt x="1747" y="14865"/>
                    <a:pt x="3210" y="15172"/>
                  </a:cubicBezTo>
                  <a:cubicBezTo>
                    <a:pt x="3328" y="15195"/>
                    <a:pt x="3422" y="15219"/>
                    <a:pt x="3540" y="15243"/>
                  </a:cubicBezTo>
                  <a:cubicBezTo>
                    <a:pt x="3304" y="14393"/>
                    <a:pt x="3163" y="13520"/>
                    <a:pt x="3068" y="12671"/>
                  </a:cubicBezTo>
                  <a:cubicBezTo>
                    <a:pt x="2714" y="9745"/>
                    <a:pt x="2998" y="6678"/>
                    <a:pt x="4390" y="4082"/>
                  </a:cubicBezTo>
                  <a:cubicBezTo>
                    <a:pt x="5357" y="2312"/>
                    <a:pt x="6844" y="873"/>
                    <a:pt x="863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1" name="Google Shape;161;p2"/>
            <p:cNvSpPr/>
            <p:nvPr/>
          </p:nvSpPr>
          <p:spPr>
            <a:xfrm>
              <a:off x="6174820" y="4186249"/>
              <a:ext cx="543608" cy="431412"/>
            </a:xfrm>
            <a:custGeom>
              <a:avLst/>
              <a:gdLst/>
              <a:ahLst/>
              <a:cxnLst/>
              <a:rect l="l" t="t" r="r" b="b"/>
              <a:pathLst>
                <a:path w="20529" h="16292" extrusionOk="0">
                  <a:moveTo>
                    <a:pt x="14303" y="1"/>
                  </a:moveTo>
                  <a:cubicBezTo>
                    <a:pt x="14161" y="1"/>
                    <a:pt x="14018" y="9"/>
                    <a:pt x="13874" y="25"/>
                  </a:cubicBezTo>
                  <a:cubicBezTo>
                    <a:pt x="13332" y="73"/>
                    <a:pt x="12813" y="120"/>
                    <a:pt x="12270" y="167"/>
                  </a:cubicBezTo>
                  <a:cubicBezTo>
                    <a:pt x="9958" y="427"/>
                    <a:pt x="7763" y="733"/>
                    <a:pt x="5946" y="1040"/>
                  </a:cubicBezTo>
                  <a:cubicBezTo>
                    <a:pt x="4130" y="1913"/>
                    <a:pt x="2643" y="3352"/>
                    <a:pt x="1699" y="5122"/>
                  </a:cubicBezTo>
                  <a:cubicBezTo>
                    <a:pt x="307" y="7718"/>
                    <a:pt x="0" y="10785"/>
                    <a:pt x="354" y="13711"/>
                  </a:cubicBezTo>
                  <a:cubicBezTo>
                    <a:pt x="449" y="14560"/>
                    <a:pt x="614" y="15433"/>
                    <a:pt x="850" y="16259"/>
                  </a:cubicBezTo>
                  <a:cubicBezTo>
                    <a:pt x="1009" y="16280"/>
                    <a:pt x="1168" y="16292"/>
                    <a:pt x="1327" y="16292"/>
                  </a:cubicBezTo>
                  <a:cubicBezTo>
                    <a:pt x="1522" y="16292"/>
                    <a:pt x="1717" y="16274"/>
                    <a:pt x="1912" y="16235"/>
                  </a:cubicBezTo>
                  <a:lnTo>
                    <a:pt x="14464" y="14348"/>
                  </a:lnTo>
                  <a:lnTo>
                    <a:pt x="17178" y="13923"/>
                  </a:lnTo>
                  <a:cubicBezTo>
                    <a:pt x="17650" y="13852"/>
                    <a:pt x="18098" y="13711"/>
                    <a:pt x="18499" y="13475"/>
                  </a:cubicBezTo>
                  <a:cubicBezTo>
                    <a:pt x="19797" y="12743"/>
                    <a:pt x="20528" y="11304"/>
                    <a:pt x="20340" y="9818"/>
                  </a:cubicBezTo>
                  <a:lnTo>
                    <a:pt x="20340" y="9747"/>
                  </a:lnTo>
                  <a:cubicBezTo>
                    <a:pt x="20009" y="7600"/>
                    <a:pt x="19396" y="5523"/>
                    <a:pt x="18499" y="3541"/>
                  </a:cubicBezTo>
                  <a:cubicBezTo>
                    <a:pt x="18074" y="2550"/>
                    <a:pt x="17532" y="1559"/>
                    <a:pt x="16706" y="851"/>
                  </a:cubicBezTo>
                  <a:cubicBezTo>
                    <a:pt x="16017" y="304"/>
                    <a:pt x="15171" y="1"/>
                    <a:pt x="1430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62" name="Google Shape;162;p2"/>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63" name="Google Shape;163;p2"/>
          <p:cNvGrpSpPr/>
          <p:nvPr/>
        </p:nvGrpSpPr>
        <p:grpSpPr>
          <a:xfrm>
            <a:off x="2152443" y="431042"/>
            <a:ext cx="469917" cy="649533"/>
            <a:chOff x="2157913" y="1144688"/>
            <a:chExt cx="267451" cy="374299"/>
          </a:xfrm>
        </p:grpSpPr>
        <p:sp>
          <p:nvSpPr>
            <p:cNvPr id="164" name="Google Shape;164;p2"/>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 name="Google Shape;165;p2"/>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66" name="Google Shape;166;p2"/>
          <p:cNvGrpSpPr/>
          <p:nvPr/>
        </p:nvGrpSpPr>
        <p:grpSpPr>
          <a:xfrm>
            <a:off x="11016897" y="1542634"/>
            <a:ext cx="1106691" cy="1154179"/>
            <a:chOff x="7088286" y="1674216"/>
            <a:chExt cx="819771" cy="865634"/>
          </a:xfrm>
        </p:grpSpPr>
        <p:grpSp>
          <p:nvGrpSpPr>
            <p:cNvPr id="167" name="Google Shape;167;p2"/>
            <p:cNvGrpSpPr/>
            <p:nvPr/>
          </p:nvGrpSpPr>
          <p:grpSpPr>
            <a:xfrm>
              <a:off x="7331958" y="1674216"/>
              <a:ext cx="576099" cy="865634"/>
              <a:chOff x="7331958" y="1674216"/>
              <a:chExt cx="576099" cy="865634"/>
            </a:xfrm>
          </p:grpSpPr>
          <p:sp>
            <p:nvSpPr>
              <p:cNvPr id="168" name="Google Shape;168;p2"/>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 name="Google Shape;169;p2"/>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 name="Google Shape;170;p2"/>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 name="Google Shape;171;p2"/>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 name="Google Shape;172;p2"/>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 name="Google Shape;173;p2"/>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 name="Google Shape;174;p2"/>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 name="Google Shape;175;p2"/>
              <p:cNvSpPr/>
              <p:nvPr/>
            </p:nvSpPr>
            <p:spPr>
              <a:xfrm>
                <a:off x="7423716" y="2201980"/>
                <a:ext cx="344594" cy="264721"/>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 name="Google Shape;176;p2"/>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7" name="Google Shape;177;p2"/>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8" name="Google Shape;178;p2"/>
          <p:cNvSpPr/>
          <p:nvPr/>
        </p:nvSpPr>
        <p:spPr>
          <a:xfrm>
            <a:off x="9619358" y="1108716"/>
            <a:ext cx="148373" cy="147816"/>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79" name="Google Shape;179;p2"/>
          <p:cNvGrpSpPr/>
          <p:nvPr/>
        </p:nvGrpSpPr>
        <p:grpSpPr>
          <a:xfrm>
            <a:off x="10733469" y="-142017"/>
            <a:ext cx="1131573" cy="1988225"/>
            <a:chOff x="6731516" y="350687"/>
            <a:chExt cx="838202" cy="1491169"/>
          </a:xfrm>
        </p:grpSpPr>
        <p:sp>
          <p:nvSpPr>
            <p:cNvPr id="180" name="Google Shape;180;p2"/>
            <p:cNvSpPr/>
            <p:nvPr/>
          </p:nvSpPr>
          <p:spPr>
            <a:xfrm>
              <a:off x="6911475" y="988500"/>
              <a:ext cx="172675" cy="253324"/>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 name="Google Shape;181;p2"/>
            <p:cNvSpPr/>
            <p:nvPr/>
          </p:nvSpPr>
          <p:spPr>
            <a:xfrm>
              <a:off x="6887075" y="1044873"/>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 name="Google Shape;182;p2"/>
            <p:cNvSpPr/>
            <p:nvPr/>
          </p:nvSpPr>
          <p:spPr>
            <a:xfrm>
              <a:off x="7225056" y="902247"/>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 name="Google Shape;183;p2"/>
            <p:cNvSpPr/>
            <p:nvPr/>
          </p:nvSpPr>
          <p:spPr>
            <a:xfrm>
              <a:off x="7288347" y="914894"/>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 name="Google Shape;184;p2"/>
            <p:cNvSpPr/>
            <p:nvPr/>
          </p:nvSpPr>
          <p:spPr>
            <a:xfrm>
              <a:off x="6869611" y="351907"/>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 name="Google Shape;185;p2"/>
            <p:cNvSpPr/>
            <p:nvPr/>
          </p:nvSpPr>
          <p:spPr>
            <a:xfrm>
              <a:off x="6904632" y="350687"/>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6" name="Google Shape;186;p2"/>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7" name="Google Shape;187;p2"/>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8" name="Google Shape;188;p2"/>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9" name="Google Shape;189;p2"/>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0" name="Google Shape;190;p2"/>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1" name="Google Shape;191;p2"/>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2" name="Google Shape;192;p2"/>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3" name="Google Shape;193;p2"/>
            <p:cNvSpPr/>
            <p:nvPr/>
          </p:nvSpPr>
          <p:spPr>
            <a:xfrm>
              <a:off x="7026778" y="783640"/>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4" name="Google Shape;194;p2"/>
            <p:cNvSpPr/>
            <p:nvPr/>
          </p:nvSpPr>
          <p:spPr>
            <a:xfrm>
              <a:off x="7004296" y="783402"/>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5" name="Google Shape;195;p2"/>
            <p:cNvSpPr/>
            <p:nvPr/>
          </p:nvSpPr>
          <p:spPr>
            <a:xfrm>
              <a:off x="7053020" y="795504"/>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6" name="Google Shape;196;p2"/>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7" name="Google Shape;197;p2"/>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8" name="Google Shape;198;p2"/>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99" name="Google Shape;199;p2"/>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0" name="Google Shape;200;p2"/>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1" name="Google Shape;201;p2"/>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02" name="Google Shape;202;p2"/>
          <p:cNvGrpSpPr/>
          <p:nvPr/>
        </p:nvGrpSpPr>
        <p:grpSpPr>
          <a:xfrm>
            <a:off x="9799866" y="6192992"/>
            <a:ext cx="645330" cy="547501"/>
            <a:chOff x="5263209" y="4056946"/>
            <a:chExt cx="478022" cy="410626"/>
          </a:xfrm>
        </p:grpSpPr>
        <p:sp>
          <p:nvSpPr>
            <p:cNvPr id="203" name="Google Shape;203;p2"/>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4" name="Google Shape;204;p2"/>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5" name="Google Shape;205;p2"/>
            <p:cNvSpPr/>
            <p:nvPr/>
          </p:nvSpPr>
          <p:spPr>
            <a:xfrm>
              <a:off x="5420809" y="4061910"/>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6" name="Google Shape;206;p2"/>
            <p:cNvSpPr/>
            <p:nvPr/>
          </p:nvSpPr>
          <p:spPr>
            <a:xfrm>
              <a:off x="5263209" y="4061036"/>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7" name="Google Shape;207;p2"/>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8" name="Google Shape;208;p2"/>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09" name="Google Shape;209;p2"/>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0" name="Google Shape;210;p2"/>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1" name="Google Shape;211;p2"/>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2" name="Google Shape;212;p2"/>
            <p:cNvSpPr/>
            <p:nvPr/>
          </p:nvSpPr>
          <p:spPr>
            <a:xfrm>
              <a:off x="5314448" y="4090906"/>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13" name="Google Shape;213;p2"/>
          <p:cNvGrpSpPr/>
          <p:nvPr/>
        </p:nvGrpSpPr>
        <p:grpSpPr>
          <a:xfrm>
            <a:off x="1722249" y="379080"/>
            <a:ext cx="406655" cy="399569"/>
            <a:chOff x="3312562" y="901016"/>
            <a:chExt cx="301226" cy="299677"/>
          </a:xfrm>
        </p:grpSpPr>
        <p:sp>
          <p:nvSpPr>
            <p:cNvPr id="214" name="Google Shape;214;p2"/>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5" name="Google Shape;215;p2"/>
            <p:cNvSpPr/>
            <p:nvPr/>
          </p:nvSpPr>
          <p:spPr>
            <a:xfrm>
              <a:off x="3399471" y="1003549"/>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6" name="Google Shape;216;p2"/>
            <p:cNvSpPr/>
            <p:nvPr/>
          </p:nvSpPr>
          <p:spPr>
            <a:xfrm>
              <a:off x="3490047" y="903145"/>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7" name="Google Shape;217;p2"/>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8" name="Google Shape;218;p2"/>
            <p:cNvSpPr/>
            <p:nvPr/>
          </p:nvSpPr>
          <p:spPr>
            <a:xfrm>
              <a:off x="3377598" y="980987"/>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19" name="Google Shape;219;p2"/>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0" name="Google Shape;220;p2"/>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1" name="Google Shape;221;p2"/>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2" name="Google Shape;222;p2"/>
            <p:cNvSpPr/>
            <p:nvPr/>
          </p:nvSpPr>
          <p:spPr>
            <a:xfrm>
              <a:off x="3530032" y="935822"/>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23" name="Google Shape;223;p2"/>
          <p:cNvGrpSpPr/>
          <p:nvPr/>
        </p:nvGrpSpPr>
        <p:grpSpPr>
          <a:xfrm rot="-928815">
            <a:off x="9350419" y="-380589"/>
            <a:ext cx="1318953" cy="1075617"/>
            <a:chOff x="8637793" y="1787288"/>
            <a:chExt cx="977024" cy="806732"/>
          </a:xfrm>
        </p:grpSpPr>
        <p:grpSp>
          <p:nvGrpSpPr>
            <p:cNvPr id="224" name="Google Shape;224;p2"/>
            <p:cNvGrpSpPr/>
            <p:nvPr/>
          </p:nvGrpSpPr>
          <p:grpSpPr>
            <a:xfrm>
              <a:off x="8637793" y="1787288"/>
              <a:ext cx="977024" cy="806732"/>
              <a:chOff x="7418593" y="2244488"/>
              <a:chExt cx="977024" cy="806732"/>
            </a:xfrm>
          </p:grpSpPr>
          <p:sp>
            <p:nvSpPr>
              <p:cNvPr id="225" name="Google Shape;225;p2"/>
              <p:cNvSpPr/>
              <p:nvPr/>
            </p:nvSpPr>
            <p:spPr>
              <a:xfrm>
                <a:off x="7418593" y="2244488"/>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6" name="Google Shape;226;p2"/>
              <p:cNvSpPr/>
              <p:nvPr/>
            </p:nvSpPr>
            <p:spPr>
              <a:xfrm>
                <a:off x="7465904" y="230392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7" name="Google Shape;227;p2"/>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8" name="Google Shape;228;p2"/>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29" name="Google Shape;229;p2"/>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0" name="Google Shape;230;p2"/>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1" name="Google Shape;231;p2"/>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2" name="Google Shape;232;p2"/>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3" name="Google Shape;233;p2"/>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4" name="Google Shape;234;p2"/>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5" name="Google Shape;235;p2"/>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6" name="Google Shape;236;p2"/>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7" name="Google Shape;237;p2"/>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8" name="Google Shape;238;p2"/>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39" name="Google Shape;239;p2"/>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40" name="Google Shape;240;p2"/>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1" name="Google Shape;241;p2"/>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42" name="Google Shape;242;p2"/>
          <p:cNvGrpSpPr/>
          <p:nvPr/>
        </p:nvGrpSpPr>
        <p:grpSpPr>
          <a:xfrm>
            <a:off x="357651" y="1726224"/>
            <a:ext cx="1034158" cy="1367056"/>
            <a:chOff x="1092001" y="1319643"/>
            <a:chExt cx="766043" cy="1025292"/>
          </a:xfrm>
        </p:grpSpPr>
        <p:sp>
          <p:nvSpPr>
            <p:cNvPr id="243" name="Google Shape;243;p2"/>
            <p:cNvSpPr/>
            <p:nvPr/>
          </p:nvSpPr>
          <p:spPr>
            <a:xfrm>
              <a:off x="1226944" y="1536465"/>
              <a:ext cx="524860" cy="680430"/>
            </a:xfrm>
            <a:custGeom>
              <a:avLst/>
              <a:gdLst/>
              <a:ahLst/>
              <a:cxnLst/>
              <a:rect l="l" t="t" r="r" b="b"/>
              <a:pathLst>
                <a:path w="19821" h="25696" extrusionOk="0">
                  <a:moveTo>
                    <a:pt x="16281" y="0"/>
                  </a:moveTo>
                  <a:lnTo>
                    <a:pt x="1" y="23218"/>
                  </a:lnTo>
                  <a:lnTo>
                    <a:pt x="3540" y="25695"/>
                  </a:lnTo>
                  <a:lnTo>
                    <a:pt x="19821" y="2454"/>
                  </a:lnTo>
                  <a:lnTo>
                    <a:pt x="16281"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4" name="Google Shape;244;p2"/>
            <p:cNvSpPr/>
            <p:nvPr/>
          </p:nvSpPr>
          <p:spPr>
            <a:xfrm>
              <a:off x="1135030" y="1472037"/>
              <a:ext cx="524251" cy="680430"/>
            </a:xfrm>
            <a:custGeom>
              <a:avLst/>
              <a:gdLst/>
              <a:ahLst/>
              <a:cxnLst/>
              <a:rect l="l" t="t" r="r" b="b"/>
              <a:pathLst>
                <a:path w="19798" h="25696" extrusionOk="0">
                  <a:moveTo>
                    <a:pt x="16282" y="1"/>
                  </a:moveTo>
                  <a:lnTo>
                    <a:pt x="1" y="23218"/>
                  </a:lnTo>
                  <a:lnTo>
                    <a:pt x="3517" y="25696"/>
                  </a:lnTo>
                  <a:lnTo>
                    <a:pt x="19797" y="2478"/>
                  </a:lnTo>
                  <a:lnTo>
                    <a:pt x="16282"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5" name="Google Shape;245;p2"/>
            <p:cNvSpPr/>
            <p:nvPr/>
          </p:nvSpPr>
          <p:spPr>
            <a:xfrm>
              <a:off x="1092001" y="2261233"/>
              <a:ext cx="98108" cy="82512"/>
            </a:xfrm>
            <a:custGeom>
              <a:avLst/>
              <a:gdLst/>
              <a:ahLst/>
              <a:cxnLst/>
              <a:rect l="l" t="t" r="r" b="b"/>
              <a:pathLst>
                <a:path w="3705" h="3116" extrusionOk="0">
                  <a:moveTo>
                    <a:pt x="2194" y="1"/>
                  </a:moveTo>
                  <a:lnTo>
                    <a:pt x="0" y="3115"/>
                  </a:lnTo>
                  <a:lnTo>
                    <a:pt x="3704" y="1063"/>
                  </a:lnTo>
                  <a:lnTo>
                    <a:pt x="219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6" name="Google Shape;246;p2"/>
            <p:cNvSpPr/>
            <p:nvPr/>
          </p:nvSpPr>
          <p:spPr>
            <a:xfrm>
              <a:off x="1093191" y="2234301"/>
              <a:ext cx="58124" cy="110633"/>
            </a:xfrm>
            <a:custGeom>
              <a:avLst/>
              <a:gdLst/>
              <a:ahLst/>
              <a:cxnLst/>
              <a:rect l="l" t="t" r="r" b="b"/>
              <a:pathLst>
                <a:path w="2195" h="4178" extrusionOk="0">
                  <a:moveTo>
                    <a:pt x="684" y="1"/>
                  </a:moveTo>
                  <a:lnTo>
                    <a:pt x="0" y="4177"/>
                  </a:lnTo>
                  <a:lnTo>
                    <a:pt x="0" y="4177"/>
                  </a:lnTo>
                  <a:lnTo>
                    <a:pt x="2194" y="1063"/>
                  </a:lnTo>
                  <a:lnTo>
                    <a:pt x="684"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7" name="Google Shape;247;p2"/>
            <p:cNvSpPr/>
            <p:nvPr/>
          </p:nvSpPr>
          <p:spPr>
            <a:xfrm>
              <a:off x="1150099" y="2151260"/>
              <a:ext cx="170584" cy="138120"/>
            </a:xfrm>
            <a:custGeom>
              <a:avLst/>
              <a:gdLst/>
              <a:ahLst/>
              <a:cxnLst/>
              <a:rect l="l" t="t" r="r" b="b"/>
              <a:pathLst>
                <a:path w="6442" h="5216" extrusionOk="0">
                  <a:moveTo>
                    <a:pt x="2903" y="1"/>
                  </a:moveTo>
                  <a:lnTo>
                    <a:pt x="0" y="4154"/>
                  </a:lnTo>
                  <a:lnTo>
                    <a:pt x="1510" y="5216"/>
                  </a:lnTo>
                  <a:lnTo>
                    <a:pt x="6442" y="2478"/>
                  </a:lnTo>
                  <a:lnTo>
                    <a:pt x="2903"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8" name="Google Shape;248;p2"/>
            <p:cNvSpPr/>
            <p:nvPr/>
          </p:nvSpPr>
          <p:spPr>
            <a:xfrm>
              <a:off x="1110113" y="2085668"/>
              <a:ext cx="116856" cy="175589"/>
            </a:xfrm>
            <a:custGeom>
              <a:avLst/>
              <a:gdLst/>
              <a:ahLst/>
              <a:cxnLst/>
              <a:rect l="l" t="t" r="r" b="b"/>
              <a:pathLst>
                <a:path w="4413" h="6631" extrusionOk="0">
                  <a:moveTo>
                    <a:pt x="897" y="0"/>
                  </a:moveTo>
                  <a:lnTo>
                    <a:pt x="0" y="5569"/>
                  </a:lnTo>
                  <a:lnTo>
                    <a:pt x="1510" y="6631"/>
                  </a:lnTo>
                  <a:lnTo>
                    <a:pt x="4413" y="2478"/>
                  </a:lnTo>
                  <a:lnTo>
                    <a:pt x="897" y="0"/>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49" name="Google Shape;249;p2"/>
            <p:cNvSpPr/>
            <p:nvPr/>
          </p:nvSpPr>
          <p:spPr>
            <a:xfrm>
              <a:off x="1566157" y="1432052"/>
              <a:ext cx="121252" cy="105629"/>
            </a:xfrm>
            <a:custGeom>
              <a:avLst/>
              <a:gdLst/>
              <a:ahLst/>
              <a:cxnLst/>
              <a:rect l="l" t="t" r="r" b="b"/>
              <a:pathLst>
                <a:path w="4579" h="3989" extrusionOk="0">
                  <a:moveTo>
                    <a:pt x="1062" y="1"/>
                  </a:moveTo>
                  <a:lnTo>
                    <a:pt x="1" y="1511"/>
                  </a:lnTo>
                  <a:lnTo>
                    <a:pt x="3516" y="3988"/>
                  </a:lnTo>
                  <a:lnTo>
                    <a:pt x="4578" y="2478"/>
                  </a:lnTo>
                  <a:lnTo>
                    <a:pt x="1062" y="1"/>
                  </a:lnTo>
                  <a:close/>
                </a:path>
              </a:pathLst>
            </a:custGeom>
            <a:solidFill>
              <a:srgbClr val="D6CF5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0" name="Google Shape;250;p2"/>
            <p:cNvSpPr/>
            <p:nvPr/>
          </p:nvSpPr>
          <p:spPr>
            <a:xfrm>
              <a:off x="1658071" y="1496480"/>
              <a:ext cx="121225" cy="104993"/>
            </a:xfrm>
            <a:custGeom>
              <a:avLst/>
              <a:gdLst/>
              <a:ahLst/>
              <a:cxnLst/>
              <a:rect l="l" t="t" r="r" b="b"/>
              <a:pathLst>
                <a:path w="4578" h="3965" extrusionOk="0">
                  <a:moveTo>
                    <a:pt x="1062" y="0"/>
                  </a:moveTo>
                  <a:lnTo>
                    <a:pt x="0" y="1510"/>
                  </a:lnTo>
                  <a:lnTo>
                    <a:pt x="3540" y="3964"/>
                  </a:lnTo>
                  <a:lnTo>
                    <a:pt x="4578" y="2478"/>
                  </a:lnTo>
                  <a:lnTo>
                    <a:pt x="1062" y="0"/>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1" name="Google Shape;251;p2"/>
            <p:cNvSpPr/>
            <p:nvPr/>
          </p:nvSpPr>
          <p:spPr>
            <a:xfrm>
              <a:off x="1593643" y="1319643"/>
              <a:ext cx="188087" cy="178052"/>
            </a:xfrm>
            <a:custGeom>
              <a:avLst/>
              <a:gdLst/>
              <a:ahLst/>
              <a:cxnLst/>
              <a:rect l="l" t="t" r="r" b="b"/>
              <a:pathLst>
                <a:path w="7103" h="6724" extrusionOk="0">
                  <a:moveTo>
                    <a:pt x="4113" y="1"/>
                  </a:moveTo>
                  <a:cubicBezTo>
                    <a:pt x="3445" y="1"/>
                    <a:pt x="2782" y="314"/>
                    <a:pt x="2360" y="895"/>
                  </a:cubicBezTo>
                  <a:lnTo>
                    <a:pt x="1" y="4246"/>
                  </a:lnTo>
                  <a:lnTo>
                    <a:pt x="3540" y="6723"/>
                  </a:lnTo>
                  <a:lnTo>
                    <a:pt x="7103" y="1650"/>
                  </a:lnTo>
                  <a:lnTo>
                    <a:pt x="5310" y="376"/>
                  </a:lnTo>
                  <a:cubicBezTo>
                    <a:pt x="4947" y="122"/>
                    <a:pt x="4529" y="1"/>
                    <a:pt x="4113"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2" name="Google Shape;252;p2"/>
            <p:cNvSpPr/>
            <p:nvPr/>
          </p:nvSpPr>
          <p:spPr>
            <a:xfrm>
              <a:off x="1684335" y="1361357"/>
              <a:ext cx="173709" cy="199950"/>
            </a:xfrm>
            <a:custGeom>
              <a:avLst/>
              <a:gdLst/>
              <a:ahLst/>
              <a:cxnLst/>
              <a:rect l="l" t="t" r="r" b="b"/>
              <a:pathLst>
                <a:path w="6560" h="7551" extrusionOk="0">
                  <a:moveTo>
                    <a:pt x="3587" y="0"/>
                  </a:moveTo>
                  <a:lnTo>
                    <a:pt x="0" y="5073"/>
                  </a:lnTo>
                  <a:lnTo>
                    <a:pt x="3539" y="7551"/>
                  </a:lnTo>
                  <a:lnTo>
                    <a:pt x="5899" y="4200"/>
                  </a:lnTo>
                  <a:cubicBezTo>
                    <a:pt x="6560" y="3233"/>
                    <a:pt x="6324" y="1911"/>
                    <a:pt x="5380" y="1251"/>
                  </a:cubicBezTo>
                  <a:lnTo>
                    <a:pt x="3587"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3" name="Google Shape;253;p2"/>
            <p:cNvSpPr/>
            <p:nvPr/>
          </p:nvSpPr>
          <p:spPr>
            <a:xfrm>
              <a:off x="1226944" y="1536465"/>
              <a:ext cx="461123" cy="636076"/>
            </a:xfrm>
            <a:custGeom>
              <a:avLst/>
              <a:gdLst/>
              <a:ahLst/>
              <a:cxnLst/>
              <a:rect l="l" t="t" r="r" b="b"/>
              <a:pathLst>
                <a:path w="17414" h="24021" extrusionOk="0">
                  <a:moveTo>
                    <a:pt x="16281" y="0"/>
                  </a:moveTo>
                  <a:lnTo>
                    <a:pt x="1" y="23218"/>
                  </a:lnTo>
                  <a:lnTo>
                    <a:pt x="1133" y="24020"/>
                  </a:lnTo>
                  <a:lnTo>
                    <a:pt x="17414" y="779"/>
                  </a:lnTo>
                  <a:lnTo>
                    <a:pt x="1628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4" name="Google Shape;254;p2"/>
            <p:cNvSpPr/>
            <p:nvPr/>
          </p:nvSpPr>
          <p:spPr>
            <a:xfrm>
              <a:off x="1198159" y="1516392"/>
              <a:ext cx="461732" cy="636076"/>
            </a:xfrm>
            <a:custGeom>
              <a:avLst/>
              <a:gdLst/>
              <a:ahLst/>
              <a:cxnLst/>
              <a:rect l="l" t="t" r="r" b="b"/>
              <a:pathLst>
                <a:path w="17437" h="24021" extrusionOk="0">
                  <a:moveTo>
                    <a:pt x="16304" y="1"/>
                  </a:moveTo>
                  <a:lnTo>
                    <a:pt x="0" y="23219"/>
                  </a:lnTo>
                  <a:lnTo>
                    <a:pt x="1133" y="24021"/>
                  </a:lnTo>
                  <a:lnTo>
                    <a:pt x="17437" y="803"/>
                  </a:lnTo>
                  <a:lnTo>
                    <a:pt x="16304"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55" name="Google Shape;255;p2"/>
          <p:cNvGrpSpPr/>
          <p:nvPr/>
        </p:nvGrpSpPr>
        <p:grpSpPr>
          <a:xfrm>
            <a:off x="521959" y="-142799"/>
            <a:ext cx="1142983" cy="1298757"/>
            <a:chOff x="2401585" y="228600"/>
            <a:chExt cx="846654" cy="974068"/>
          </a:xfrm>
        </p:grpSpPr>
        <p:sp>
          <p:nvSpPr>
            <p:cNvPr id="256" name="Google Shape;256;p2"/>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7" name="Google Shape;257;p2"/>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8" name="Google Shape;258;p2"/>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59" name="Google Shape;259;p2"/>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0" name="Google Shape;260;p2"/>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1" name="Google Shape;261;p2"/>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2" name="Google Shape;262;p2"/>
            <p:cNvSpPr/>
            <p:nvPr/>
          </p:nvSpPr>
          <p:spPr>
            <a:xfrm>
              <a:off x="270694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3" name="Google Shape;263;p2"/>
            <p:cNvSpPr/>
            <p:nvPr/>
          </p:nvSpPr>
          <p:spPr>
            <a:xfrm>
              <a:off x="2736482" y="476033"/>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4" name="Google Shape;264;p2"/>
            <p:cNvSpPr/>
            <p:nvPr/>
          </p:nvSpPr>
          <p:spPr>
            <a:xfrm>
              <a:off x="2569656" y="713403"/>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65" name="Google Shape;265;p2"/>
            <p:cNvSpPr/>
            <p:nvPr/>
          </p:nvSpPr>
          <p:spPr>
            <a:xfrm>
              <a:off x="2528404" y="675911"/>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66" name="Google Shape;266;p2"/>
          <p:cNvSpPr txBox="1">
            <a:spLocks noGrp="1"/>
          </p:cNvSpPr>
          <p:nvPr>
            <p:ph type="ctrTitle"/>
          </p:nvPr>
        </p:nvSpPr>
        <p:spPr>
          <a:xfrm>
            <a:off x="2757040" y="1818460"/>
            <a:ext cx="6830325" cy="2458400"/>
          </a:xfrm>
          <a:prstGeom prst="rect">
            <a:avLst/>
          </a:prstGeom>
        </p:spPr>
        <p:txBody>
          <a:bodyPr spcFirstLastPara="1" wrap="square" lIns="122783" tIns="122783" rIns="122783" bIns="122783" anchor="b" anchorCtr="0">
            <a:noAutofit/>
          </a:bodyPr>
          <a:lstStyle>
            <a:lvl1pPr lvl="0" algn="ctr">
              <a:spcBef>
                <a:spcPts val="0"/>
              </a:spcBef>
              <a:spcAft>
                <a:spcPts val="0"/>
              </a:spcAft>
              <a:buSzPts val="5200"/>
              <a:buNone/>
              <a:defRPr sz="7400" b="1">
                <a:latin typeface="Amatic SC"/>
                <a:ea typeface="Amatic SC"/>
                <a:cs typeface="Amatic SC"/>
                <a:sym typeface="Amatic SC"/>
              </a:defRPr>
            </a:lvl1pPr>
            <a:lvl2pPr lvl="1" algn="ctr">
              <a:spcBef>
                <a:spcPts val="0"/>
              </a:spcBef>
              <a:spcAft>
                <a:spcPts val="0"/>
              </a:spcAft>
              <a:buSzPts val="5200"/>
              <a:buNone/>
              <a:defRPr sz="7000"/>
            </a:lvl2pPr>
            <a:lvl3pPr lvl="2" algn="ctr">
              <a:spcBef>
                <a:spcPts val="0"/>
              </a:spcBef>
              <a:spcAft>
                <a:spcPts val="0"/>
              </a:spcAft>
              <a:buSzPts val="5200"/>
              <a:buNone/>
              <a:defRPr sz="7000"/>
            </a:lvl3pPr>
            <a:lvl4pPr lvl="3" algn="ctr">
              <a:spcBef>
                <a:spcPts val="0"/>
              </a:spcBef>
              <a:spcAft>
                <a:spcPts val="0"/>
              </a:spcAft>
              <a:buSzPts val="5200"/>
              <a:buNone/>
              <a:defRPr sz="7000"/>
            </a:lvl4pPr>
            <a:lvl5pPr lvl="4" algn="ctr">
              <a:spcBef>
                <a:spcPts val="0"/>
              </a:spcBef>
              <a:spcAft>
                <a:spcPts val="0"/>
              </a:spcAft>
              <a:buSzPts val="5200"/>
              <a:buNone/>
              <a:defRPr sz="7000"/>
            </a:lvl5pPr>
            <a:lvl6pPr lvl="5" algn="ctr">
              <a:spcBef>
                <a:spcPts val="0"/>
              </a:spcBef>
              <a:spcAft>
                <a:spcPts val="0"/>
              </a:spcAft>
              <a:buSzPts val="5200"/>
              <a:buNone/>
              <a:defRPr sz="7000"/>
            </a:lvl6pPr>
            <a:lvl7pPr lvl="6" algn="ctr">
              <a:spcBef>
                <a:spcPts val="0"/>
              </a:spcBef>
              <a:spcAft>
                <a:spcPts val="0"/>
              </a:spcAft>
              <a:buSzPts val="5200"/>
              <a:buNone/>
              <a:defRPr sz="7000"/>
            </a:lvl7pPr>
            <a:lvl8pPr lvl="7" algn="ctr">
              <a:spcBef>
                <a:spcPts val="0"/>
              </a:spcBef>
              <a:spcAft>
                <a:spcPts val="0"/>
              </a:spcAft>
              <a:buSzPts val="5200"/>
              <a:buNone/>
              <a:defRPr sz="7000"/>
            </a:lvl8pPr>
            <a:lvl9pPr lvl="8" algn="ctr">
              <a:spcBef>
                <a:spcPts val="0"/>
              </a:spcBef>
              <a:spcAft>
                <a:spcPts val="0"/>
              </a:spcAft>
              <a:buSzPts val="5200"/>
              <a:buNone/>
              <a:defRPr sz="7000"/>
            </a:lvl9pPr>
          </a:lstStyle>
          <a:p>
            <a:endParaRPr/>
          </a:p>
        </p:txBody>
      </p:sp>
      <p:sp>
        <p:nvSpPr>
          <p:cNvPr id="267" name="Google Shape;267;p2"/>
          <p:cNvSpPr txBox="1">
            <a:spLocks noGrp="1"/>
          </p:cNvSpPr>
          <p:nvPr>
            <p:ph type="subTitle" idx="1"/>
          </p:nvPr>
        </p:nvSpPr>
        <p:spPr>
          <a:xfrm>
            <a:off x="2042821" y="4325941"/>
            <a:ext cx="8258760" cy="713600"/>
          </a:xfrm>
          <a:prstGeom prst="rect">
            <a:avLst/>
          </a:prstGeom>
        </p:spPr>
        <p:txBody>
          <a:bodyPr spcFirstLastPara="1" wrap="square" lIns="122783" tIns="122783" rIns="122783" bIns="122783" anchor="t" anchorCtr="0">
            <a:noAutofit/>
          </a:bodyPr>
          <a:lstStyle>
            <a:lvl1pPr lvl="0" algn="ctr">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3800"/>
            </a:lvl2pPr>
            <a:lvl3pPr lvl="2" algn="ctr">
              <a:lnSpc>
                <a:spcPct val="100000"/>
              </a:lnSpc>
              <a:spcBef>
                <a:spcPts val="0"/>
              </a:spcBef>
              <a:spcAft>
                <a:spcPts val="0"/>
              </a:spcAft>
              <a:buSzPts val="2800"/>
              <a:buNone/>
              <a:defRPr sz="3800"/>
            </a:lvl3pPr>
            <a:lvl4pPr lvl="3" algn="ctr">
              <a:lnSpc>
                <a:spcPct val="100000"/>
              </a:lnSpc>
              <a:spcBef>
                <a:spcPts val="0"/>
              </a:spcBef>
              <a:spcAft>
                <a:spcPts val="0"/>
              </a:spcAft>
              <a:buSzPts val="2800"/>
              <a:buNone/>
              <a:defRPr sz="3800"/>
            </a:lvl4pPr>
            <a:lvl5pPr lvl="4" algn="ctr">
              <a:lnSpc>
                <a:spcPct val="100000"/>
              </a:lnSpc>
              <a:spcBef>
                <a:spcPts val="0"/>
              </a:spcBef>
              <a:spcAft>
                <a:spcPts val="0"/>
              </a:spcAft>
              <a:buSzPts val="2800"/>
              <a:buNone/>
              <a:defRPr sz="3800"/>
            </a:lvl5pPr>
            <a:lvl6pPr lvl="5" algn="ctr">
              <a:lnSpc>
                <a:spcPct val="100000"/>
              </a:lnSpc>
              <a:spcBef>
                <a:spcPts val="0"/>
              </a:spcBef>
              <a:spcAft>
                <a:spcPts val="0"/>
              </a:spcAft>
              <a:buSzPts val="2800"/>
              <a:buNone/>
              <a:defRPr sz="3800"/>
            </a:lvl6pPr>
            <a:lvl7pPr lvl="6" algn="ctr">
              <a:lnSpc>
                <a:spcPct val="100000"/>
              </a:lnSpc>
              <a:spcBef>
                <a:spcPts val="0"/>
              </a:spcBef>
              <a:spcAft>
                <a:spcPts val="0"/>
              </a:spcAft>
              <a:buSzPts val="2800"/>
              <a:buNone/>
              <a:defRPr sz="3800"/>
            </a:lvl7pPr>
            <a:lvl8pPr lvl="7" algn="ctr">
              <a:lnSpc>
                <a:spcPct val="100000"/>
              </a:lnSpc>
              <a:spcBef>
                <a:spcPts val="0"/>
              </a:spcBef>
              <a:spcAft>
                <a:spcPts val="0"/>
              </a:spcAft>
              <a:buSzPts val="2800"/>
              <a:buNone/>
              <a:defRPr sz="3800"/>
            </a:lvl8pPr>
            <a:lvl9pPr lvl="8" algn="ctr">
              <a:lnSpc>
                <a:spcPct val="100000"/>
              </a:lnSpc>
              <a:spcBef>
                <a:spcPts val="0"/>
              </a:spcBef>
              <a:spcAft>
                <a:spcPts val="0"/>
              </a:spcAft>
              <a:buSzPts val="2800"/>
              <a:buNone/>
              <a:defRPr sz="3800"/>
            </a:lvl9pPr>
          </a:lstStyle>
          <a:p>
            <a:endParaRPr/>
          </a:p>
        </p:txBody>
      </p:sp>
      <p:grpSp>
        <p:nvGrpSpPr>
          <p:cNvPr id="268" name="Google Shape;268;p2"/>
          <p:cNvGrpSpPr/>
          <p:nvPr/>
        </p:nvGrpSpPr>
        <p:grpSpPr>
          <a:xfrm>
            <a:off x="1146124" y="4121646"/>
            <a:ext cx="969254" cy="1705624"/>
            <a:chOff x="848981" y="3091234"/>
            <a:chExt cx="717966" cy="1279218"/>
          </a:xfrm>
        </p:grpSpPr>
        <p:grpSp>
          <p:nvGrpSpPr>
            <p:cNvPr id="269" name="Google Shape;269;p2"/>
            <p:cNvGrpSpPr/>
            <p:nvPr/>
          </p:nvGrpSpPr>
          <p:grpSpPr>
            <a:xfrm>
              <a:off x="848981" y="3794879"/>
              <a:ext cx="717966" cy="575573"/>
              <a:chOff x="2905824" y="3732667"/>
              <a:chExt cx="538609" cy="431788"/>
            </a:xfrm>
          </p:grpSpPr>
          <p:sp>
            <p:nvSpPr>
              <p:cNvPr id="270" name="Google Shape;270;p2"/>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1" name="Google Shape;271;p2"/>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272" name="Google Shape;272;p2"/>
            <p:cNvSpPr/>
            <p:nvPr/>
          </p:nvSpPr>
          <p:spPr>
            <a:xfrm>
              <a:off x="1120014" y="3091234"/>
              <a:ext cx="90783" cy="92030"/>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273" name="Google Shape;273;p2"/>
          <p:cNvGrpSpPr/>
          <p:nvPr/>
        </p:nvGrpSpPr>
        <p:grpSpPr>
          <a:xfrm>
            <a:off x="9838214" y="3386075"/>
            <a:ext cx="1419648" cy="1394907"/>
            <a:chOff x="7287565" y="2539546"/>
            <a:chExt cx="1051591" cy="1046180"/>
          </a:xfrm>
        </p:grpSpPr>
        <p:sp>
          <p:nvSpPr>
            <p:cNvPr id="274" name="Google Shape;274;p2"/>
            <p:cNvSpPr/>
            <p:nvPr/>
          </p:nvSpPr>
          <p:spPr>
            <a:xfrm>
              <a:off x="8290285" y="2539546"/>
              <a:ext cx="48871" cy="48911"/>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5" name="Google Shape;275;p2"/>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0821373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6"/>
        <p:cNvGrpSpPr/>
        <p:nvPr/>
      </p:nvGrpSpPr>
      <p:grpSpPr>
        <a:xfrm>
          <a:off x="0" y="0"/>
          <a:ext cx="0" cy="0"/>
          <a:chOff x="0" y="0"/>
          <a:chExt cx="0" cy="0"/>
        </a:xfrm>
      </p:grpSpPr>
      <p:grpSp>
        <p:nvGrpSpPr>
          <p:cNvPr id="277" name="Google Shape;277;p3"/>
          <p:cNvGrpSpPr/>
          <p:nvPr/>
        </p:nvGrpSpPr>
        <p:grpSpPr>
          <a:xfrm>
            <a:off x="-591501" y="-1382400"/>
            <a:ext cx="13167536" cy="9447064"/>
            <a:chOff x="-438149" y="-1036800"/>
            <a:chExt cx="9753730" cy="7085298"/>
          </a:xfrm>
        </p:grpSpPr>
        <p:sp>
          <p:nvSpPr>
            <p:cNvPr id="278" name="Google Shape;278;p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79" name="Google Shape;279;p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0" name="Google Shape;280;p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1" name="Google Shape;281;p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2" name="Google Shape;282;p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3" name="Google Shape;283;p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4" name="Google Shape;284;p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5" name="Google Shape;285;p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6" name="Google Shape;286;p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7" name="Google Shape;287;p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8" name="Google Shape;288;p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89" name="Google Shape;289;p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0" name="Google Shape;290;p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1" name="Google Shape;291;p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2" name="Google Shape;292;p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3" name="Google Shape;293;p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4" name="Google Shape;294;p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5" name="Google Shape;295;p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6" name="Google Shape;296;p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7" name="Google Shape;297;p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8" name="Google Shape;298;p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299" name="Google Shape;299;p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0" name="Google Shape;300;p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1" name="Google Shape;301;p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02" name="Google Shape;302;p3"/>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3" name="Google Shape;303;p3"/>
          <p:cNvSpPr txBox="1">
            <a:spLocks noGrp="1"/>
          </p:cNvSpPr>
          <p:nvPr>
            <p:ph type="title"/>
          </p:nvPr>
        </p:nvSpPr>
        <p:spPr>
          <a:xfrm>
            <a:off x="5080636" y="1548968"/>
            <a:ext cx="3199095" cy="1122400"/>
          </a:xfrm>
          <a:prstGeom prst="rect">
            <a:avLst/>
          </a:prstGeom>
        </p:spPr>
        <p:txBody>
          <a:bodyPr spcFirstLastPara="1" wrap="square" lIns="122783" tIns="122783" rIns="122783" bIns="122783" anchor="ctr" anchorCtr="0">
            <a:noAutofit/>
          </a:bodyPr>
          <a:lstStyle>
            <a:lvl1pPr lvl="0" algn="ctr">
              <a:spcBef>
                <a:spcPts val="0"/>
              </a:spcBef>
              <a:spcAft>
                <a:spcPts val="0"/>
              </a:spcAft>
              <a:buSzPts val="3600"/>
              <a:buNone/>
              <a:defRPr sz="7400">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4" name="Google Shape;304;p3"/>
          <p:cNvSpPr txBox="1">
            <a:spLocks noGrp="1"/>
          </p:cNvSpPr>
          <p:nvPr>
            <p:ph type="subTitle" idx="1"/>
          </p:nvPr>
        </p:nvSpPr>
        <p:spPr>
          <a:xfrm>
            <a:off x="3702105" y="4532233"/>
            <a:ext cx="4940190" cy="7768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1600"/>
              <a:buNone/>
              <a:defRPr sz="2200"/>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grpSp>
        <p:nvGrpSpPr>
          <p:cNvPr id="305" name="Google Shape;305;p3"/>
          <p:cNvGrpSpPr/>
          <p:nvPr/>
        </p:nvGrpSpPr>
        <p:grpSpPr>
          <a:xfrm>
            <a:off x="2152443" y="431042"/>
            <a:ext cx="469917" cy="649533"/>
            <a:chOff x="2157913" y="1144688"/>
            <a:chExt cx="267451" cy="374299"/>
          </a:xfrm>
        </p:grpSpPr>
        <p:sp>
          <p:nvSpPr>
            <p:cNvPr id="306" name="Google Shape;306;p3"/>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7" name="Google Shape;307;p3"/>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08" name="Google Shape;308;p3"/>
          <p:cNvSpPr/>
          <p:nvPr/>
        </p:nvSpPr>
        <p:spPr>
          <a:xfrm>
            <a:off x="11016894" y="1995404"/>
            <a:ext cx="98736"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09" name="Google Shape;309;p3"/>
          <p:cNvSpPr/>
          <p:nvPr/>
        </p:nvSpPr>
        <p:spPr>
          <a:xfrm>
            <a:off x="9619359" y="1108725"/>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0" name="Google Shape;310;p3"/>
          <p:cNvSpPr/>
          <p:nvPr/>
        </p:nvSpPr>
        <p:spPr>
          <a:xfrm>
            <a:off x="1512023" y="4121647"/>
            <a:ext cx="122557"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311" name="Google Shape;311;p3"/>
          <p:cNvGrpSpPr/>
          <p:nvPr/>
        </p:nvGrpSpPr>
        <p:grpSpPr>
          <a:xfrm>
            <a:off x="9838225" y="3386075"/>
            <a:ext cx="1419647" cy="1394907"/>
            <a:chOff x="7287565" y="2539546"/>
            <a:chExt cx="1051590" cy="1046180"/>
          </a:xfrm>
        </p:grpSpPr>
        <p:sp>
          <p:nvSpPr>
            <p:cNvPr id="312" name="Google Shape;312;p3"/>
            <p:cNvSpPr/>
            <p:nvPr/>
          </p:nvSpPr>
          <p:spPr>
            <a:xfrm>
              <a:off x="8290285" y="2539546"/>
              <a:ext cx="48870" cy="48909"/>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3" name="Google Shape;313;p3"/>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9150404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4"/>
        <p:cNvGrpSpPr/>
        <p:nvPr/>
      </p:nvGrpSpPr>
      <p:grpSpPr>
        <a:xfrm>
          <a:off x="0" y="0"/>
          <a:ext cx="0" cy="0"/>
          <a:chOff x="0" y="0"/>
          <a:chExt cx="0" cy="0"/>
        </a:xfrm>
      </p:grpSpPr>
      <p:grpSp>
        <p:nvGrpSpPr>
          <p:cNvPr id="315" name="Google Shape;315;p4"/>
          <p:cNvGrpSpPr/>
          <p:nvPr/>
        </p:nvGrpSpPr>
        <p:grpSpPr>
          <a:xfrm>
            <a:off x="-591501" y="-1382400"/>
            <a:ext cx="13167536" cy="9447064"/>
            <a:chOff x="-438149" y="-1036800"/>
            <a:chExt cx="9753730" cy="7085298"/>
          </a:xfrm>
        </p:grpSpPr>
        <p:sp>
          <p:nvSpPr>
            <p:cNvPr id="316" name="Google Shape;316;p4"/>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7" name="Google Shape;317;p4"/>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8" name="Google Shape;318;p4"/>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19" name="Google Shape;319;p4"/>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0" name="Google Shape;320;p4"/>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1" name="Google Shape;321;p4"/>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2" name="Google Shape;322;p4"/>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3" name="Google Shape;323;p4"/>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4" name="Google Shape;324;p4"/>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5" name="Google Shape;325;p4"/>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6" name="Google Shape;326;p4"/>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7" name="Google Shape;327;p4"/>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8" name="Google Shape;328;p4"/>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29" name="Google Shape;329;p4"/>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0" name="Google Shape;330;p4"/>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1" name="Google Shape;331;p4"/>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2" name="Google Shape;332;p4"/>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3" name="Google Shape;333;p4"/>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4" name="Google Shape;334;p4"/>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5" name="Google Shape;335;p4"/>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6" name="Google Shape;336;p4"/>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7" name="Google Shape;337;p4"/>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8" name="Google Shape;338;p4"/>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39" name="Google Shape;339;p4"/>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40" name="Google Shape;340;p4"/>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341" name="Google Shape;341;p4"/>
          <p:cNvGrpSpPr/>
          <p:nvPr/>
        </p:nvGrpSpPr>
        <p:grpSpPr>
          <a:xfrm>
            <a:off x="10053979" y="5884973"/>
            <a:ext cx="909342" cy="589304"/>
            <a:chOff x="3803666" y="3748079"/>
            <a:chExt cx="673587" cy="441978"/>
          </a:xfrm>
        </p:grpSpPr>
        <p:sp>
          <p:nvSpPr>
            <p:cNvPr id="342" name="Google Shape;342;p4"/>
            <p:cNvSpPr/>
            <p:nvPr/>
          </p:nvSpPr>
          <p:spPr>
            <a:xfrm>
              <a:off x="3803666"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3" name="Google Shape;343;p4"/>
            <p:cNvSpPr/>
            <p:nvPr/>
          </p:nvSpPr>
          <p:spPr>
            <a:xfrm>
              <a:off x="3928031"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4" name="Google Shape;344;p4"/>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5" name="Google Shape;345;p4"/>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6" name="Google Shape;346;p4"/>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7" name="Google Shape;347;p4"/>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8" name="Google Shape;348;p4"/>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49" name="Google Shape;349;p4"/>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0" name="Google Shape;350;p4"/>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1" name="Google Shape;351;p4"/>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2" name="Google Shape;352;p4"/>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3" name="Google Shape;353;p4"/>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4" name="Google Shape;354;p4"/>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5" name="Google Shape;355;p4"/>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6" name="Google Shape;356;p4"/>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7" name="Google Shape;357;p4"/>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8" name="Google Shape;358;p4"/>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59" name="Google Shape;359;p4"/>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0" name="Google Shape;360;p4"/>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1" name="Google Shape;361;p4"/>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2" name="Google Shape;362;p4"/>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3" name="Google Shape;363;p4"/>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4" name="Google Shape;364;p4"/>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5" name="Google Shape;365;p4"/>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6" name="Google Shape;366;p4"/>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7" name="Google Shape;367;p4"/>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8" name="Google Shape;368;p4"/>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69" name="Google Shape;369;p4"/>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0" name="Google Shape;370;p4"/>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71" name="Google Shape;371;p4"/>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372" name="Google Shape;372;p4"/>
          <p:cNvGrpSpPr/>
          <p:nvPr/>
        </p:nvGrpSpPr>
        <p:grpSpPr>
          <a:xfrm>
            <a:off x="2152443" y="431042"/>
            <a:ext cx="469917" cy="649533"/>
            <a:chOff x="2157913" y="1144688"/>
            <a:chExt cx="267451" cy="374299"/>
          </a:xfrm>
        </p:grpSpPr>
        <p:sp>
          <p:nvSpPr>
            <p:cNvPr id="373" name="Google Shape;373;p4"/>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4" name="Google Shape;374;p4"/>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75" name="Google Shape;375;p4"/>
          <p:cNvSpPr/>
          <p:nvPr/>
        </p:nvSpPr>
        <p:spPr>
          <a:xfrm>
            <a:off x="9619359" y="1108725"/>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376" name="Google Shape;376;p4"/>
          <p:cNvGrpSpPr/>
          <p:nvPr/>
        </p:nvGrpSpPr>
        <p:grpSpPr>
          <a:xfrm rot="549653">
            <a:off x="11458036" y="732480"/>
            <a:ext cx="406110" cy="399824"/>
            <a:chOff x="3312562" y="901016"/>
            <a:chExt cx="300835" cy="299881"/>
          </a:xfrm>
        </p:grpSpPr>
        <p:sp>
          <p:nvSpPr>
            <p:cNvPr id="377" name="Google Shape;377;p4"/>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8" name="Google Shape;378;p4"/>
            <p:cNvSpPr/>
            <p:nvPr/>
          </p:nvSpPr>
          <p:spPr>
            <a:xfrm>
              <a:off x="3399297" y="1003754"/>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79" name="Google Shape;379;p4"/>
            <p:cNvSpPr/>
            <p:nvPr/>
          </p:nvSpPr>
          <p:spPr>
            <a:xfrm>
              <a:off x="3489656" y="901534"/>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0" name="Google Shape;380;p4"/>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1" name="Google Shape;381;p4"/>
            <p:cNvSpPr/>
            <p:nvPr/>
          </p:nvSpPr>
          <p:spPr>
            <a:xfrm>
              <a:off x="3378789" y="980987"/>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2" name="Google Shape;382;p4"/>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3" name="Google Shape;383;p4"/>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4" name="Google Shape;384;p4"/>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5" name="Google Shape;385;p4"/>
            <p:cNvSpPr/>
            <p:nvPr/>
          </p:nvSpPr>
          <p:spPr>
            <a:xfrm>
              <a:off x="3530627" y="932845"/>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386" name="Google Shape;386;p4"/>
          <p:cNvGrpSpPr/>
          <p:nvPr/>
        </p:nvGrpSpPr>
        <p:grpSpPr>
          <a:xfrm rot="549653">
            <a:off x="10280092" y="80790"/>
            <a:ext cx="1142930" cy="1298699"/>
            <a:chOff x="2401585" y="228600"/>
            <a:chExt cx="846654" cy="974068"/>
          </a:xfrm>
        </p:grpSpPr>
        <p:sp>
          <p:nvSpPr>
            <p:cNvPr id="387" name="Google Shape;387;p4"/>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8" name="Google Shape;388;p4"/>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89" name="Google Shape;389;p4"/>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0" name="Google Shape;390;p4"/>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1" name="Google Shape;391;p4"/>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2" name="Google Shape;392;p4"/>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3" name="Google Shape;393;p4"/>
            <p:cNvSpPr/>
            <p:nvPr/>
          </p:nvSpPr>
          <p:spPr>
            <a:xfrm>
              <a:off x="270587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rgbClr val="D1C7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4" name="Google Shape;394;p4"/>
            <p:cNvSpPr/>
            <p:nvPr/>
          </p:nvSpPr>
          <p:spPr>
            <a:xfrm>
              <a:off x="2735117" y="475047"/>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5" name="Google Shape;395;p4"/>
            <p:cNvSpPr/>
            <p:nvPr/>
          </p:nvSpPr>
          <p:spPr>
            <a:xfrm>
              <a:off x="2569087" y="709876"/>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6" name="Google Shape;396;p4"/>
            <p:cNvSpPr/>
            <p:nvPr/>
          </p:nvSpPr>
          <p:spPr>
            <a:xfrm>
              <a:off x="2530073" y="673484"/>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397" name="Google Shape;397;p4"/>
          <p:cNvSpPr/>
          <p:nvPr/>
        </p:nvSpPr>
        <p:spPr>
          <a:xfrm>
            <a:off x="1146126" y="5059852"/>
            <a:ext cx="83248" cy="83349"/>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8" name="Google Shape;398;p4"/>
          <p:cNvSpPr/>
          <p:nvPr/>
        </p:nvSpPr>
        <p:spPr>
          <a:xfrm>
            <a:off x="11191897" y="3386062"/>
            <a:ext cx="65975"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399" name="Google Shape;399;p4"/>
          <p:cNvSpPr txBox="1">
            <a:spLocks noGrp="1"/>
          </p:cNvSpPr>
          <p:nvPr>
            <p:ph type="title"/>
          </p:nvPr>
        </p:nvSpPr>
        <p:spPr>
          <a:xfrm>
            <a:off x="962854" y="780692"/>
            <a:ext cx="10474110" cy="7636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3000"/>
              <a:buNone/>
              <a:defRPr sz="4700"/>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400" name="Google Shape;400;p4"/>
          <p:cNvSpPr txBox="1">
            <a:spLocks noGrp="1"/>
          </p:cNvSpPr>
          <p:nvPr>
            <p:ph type="body" idx="1"/>
          </p:nvPr>
        </p:nvSpPr>
        <p:spPr>
          <a:xfrm>
            <a:off x="1272916" y="1605033"/>
            <a:ext cx="9798570" cy="4555200"/>
          </a:xfrm>
          <a:prstGeom prst="rect">
            <a:avLst/>
          </a:prstGeom>
        </p:spPr>
        <p:txBody>
          <a:bodyPr spcFirstLastPara="1" wrap="square" lIns="122783" tIns="122783" rIns="122783" bIns="122783" anchor="t" anchorCtr="0">
            <a:noAutofit/>
          </a:bodyPr>
          <a:lstStyle>
            <a:lvl1pPr marL="614029" lvl="0" indent="-511687" rtl="0">
              <a:spcBef>
                <a:spcPts val="0"/>
              </a:spcBef>
              <a:spcAft>
                <a:spcPts val="0"/>
              </a:spcAft>
              <a:buSzPts val="2400"/>
              <a:buAutoNum type="arabicPeriod"/>
              <a:defRPr sz="1500"/>
            </a:lvl1pPr>
            <a:lvl2pPr marL="1228054" lvl="1" indent="-426406" rtl="0">
              <a:spcBef>
                <a:spcPts val="2150"/>
              </a:spcBef>
              <a:spcAft>
                <a:spcPts val="0"/>
              </a:spcAft>
              <a:buSzPts val="1400"/>
              <a:buAutoNum type="alphaLcPeriod"/>
              <a:defRPr/>
            </a:lvl2pPr>
            <a:lvl3pPr marL="1842077" lvl="2" indent="-426406" rtl="0">
              <a:spcBef>
                <a:spcPts val="2150"/>
              </a:spcBef>
              <a:spcAft>
                <a:spcPts val="0"/>
              </a:spcAft>
              <a:buSzPts val="1400"/>
              <a:buAutoNum type="romanLcPeriod"/>
              <a:defRPr/>
            </a:lvl3pPr>
            <a:lvl4pPr marL="2456103" lvl="3" indent="-426406" rtl="0">
              <a:spcBef>
                <a:spcPts val="2150"/>
              </a:spcBef>
              <a:spcAft>
                <a:spcPts val="0"/>
              </a:spcAft>
              <a:buSzPts val="1400"/>
              <a:buAutoNum type="arabicPeriod"/>
              <a:defRPr/>
            </a:lvl4pPr>
            <a:lvl5pPr marL="3070127" lvl="4" indent="-426406" rtl="0">
              <a:spcBef>
                <a:spcPts val="2150"/>
              </a:spcBef>
              <a:spcAft>
                <a:spcPts val="0"/>
              </a:spcAft>
              <a:buSzPts val="1400"/>
              <a:buAutoNum type="alphaLcPeriod"/>
              <a:defRPr/>
            </a:lvl5pPr>
            <a:lvl6pPr marL="3684155" lvl="5" indent="-426406" rtl="0">
              <a:spcBef>
                <a:spcPts val="2150"/>
              </a:spcBef>
              <a:spcAft>
                <a:spcPts val="0"/>
              </a:spcAft>
              <a:buSzPts val="1400"/>
              <a:buAutoNum type="romanLcPeriod"/>
              <a:defRPr/>
            </a:lvl6pPr>
            <a:lvl7pPr marL="4298185" lvl="6" indent="-426406" rtl="0">
              <a:spcBef>
                <a:spcPts val="2150"/>
              </a:spcBef>
              <a:spcAft>
                <a:spcPts val="0"/>
              </a:spcAft>
              <a:buSzPts val="1400"/>
              <a:buAutoNum type="arabicPeriod"/>
              <a:defRPr/>
            </a:lvl7pPr>
            <a:lvl8pPr marL="4912207" lvl="7" indent="-426406" rtl="0">
              <a:spcBef>
                <a:spcPts val="2150"/>
              </a:spcBef>
              <a:spcAft>
                <a:spcPts val="0"/>
              </a:spcAft>
              <a:buSzPts val="1400"/>
              <a:buAutoNum type="alphaLcPeriod"/>
              <a:defRPr/>
            </a:lvl8pPr>
            <a:lvl9pPr marL="5526232" lvl="8" indent="-426406" rtl="0">
              <a:spcBef>
                <a:spcPts val="2150"/>
              </a:spcBef>
              <a:spcAft>
                <a:spcPts val="2150"/>
              </a:spcAft>
              <a:buSzPts val="1400"/>
              <a:buAutoNum type="romanLcPeriod"/>
              <a:defRPr/>
            </a:lvl9pPr>
          </a:lstStyle>
          <a:p>
            <a:endParaRPr/>
          </a:p>
        </p:txBody>
      </p:sp>
      <p:grpSp>
        <p:nvGrpSpPr>
          <p:cNvPr id="401" name="Google Shape;401;p4"/>
          <p:cNvGrpSpPr/>
          <p:nvPr/>
        </p:nvGrpSpPr>
        <p:grpSpPr>
          <a:xfrm>
            <a:off x="10403701" y="6064333"/>
            <a:ext cx="1161502" cy="1179839"/>
            <a:chOff x="4228489" y="3826976"/>
            <a:chExt cx="860372" cy="884879"/>
          </a:xfrm>
        </p:grpSpPr>
        <p:sp>
          <p:nvSpPr>
            <p:cNvPr id="402" name="Google Shape;402;p4"/>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3" name="Google Shape;403;p4"/>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4" name="Google Shape;404;p4"/>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5" name="Google Shape;405;p4"/>
            <p:cNvSpPr/>
            <p:nvPr/>
          </p:nvSpPr>
          <p:spPr>
            <a:xfrm>
              <a:off x="5021363" y="3827572"/>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6" name="Google Shape;406;p4"/>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7" name="Google Shape;407;p4"/>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8" name="Google Shape;408;p4"/>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09" name="Google Shape;409;p4"/>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0" name="Google Shape;410;p4"/>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1" name="Google Shape;411;p4"/>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2" name="Google Shape;412;p4"/>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3" name="Google Shape;413;p4"/>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7416692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4"/>
        <p:cNvGrpSpPr/>
        <p:nvPr/>
      </p:nvGrpSpPr>
      <p:grpSpPr>
        <a:xfrm>
          <a:off x="0" y="0"/>
          <a:ext cx="0" cy="0"/>
          <a:chOff x="0" y="0"/>
          <a:chExt cx="0" cy="0"/>
        </a:xfrm>
      </p:grpSpPr>
      <p:grpSp>
        <p:nvGrpSpPr>
          <p:cNvPr id="415" name="Google Shape;415;p5"/>
          <p:cNvGrpSpPr/>
          <p:nvPr/>
        </p:nvGrpSpPr>
        <p:grpSpPr>
          <a:xfrm>
            <a:off x="-591501" y="-1382400"/>
            <a:ext cx="13167536" cy="9447064"/>
            <a:chOff x="-438149" y="-1036800"/>
            <a:chExt cx="9753730" cy="7085298"/>
          </a:xfrm>
        </p:grpSpPr>
        <p:sp>
          <p:nvSpPr>
            <p:cNvPr id="416" name="Google Shape;416;p5"/>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7" name="Google Shape;417;p5"/>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8" name="Google Shape;418;p5"/>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19" name="Google Shape;419;p5"/>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0" name="Google Shape;420;p5"/>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1" name="Google Shape;421;p5"/>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2" name="Google Shape;422;p5"/>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3" name="Google Shape;423;p5"/>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4" name="Google Shape;424;p5"/>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5" name="Google Shape;425;p5"/>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6" name="Google Shape;426;p5"/>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7" name="Google Shape;427;p5"/>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8" name="Google Shape;428;p5"/>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29" name="Google Shape;429;p5"/>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0" name="Google Shape;430;p5"/>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1" name="Google Shape;431;p5"/>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2" name="Google Shape;432;p5"/>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3" name="Google Shape;433;p5"/>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4" name="Google Shape;434;p5"/>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5" name="Google Shape;435;p5"/>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6" name="Google Shape;436;p5"/>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7" name="Google Shape;437;p5"/>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8" name="Google Shape;438;p5"/>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39" name="Google Shape;439;p5"/>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440" name="Google Shape;440;p5"/>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41" name="Google Shape;441;p5"/>
          <p:cNvSpPr txBox="1">
            <a:spLocks noGrp="1"/>
          </p:cNvSpPr>
          <p:nvPr>
            <p:ph type="body" idx="1"/>
          </p:nvPr>
        </p:nvSpPr>
        <p:spPr>
          <a:xfrm>
            <a:off x="2229240" y="3556000"/>
            <a:ext cx="4056075" cy="2598800"/>
          </a:xfrm>
          <a:prstGeom prst="rect">
            <a:avLst/>
          </a:prstGeom>
        </p:spPr>
        <p:txBody>
          <a:bodyPr spcFirstLastPara="1" wrap="square" lIns="122783" tIns="122783" rIns="122783" bIns="122783" anchor="t" anchorCtr="0">
            <a:noAutofit/>
          </a:bodyPr>
          <a:lstStyle>
            <a:lvl1pPr marL="614029" lvl="0" indent="-426406">
              <a:spcBef>
                <a:spcPts val="0"/>
              </a:spcBef>
              <a:spcAft>
                <a:spcPts val="0"/>
              </a:spcAft>
              <a:buSzPts val="1400"/>
              <a:buChar char="●"/>
              <a:defRPr sz="1900"/>
            </a:lvl1pPr>
            <a:lvl2pPr marL="1228054" lvl="1" indent="-409351">
              <a:spcBef>
                <a:spcPts val="2150"/>
              </a:spcBef>
              <a:spcAft>
                <a:spcPts val="0"/>
              </a:spcAft>
              <a:buSzPts val="1200"/>
              <a:buChar char="○"/>
              <a:defRPr sz="1600"/>
            </a:lvl2pPr>
            <a:lvl3pPr marL="1842077" lvl="2" indent="-409351">
              <a:spcBef>
                <a:spcPts val="2150"/>
              </a:spcBef>
              <a:spcAft>
                <a:spcPts val="0"/>
              </a:spcAft>
              <a:buSzPts val="1200"/>
              <a:buChar char="■"/>
              <a:defRPr sz="1600"/>
            </a:lvl3pPr>
            <a:lvl4pPr marL="2456103" lvl="3" indent="-409351">
              <a:spcBef>
                <a:spcPts val="2150"/>
              </a:spcBef>
              <a:spcAft>
                <a:spcPts val="0"/>
              </a:spcAft>
              <a:buSzPts val="1200"/>
              <a:buChar char="●"/>
              <a:defRPr sz="1600"/>
            </a:lvl4pPr>
            <a:lvl5pPr marL="3070127" lvl="4" indent="-409351">
              <a:spcBef>
                <a:spcPts val="2150"/>
              </a:spcBef>
              <a:spcAft>
                <a:spcPts val="0"/>
              </a:spcAft>
              <a:buSzPts val="1200"/>
              <a:buChar char="○"/>
              <a:defRPr sz="1600"/>
            </a:lvl5pPr>
            <a:lvl6pPr marL="3684155" lvl="5" indent="-409351">
              <a:spcBef>
                <a:spcPts val="2150"/>
              </a:spcBef>
              <a:spcAft>
                <a:spcPts val="0"/>
              </a:spcAft>
              <a:buSzPts val="1200"/>
              <a:buChar char="■"/>
              <a:defRPr sz="1600"/>
            </a:lvl6pPr>
            <a:lvl7pPr marL="4298185" lvl="6" indent="-409351">
              <a:spcBef>
                <a:spcPts val="2150"/>
              </a:spcBef>
              <a:spcAft>
                <a:spcPts val="0"/>
              </a:spcAft>
              <a:buSzPts val="1200"/>
              <a:buChar char="●"/>
              <a:defRPr sz="1600"/>
            </a:lvl7pPr>
            <a:lvl8pPr marL="4912207" lvl="7" indent="-409351">
              <a:spcBef>
                <a:spcPts val="2150"/>
              </a:spcBef>
              <a:spcAft>
                <a:spcPts val="0"/>
              </a:spcAft>
              <a:buSzPts val="1200"/>
              <a:buChar char="○"/>
              <a:defRPr sz="1600"/>
            </a:lvl8pPr>
            <a:lvl9pPr marL="5526232" lvl="8" indent="-409351">
              <a:spcBef>
                <a:spcPts val="2150"/>
              </a:spcBef>
              <a:spcAft>
                <a:spcPts val="2150"/>
              </a:spcAft>
              <a:buSzPts val="1200"/>
              <a:buChar char="■"/>
              <a:defRPr sz="1600"/>
            </a:lvl9pPr>
          </a:lstStyle>
          <a:p>
            <a:endParaRPr/>
          </a:p>
        </p:txBody>
      </p:sp>
      <p:sp>
        <p:nvSpPr>
          <p:cNvPr id="442" name="Google Shape;442;p5"/>
          <p:cNvSpPr txBox="1">
            <a:spLocks noGrp="1"/>
          </p:cNvSpPr>
          <p:nvPr>
            <p:ph type="body" idx="2"/>
          </p:nvPr>
        </p:nvSpPr>
        <p:spPr>
          <a:xfrm>
            <a:off x="6336716" y="3555800"/>
            <a:ext cx="4061340" cy="2598800"/>
          </a:xfrm>
          <a:prstGeom prst="rect">
            <a:avLst/>
          </a:prstGeom>
        </p:spPr>
        <p:txBody>
          <a:bodyPr spcFirstLastPara="1" wrap="square" lIns="122783" tIns="122783" rIns="122783" bIns="122783" anchor="t" anchorCtr="0">
            <a:noAutofit/>
          </a:bodyPr>
          <a:lstStyle>
            <a:lvl1pPr marL="614029" lvl="0" indent="-426406">
              <a:spcBef>
                <a:spcPts val="0"/>
              </a:spcBef>
              <a:spcAft>
                <a:spcPts val="0"/>
              </a:spcAft>
              <a:buSzPts val="1400"/>
              <a:buChar char="●"/>
              <a:defRPr sz="1900"/>
            </a:lvl1pPr>
            <a:lvl2pPr marL="1228054" lvl="1" indent="-409351">
              <a:spcBef>
                <a:spcPts val="2150"/>
              </a:spcBef>
              <a:spcAft>
                <a:spcPts val="0"/>
              </a:spcAft>
              <a:buSzPts val="1200"/>
              <a:buChar char="○"/>
              <a:defRPr sz="1600"/>
            </a:lvl2pPr>
            <a:lvl3pPr marL="1842077" lvl="2" indent="-409351">
              <a:spcBef>
                <a:spcPts val="2150"/>
              </a:spcBef>
              <a:spcAft>
                <a:spcPts val="0"/>
              </a:spcAft>
              <a:buSzPts val="1200"/>
              <a:buChar char="■"/>
              <a:defRPr sz="1600"/>
            </a:lvl3pPr>
            <a:lvl4pPr marL="2456103" lvl="3" indent="-409351">
              <a:spcBef>
                <a:spcPts val="2150"/>
              </a:spcBef>
              <a:spcAft>
                <a:spcPts val="0"/>
              </a:spcAft>
              <a:buSzPts val="1200"/>
              <a:buChar char="●"/>
              <a:defRPr sz="1600"/>
            </a:lvl4pPr>
            <a:lvl5pPr marL="3070127" lvl="4" indent="-409351">
              <a:spcBef>
                <a:spcPts val="2150"/>
              </a:spcBef>
              <a:spcAft>
                <a:spcPts val="0"/>
              </a:spcAft>
              <a:buSzPts val="1200"/>
              <a:buChar char="○"/>
              <a:defRPr sz="1600"/>
            </a:lvl5pPr>
            <a:lvl6pPr marL="3684155" lvl="5" indent="-409351">
              <a:spcBef>
                <a:spcPts val="2150"/>
              </a:spcBef>
              <a:spcAft>
                <a:spcPts val="0"/>
              </a:spcAft>
              <a:buSzPts val="1200"/>
              <a:buChar char="■"/>
              <a:defRPr sz="1600"/>
            </a:lvl6pPr>
            <a:lvl7pPr marL="4298185" lvl="6" indent="-409351">
              <a:spcBef>
                <a:spcPts val="2150"/>
              </a:spcBef>
              <a:spcAft>
                <a:spcPts val="0"/>
              </a:spcAft>
              <a:buSzPts val="1200"/>
              <a:buChar char="●"/>
              <a:defRPr sz="1600"/>
            </a:lvl7pPr>
            <a:lvl8pPr marL="4912207" lvl="7" indent="-409351">
              <a:spcBef>
                <a:spcPts val="2150"/>
              </a:spcBef>
              <a:spcAft>
                <a:spcPts val="0"/>
              </a:spcAft>
              <a:buSzPts val="1200"/>
              <a:buChar char="○"/>
              <a:defRPr sz="1600"/>
            </a:lvl8pPr>
            <a:lvl9pPr marL="5526232" lvl="8" indent="-409351">
              <a:spcBef>
                <a:spcPts val="2150"/>
              </a:spcBef>
              <a:spcAft>
                <a:spcPts val="2150"/>
              </a:spcAft>
              <a:buSzPts val="1200"/>
              <a:buChar char="■"/>
              <a:defRPr sz="1600"/>
            </a:lvl9pPr>
          </a:lstStyle>
          <a:p>
            <a:endParaRPr/>
          </a:p>
        </p:txBody>
      </p:sp>
      <p:sp>
        <p:nvSpPr>
          <p:cNvPr id="443" name="Google Shape;443;p5"/>
          <p:cNvSpPr txBox="1">
            <a:spLocks noGrp="1"/>
          </p:cNvSpPr>
          <p:nvPr>
            <p:ph type="subTitle" idx="3"/>
          </p:nvPr>
        </p:nvSpPr>
        <p:spPr>
          <a:xfrm>
            <a:off x="6898129" y="2819400"/>
            <a:ext cx="2507355" cy="571600"/>
          </a:xfrm>
          <a:prstGeom prst="rect">
            <a:avLst/>
          </a:prstGeom>
        </p:spPr>
        <p:txBody>
          <a:bodyPr spcFirstLastPara="1" wrap="square" lIns="122783" tIns="122783" rIns="122783" bIns="122783" anchor="t" anchorCtr="0">
            <a:noAutofit/>
          </a:bodyPr>
          <a:lstStyle>
            <a:lvl1pPr lvl="0">
              <a:spcBef>
                <a:spcPts val="0"/>
              </a:spcBef>
              <a:spcAft>
                <a:spcPts val="0"/>
              </a:spcAft>
              <a:buSzPts val="1800"/>
              <a:buNone/>
              <a:defRPr sz="3100" b="1">
                <a:solidFill>
                  <a:schemeClr val="accent4"/>
                </a:solidFill>
                <a:latin typeface="Amatic SC"/>
                <a:ea typeface="Amatic SC"/>
                <a:cs typeface="Amatic SC"/>
                <a:sym typeface="Amatic SC"/>
              </a:defRPr>
            </a:lvl1pPr>
            <a:lvl2pPr lvl="1">
              <a:spcBef>
                <a:spcPts val="2150"/>
              </a:spcBef>
              <a:spcAft>
                <a:spcPts val="0"/>
              </a:spcAft>
              <a:buSzPts val="1400"/>
              <a:buNone/>
              <a:defRPr/>
            </a:lvl2pPr>
            <a:lvl3pPr lvl="2">
              <a:spcBef>
                <a:spcPts val="2150"/>
              </a:spcBef>
              <a:spcAft>
                <a:spcPts val="0"/>
              </a:spcAft>
              <a:buSzPts val="1400"/>
              <a:buNone/>
              <a:defRPr/>
            </a:lvl3pPr>
            <a:lvl4pPr lvl="3">
              <a:spcBef>
                <a:spcPts val="2150"/>
              </a:spcBef>
              <a:spcAft>
                <a:spcPts val="0"/>
              </a:spcAft>
              <a:buSzPts val="1400"/>
              <a:buNone/>
              <a:defRPr/>
            </a:lvl4pPr>
            <a:lvl5pPr lvl="4">
              <a:spcBef>
                <a:spcPts val="2150"/>
              </a:spcBef>
              <a:spcAft>
                <a:spcPts val="0"/>
              </a:spcAft>
              <a:buSzPts val="1400"/>
              <a:buNone/>
              <a:defRPr/>
            </a:lvl5pPr>
            <a:lvl6pPr lvl="5">
              <a:spcBef>
                <a:spcPts val="2150"/>
              </a:spcBef>
              <a:spcAft>
                <a:spcPts val="0"/>
              </a:spcAft>
              <a:buSzPts val="1400"/>
              <a:buNone/>
              <a:defRPr/>
            </a:lvl6pPr>
            <a:lvl7pPr lvl="6">
              <a:spcBef>
                <a:spcPts val="2150"/>
              </a:spcBef>
              <a:spcAft>
                <a:spcPts val="0"/>
              </a:spcAft>
              <a:buSzPts val="1400"/>
              <a:buNone/>
              <a:defRPr/>
            </a:lvl7pPr>
            <a:lvl8pPr lvl="7">
              <a:spcBef>
                <a:spcPts val="2150"/>
              </a:spcBef>
              <a:spcAft>
                <a:spcPts val="0"/>
              </a:spcAft>
              <a:buSzPts val="1400"/>
              <a:buNone/>
              <a:defRPr/>
            </a:lvl8pPr>
            <a:lvl9pPr lvl="8">
              <a:spcBef>
                <a:spcPts val="2150"/>
              </a:spcBef>
              <a:spcAft>
                <a:spcPts val="2150"/>
              </a:spcAft>
              <a:buSzPts val="1400"/>
              <a:buNone/>
              <a:defRPr/>
            </a:lvl9pPr>
          </a:lstStyle>
          <a:p>
            <a:endParaRPr/>
          </a:p>
        </p:txBody>
      </p:sp>
      <p:sp>
        <p:nvSpPr>
          <p:cNvPr id="444" name="Google Shape;444;p5"/>
          <p:cNvSpPr txBox="1">
            <a:spLocks noGrp="1"/>
          </p:cNvSpPr>
          <p:nvPr>
            <p:ph type="subTitle" idx="4"/>
          </p:nvPr>
        </p:nvSpPr>
        <p:spPr>
          <a:xfrm>
            <a:off x="2807883" y="2819400"/>
            <a:ext cx="2507355" cy="571600"/>
          </a:xfrm>
          <a:prstGeom prst="rect">
            <a:avLst/>
          </a:prstGeom>
        </p:spPr>
        <p:txBody>
          <a:bodyPr spcFirstLastPara="1" wrap="square" lIns="122783" tIns="122783" rIns="122783" bIns="122783" anchor="t" anchorCtr="0">
            <a:noAutofit/>
          </a:bodyPr>
          <a:lstStyle>
            <a:lvl1pPr lvl="0" rtl="0">
              <a:spcBef>
                <a:spcPts val="0"/>
              </a:spcBef>
              <a:spcAft>
                <a:spcPts val="0"/>
              </a:spcAft>
              <a:buSzPts val="1800"/>
              <a:buNone/>
              <a:defRPr sz="3100" b="1">
                <a:solidFill>
                  <a:schemeClr val="accent4"/>
                </a:solidFill>
                <a:latin typeface="Amatic SC"/>
                <a:ea typeface="Amatic SC"/>
                <a:cs typeface="Amatic SC"/>
                <a:sym typeface="Amatic SC"/>
              </a:defRPr>
            </a:lvl1pPr>
            <a:lvl2pPr lvl="1" rtl="0">
              <a:spcBef>
                <a:spcPts val="2150"/>
              </a:spcBef>
              <a:spcAft>
                <a:spcPts val="0"/>
              </a:spcAft>
              <a:buSzPts val="1400"/>
              <a:buNone/>
              <a:defRPr/>
            </a:lvl2pPr>
            <a:lvl3pPr lvl="2" rtl="0">
              <a:spcBef>
                <a:spcPts val="2150"/>
              </a:spcBef>
              <a:spcAft>
                <a:spcPts val="0"/>
              </a:spcAft>
              <a:buSzPts val="1400"/>
              <a:buNone/>
              <a:defRPr/>
            </a:lvl3pPr>
            <a:lvl4pPr lvl="3" rtl="0">
              <a:spcBef>
                <a:spcPts val="2150"/>
              </a:spcBef>
              <a:spcAft>
                <a:spcPts val="0"/>
              </a:spcAft>
              <a:buSzPts val="1400"/>
              <a:buNone/>
              <a:defRPr/>
            </a:lvl4pPr>
            <a:lvl5pPr lvl="4" rtl="0">
              <a:spcBef>
                <a:spcPts val="2150"/>
              </a:spcBef>
              <a:spcAft>
                <a:spcPts val="0"/>
              </a:spcAft>
              <a:buSzPts val="1400"/>
              <a:buNone/>
              <a:defRPr/>
            </a:lvl5pPr>
            <a:lvl6pPr lvl="5" rtl="0">
              <a:spcBef>
                <a:spcPts val="2150"/>
              </a:spcBef>
              <a:spcAft>
                <a:spcPts val="0"/>
              </a:spcAft>
              <a:buSzPts val="1400"/>
              <a:buNone/>
              <a:defRPr/>
            </a:lvl6pPr>
            <a:lvl7pPr lvl="6" rtl="0">
              <a:spcBef>
                <a:spcPts val="2150"/>
              </a:spcBef>
              <a:spcAft>
                <a:spcPts val="0"/>
              </a:spcAft>
              <a:buSzPts val="1400"/>
              <a:buNone/>
              <a:defRPr/>
            </a:lvl7pPr>
            <a:lvl8pPr lvl="7" rtl="0">
              <a:spcBef>
                <a:spcPts val="2150"/>
              </a:spcBef>
              <a:spcAft>
                <a:spcPts val="0"/>
              </a:spcAft>
              <a:buSzPts val="1400"/>
              <a:buNone/>
              <a:defRPr/>
            </a:lvl8pPr>
            <a:lvl9pPr lvl="8" rtl="0">
              <a:spcBef>
                <a:spcPts val="2150"/>
              </a:spcBef>
              <a:spcAft>
                <a:spcPts val="2150"/>
              </a:spcAft>
              <a:buSzPts val="1400"/>
              <a:buNone/>
              <a:defRPr/>
            </a:lvl9pPr>
          </a:lstStyle>
          <a:p>
            <a:endParaRPr/>
          </a:p>
        </p:txBody>
      </p:sp>
      <p:sp>
        <p:nvSpPr>
          <p:cNvPr id="445" name="Google Shape;445;p5"/>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46" name="Google Shape;446;p5"/>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47" name="Google Shape;447;p5"/>
          <p:cNvSpPr txBox="1">
            <a:spLocks noGrp="1"/>
          </p:cNvSpPr>
          <p:nvPr>
            <p:ph type="subTitle" idx="5"/>
          </p:nvPr>
        </p:nvSpPr>
        <p:spPr>
          <a:xfrm>
            <a:off x="1686116" y="1734334"/>
            <a:ext cx="5556600" cy="763200"/>
          </a:xfrm>
          <a:prstGeom prst="rect">
            <a:avLst/>
          </a:prstGeom>
        </p:spPr>
        <p:txBody>
          <a:bodyPr spcFirstLastPara="1" wrap="square" lIns="122783" tIns="122783" rIns="122783" bIns="122783" anchor="t" anchorCtr="0">
            <a:noAutofit/>
          </a:bodyPr>
          <a:lstStyle>
            <a:lvl1pPr lvl="0" rtl="0">
              <a:lnSpc>
                <a:spcPct val="100000"/>
              </a:lnSpc>
              <a:spcBef>
                <a:spcPts val="0"/>
              </a:spcBef>
              <a:spcAft>
                <a:spcPts val="0"/>
              </a:spcAft>
              <a:buSzPts val="2800"/>
              <a:buNone/>
              <a:defRPr sz="2200">
                <a:latin typeface="Cabin"/>
                <a:ea typeface="Cabin"/>
                <a:cs typeface="Cabin"/>
                <a:sym typeface="Cabin"/>
              </a:defRPr>
            </a:lvl1pPr>
            <a:lvl2pPr lvl="1" rtl="0">
              <a:lnSpc>
                <a:spcPct val="100000"/>
              </a:lnSpc>
              <a:spcBef>
                <a:spcPts val="2150"/>
              </a:spcBef>
              <a:spcAft>
                <a:spcPts val="0"/>
              </a:spcAft>
              <a:buSzPts val="2800"/>
              <a:buNone/>
              <a:defRPr sz="3800"/>
            </a:lvl2pPr>
            <a:lvl3pPr lvl="2" rtl="0">
              <a:lnSpc>
                <a:spcPct val="100000"/>
              </a:lnSpc>
              <a:spcBef>
                <a:spcPts val="0"/>
              </a:spcBef>
              <a:spcAft>
                <a:spcPts val="0"/>
              </a:spcAft>
              <a:buSzPts val="2800"/>
              <a:buNone/>
              <a:defRPr sz="3800"/>
            </a:lvl3pPr>
            <a:lvl4pPr lvl="3" rtl="0">
              <a:lnSpc>
                <a:spcPct val="100000"/>
              </a:lnSpc>
              <a:spcBef>
                <a:spcPts val="0"/>
              </a:spcBef>
              <a:spcAft>
                <a:spcPts val="0"/>
              </a:spcAft>
              <a:buSzPts val="2800"/>
              <a:buNone/>
              <a:defRPr sz="3800"/>
            </a:lvl4pPr>
            <a:lvl5pPr lvl="4" rtl="0">
              <a:lnSpc>
                <a:spcPct val="100000"/>
              </a:lnSpc>
              <a:spcBef>
                <a:spcPts val="0"/>
              </a:spcBef>
              <a:spcAft>
                <a:spcPts val="0"/>
              </a:spcAft>
              <a:buSzPts val="2800"/>
              <a:buNone/>
              <a:defRPr sz="3800"/>
            </a:lvl5pPr>
            <a:lvl6pPr lvl="5" rtl="0">
              <a:lnSpc>
                <a:spcPct val="100000"/>
              </a:lnSpc>
              <a:spcBef>
                <a:spcPts val="0"/>
              </a:spcBef>
              <a:spcAft>
                <a:spcPts val="0"/>
              </a:spcAft>
              <a:buSzPts val="2800"/>
              <a:buNone/>
              <a:defRPr sz="3800"/>
            </a:lvl6pPr>
            <a:lvl7pPr lvl="6" rtl="0">
              <a:lnSpc>
                <a:spcPct val="100000"/>
              </a:lnSpc>
              <a:spcBef>
                <a:spcPts val="0"/>
              </a:spcBef>
              <a:spcAft>
                <a:spcPts val="0"/>
              </a:spcAft>
              <a:buSzPts val="2800"/>
              <a:buNone/>
              <a:defRPr sz="3800"/>
            </a:lvl7pPr>
            <a:lvl8pPr lvl="7" rtl="0">
              <a:lnSpc>
                <a:spcPct val="100000"/>
              </a:lnSpc>
              <a:spcBef>
                <a:spcPts val="0"/>
              </a:spcBef>
              <a:spcAft>
                <a:spcPts val="0"/>
              </a:spcAft>
              <a:buSzPts val="2800"/>
              <a:buNone/>
              <a:defRPr sz="3800"/>
            </a:lvl8pPr>
            <a:lvl9pPr lvl="8" rtl="0">
              <a:lnSpc>
                <a:spcPct val="100000"/>
              </a:lnSpc>
              <a:spcBef>
                <a:spcPts val="0"/>
              </a:spcBef>
              <a:spcAft>
                <a:spcPts val="0"/>
              </a:spcAft>
              <a:buSzPts val="2800"/>
              <a:buNone/>
              <a:defRPr sz="3800"/>
            </a:lvl9pPr>
          </a:lstStyle>
          <a:p>
            <a:endParaRPr/>
          </a:p>
        </p:txBody>
      </p:sp>
      <p:grpSp>
        <p:nvGrpSpPr>
          <p:cNvPr id="448" name="Google Shape;448;p5"/>
          <p:cNvGrpSpPr/>
          <p:nvPr/>
        </p:nvGrpSpPr>
        <p:grpSpPr>
          <a:xfrm rot="-233967">
            <a:off x="10807344" y="5000393"/>
            <a:ext cx="1131476" cy="1988056"/>
            <a:chOff x="6731516" y="350687"/>
            <a:chExt cx="838202" cy="1491169"/>
          </a:xfrm>
        </p:grpSpPr>
        <p:sp>
          <p:nvSpPr>
            <p:cNvPr id="449" name="Google Shape;449;p5"/>
            <p:cNvSpPr/>
            <p:nvPr/>
          </p:nvSpPr>
          <p:spPr>
            <a:xfrm>
              <a:off x="6911475" y="988500"/>
              <a:ext cx="172675" cy="253324"/>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0" name="Google Shape;450;p5"/>
            <p:cNvSpPr/>
            <p:nvPr/>
          </p:nvSpPr>
          <p:spPr>
            <a:xfrm>
              <a:off x="6887075" y="1044873"/>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1" name="Google Shape;451;p5"/>
            <p:cNvSpPr/>
            <p:nvPr/>
          </p:nvSpPr>
          <p:spPr>
            <a:xfrm>
              <a:off x="7225056" y="902247"/>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2" name="Google Shape;452;p5"/>
            <p:cNvSpPr/>
            <p:nvPr/>
          </p:nvSpPr>
          <p:spPr>
            <a:xfrm>
              <a:off x="7288347" y="914894"/>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3" name="Google Shape;453;p5"/>
            <p:cNvSpPr/>
            <p:nvPr/>
          </p:nvSpPr>
          <p:spPr>
            <a:xfrm>
              <a:off x="6869611" y="351907"/>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4" name="Google Shape;454;p5"/>
            <p:cNvSpPr/>
            <p:nvPr/>
          </p:nvSpPr>
          <p:spPr>
            <a:xfrm>
              <a:off x="6904632" y="350687"/>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5" name="Google Shape;455;p5"/>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6" name="Google Shape;456;p5"/>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7" name="Google Shape;457;p5"/>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8" name="Google Shape;458;p5"/>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59" name="Google Shape;459;p5"/>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0" name="Google Shape;460;p5"/>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1" name="Google Shape;461;p5"/>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2" name="Google Shape;462;p5"/>
            <p:cNvSpPr/>
            <p:nvPr/>
          </p:nvSpPr>
          <p:spPr>
            <a:xfrm>
              <a:off x="7026778" y="783640"/>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3" name="Google Shape;463;p5"/>
            <p:cNvSpPr/>
            <p:nvPr/>
          </p:nvSpPr>
          <p:spPr>
            <a:xfrm>
              <a:off x="7004296" y="783402"/>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4" name="Google Shape;464;p5"/>
            <p:cNvSpPr/>
            <p:nvPr/>
          </p:nvSpPr>
          <p:spPr>
            <a:xfrm>
              <a:off x="7053020" y="795504"/>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5" name="Google Shape;465;p5"/>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6" name="Google Shape;466;p5"/>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7" name="Google Shape;467;p5"/>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8" name="Google Shape;468;p5"/>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69" name="Google Shape;469;p5"/>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0" name="Google Shape;470;p5"/>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471" name="Google Shape;471;p5"/>
          <p:cNvGrpSpPr/>
          <p:nvPr/>
        </p:nvGrpSpPr>
        <p:grpSpPr>
          <a:xfrm rot="1468430">
            <a:off x="532373" y="5652169"/>
            <a:ext cx="1161564" cy="1180697"/>
            <a:chOff x="4228489" y="3826381"/>
            <a:chExt cx="860371" cy="885475"/>
          </a:xfrm>
        </p:grpSpPr>
        <p:sp>
          <p:nvSpPr>
            <p:cNvPr id="472" name="Google Shape;472;p5"/>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3" name="Google Shape;473;p5"/>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4" name="Google Shape;474;p5"/>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5" name="Google Shape;475;p5"/>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6" name="Google Shape;476;p5"/>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7" name="Google Shape;477;p5"/>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8" name="Google Shape;478;p5"/>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79" name="Google Shape;479;p5"/>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0" name="Google Shape;480;p5"/>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1" name="Google Shape;481;p5"/>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2" name="Google Shape;482;p5"/>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3" name="Google Shape;483;p5"/>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484" name="Google Shape;484;p5"/>
          <p:cNvGrpSpPr/>
          <p:nvPr/>
        </p:nvGrpSpPr>
        <p:grpSpPr>
          <a:xfrm rot="-882112">
            <a:off x="430105" y="5418373"/>
            <a:ext cx="909380" cy="589328"/>
            <a:chOff x="3804261" y="3748079"/>
            <a:chExt cx="673587" cy="441978"/>
          </a:xfrm>
        </p:grpSpPr>
        <p:sp>
          <p:nvSpPr>
            <p:cNvPr id="485" name="Google Shape;485;p5"/>
            <p:cNvSpPr/>
            <p:nvPr/>
          </p:nvSpPr>
          <p:spPr>
            <a:xfrm>
              <a:off x="3804261"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6" name="Google Shape;486;p5"/>
            <p:cNvSpPr/>
            <p:nvPr/>
          </p:nvSpPr>
          <p:spPr>
            <a:xfrm>
              <a:off x="3928627"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7" name="Google Shape;487;p5"/>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8" name="Google Shape;488;p5"/>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89" name="Google Shape;489;p5"/>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0" name="Google Shape;490;p5"/>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1" name="Google Shape;491;p5"/>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2" name="Google Shape;492;p5"/>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3" name="Google Shape;493;p5"/>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4" name="Google Shape;494;p5"/>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5" name="Google Shape;495;p5"/>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6" name="Google Shape;496;p5"/>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7" name="Google Shape;497;p5"/>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8" name="Google Shape;498;p5"/>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499" name="Google Shape;499;p5"/>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0" name="Google Shape;500;p5"/>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1" name="Google Shape;501;p5"/>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2" name="Google Shape;502;p5"/>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3" name="Google Shape;503;p5"/>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4" name="Google Shape;504;p5"/>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5" name="Google Shape;505;p5"/>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6" name="Google Shape;506;p5"/>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7" name="Google Shape;507;p5"/>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8" name="Google Shape;508;p5"/>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09" name="Google Shape;509;p5"/>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0" name="Google Shape;510;p5"/>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1" name="Google Shape;511;p5"/>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2" name="Google Shape;512;p5"/>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3" name="Google Shape;513;p5"/>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980702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ống">
    <p:spTree>
      <p:nvGrpSpPr>
        <p:cNvPr id="1" name=""/>
        <p:cNvGrpSpPr/>
        <p:nvPr/>
      </p:nvGrpSpPr>
      <p:grpSpPr>
        <a:xfrm>
          <a:off x="0" y="0"/>
          <a:ext cx="0" cy="0"/>
          <a:chOff x="0" y="0"/>
          <a:chExt cx="0" cy="0"/>
        </a:xfrm>
      </p:grpSpPr>
      <p:sp>
        <p:nvSpPr>
          <p:cNvPr id="2" name="Nơi giữ chỗ cho Ngày tháng 13"/>
          <p:cNvSpPr>
            <a:spLocks noGrp="1"/>
          </p:cNvSpPr>
          <p:nvPr>
            <p:ph type="dt" sz="half" idx="10"/>
          </p:nvPr>
        </p:nvSpPr>
        <p:spPr/>
        <p:txBody>
          <a:bodyPr/>
          <a:lstStyle>
            <a:lvl1pPr>
              <a:defRPr/>
            </a:lvl1pPr>
          </a:lstStyle>
          <a:p>
            <a:pPr>
              <a:defRPr/>
            </a:pPr>
            <a:endParaRPr lang="en-US"/>
          </a:p>
        </p:txBody>
      </p:sp>
      <p:sp>
        <p:nvSpPr>
          <p:cNvPr id="3" name="Nơi giữ chỗ cho Chân trang 2"/>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22"/>
          <p:cNvSpPr>
            <a:spLocks noGrp="1"/>
          </p:cNvSpPr>
          <p:nvPr>
            <p:ph type="sldNum" sz="quarter" idx="12"/>
          </p:nvPr>
        </p:nvSpPr>
        <p:spPr/>
        <p:txBody>
          <a:bodyPr/>
          <a:lstStyle>
            <a:lvl1pPr>
              <a:defRPr/>
            </a:lvl1pPr>
          </a:lstStyle>
          <a:p>
            <a:pPr>
              <a:defRPr/>
            </a:pPr>
            <a:fld id="{14FDD17A-58E0-4E9D-B84E-A3C3D6FFCB5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4"/>
        <p:cNvGrpSpPr/>
        <p:nvPr/>
      </p:nvGrpSpPr>
      <p:grpSpPr>
        <a:xfrm>
          <a:off x="0" y="0"/>
          <a:ext cx="0" cy="0"/>
          <a:chOff x="0" y="0"/>
          <a:chExt cx="0" cy="0"/>
        </a:xfrm>
      </p:grpSpPr>
      <p:grpSp>
        <p:nvGrpSpPr>
          <p:cNvPr id="515" name="Google Shape;515;p6"/>
          <p:cNvGrpSpPr/>
          <p:nvPr/>
        </p:nvGrpSpPr>
        <p:grpSpPr>
          <a:xfrm>
            <a:off x="-591501" y="-1382400"/>
            <a:ext cx="13167536" cy="9447064"/>
            <a:chOff x="-438149" y="-1036800"/>
            <a:chExt cx="9753730" cy="7085298"/>
          </a:xfrm>
        </p:grpSpPr>
        <p:sp>
          <p:nvSpPr>
            <p:cNvPr id="516" name="Google Shape;516;p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7" name="Google Shape;517;p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8" name="Google Shape;518;p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19" name="Google Shape;519;p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0" name="Google Shape;520;p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1" name="Google Shape;521;p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2" name="Google Shape;522;p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3" name="Google Shape;523;p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4" name="Google Shape;524;p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5" name="Google Shape;525;p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6" name="Google Shape;526;p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7" name="Google Shape;527;p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8" name="Google Shape;528;p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29" name="Google Shape;529;p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0" name="Google Shape;530;p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1" name="Google Shape;531;p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2" name="Google Shape;532;p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3" name="Google Shape;533;p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4" name="Google Shape;534;p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5" name="Google Shape;535;p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6" name="Google Shape;536;p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7" name="Google Shape;537;p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8" name="Google Shape;538;p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39" name="Google Shape;539;p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540" name="Google Shape;540;p6"/>
          <p:cNvGrpSpPr/>
          <p:nvPr/>
        </p:nvGrpSpPr>
        <p:grpSpPr>
          <a:xfrm>
            <a:off x="10420286" y="733619"/>
            <a:ext cx="1006318" cy="1387499"/>
            <a:chOff x="7718729" y="550204"/>
            <a:chExt cx="745421" cy="1040624"/>
          </a:xfrm>
        </p:grpSpPr>
        <p:sp>
          <p:nvSpPr>
            <p:cNvPr id="541" name="Google Shape;541;p6"/>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2" name="Google Shape;542;p6"/>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3" name="Google Shape;543;p6"/>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4" name="Google Shape;544;p6"/>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5" name="Google Shape;545;p6"/>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6" name="Google Shape;546;p6"/>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7" name="Google Shape;547;p6"/>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8" name="Google Shape;548;p6"/>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49" name="Google Shape;549;p6"/>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0" name="Google Shape;550;p6"/>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1" name="Google Shape;551;p6"/>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2" name="Google Shape;552;p6"/>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53" name="Google Shape;553;p6"/>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4" name="Google Shape;554;p6"/>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5" name="Google Shape;555;p6"/>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556" name="Google Shape;556;p6"/>
          <p:cNvGrpSpPr/>
          <p:nvPr/>
        </p:nvGrpSpPr>
        <p:grpSpPr>
          <a:xfrm>
            <a:off x="10332042" y="5577919"/>
            <a:ext cx="1106691" cy="1154179"/>
            <a:chOff x="7088286" y="1674216"/>
            <a:chExt cx="819771" cy="865634"/>
          </a:xfrm>
        </p:grpSpPr>
        <p:grpSp>
          <p:nvGrpSpPr>
            <p:cNvPr id="557" name="Google Shape;557;p6"/>
            <p:cNvGrpSpPr/>
            <p:nvPr/>
          </p:nvGrpSpPr>
          <p:grpSpPr>
            <a:xfrm>
              <a:off x="7331958" y="1674216"/>
              <a:ext cx="576099" cy="865634"/>
              <a:chOff x="7331958" y="1674216"/>
              <a:chExt cx="576099" cy="865634"/>
            </a:xfrm>
          </p:grpSpPr>
          <p:sp>
            <p:nvSpPr>
              <p:cNvPr id="558" name="Google Shape;558;p6"/>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59" name="Google Shape;559;p6"/>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0" name="Google Shape;560;p6"/>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1" name="Google Shape;561;p6"/>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2" name="Google Shape;562;p6"/>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3" name="Google Shape;563;p6"/>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4" name="Google Shape;564;p6"/>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5" name="Google Shape;565;p6"/>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66" name="Google Shape;566;p6"/>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567" name="Google Shape;567;p6"/>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26914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68"/>
        <p:cNvGrpSpPr/>
        <p:nvPr/>
      </p:nvGrpSpPr>
      <p:grpSpPr>
        <a:xfrm>
          <a:off x="0" y="0"/>
          <a:ext cx="0" cy="0"/>
          <a:chOff x="0" y="0"/>
          <a:chExt cx="0" cy="0"/>
        </a:xfrm>
      </p:grpSpPr>
      <p:grpSp>
        <p:nvGrpSpPr>
          <p:cNvPr id="569" name="Google Shape;569;p7"/>
          <p:cNvGrpSpPr/>
          <p:nvPr/>
        </p:nvGrpSpPr>
        <p:grpSpPr>
          <a:xfrm>
            <a:off x="-591501" y="-1382400"/>
            <a:ext cx="13167536" cy="9447064"/>
            <a:chOff x="-438149" y="-1036800"/>
            <a:chExt cx="9753730" cy="7085298"/>
          </a:xfrm>
        </p:grpSpPr>
        <p:sp>
          <p:nvSpPr>
            <p:cNvPr id="570" name="Google Shape;570;p7"/>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1" name="Google Shape;571;p7"/>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2" name="Google Shape;572;p7"/>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3" name="Google Shape;573;p7"/>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4" name="Google Shape;574;p7"/>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5" name="Google Shape;575;p7"/>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6" name="Google Shape;576;p7"/>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7" name="Google Shape;577;p7"/>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8" name="Google Shape;578;p7"/>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79" name="Google Shape;579;p7"/>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0" name="Google Shape;580;p7"/>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1" name="Google Shape;581;p7"/>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2" name="Google Shape;582;p7"/>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3" name="Google Shape;583;p7"/>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4" name="Google Shape;584;p7"/>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5" name="Google Shape;585;p7"/>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6" name="Google Shape;586;p7"/>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7" name="Google Shape;587;p7"/>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8" name="Google Shape;588;p7"/>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89" name="Google Shape;589;p7"/>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0" name="Google Shape;590;p7"/>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1" name="Google Shape;591;p7"/>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2" name="Google Shape;592;p7"/>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3" name="Google Shape;593;p7"/>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594" name="Google Shape;594;p7"/>
          <p:cNvGrpSpPr/>
          <p:nvPr/>
        </p:nvGrpSpPr>
        <p:grpSpPr>
          <a:xfrm>
            <a:off x="10420286" y="733619"/>
            <a:ext cx="1006318" cy="1387499"/>
            <a:chOff x="7718729" y="550204"/>
            <a:chExt cx="745421" cy="1040624"/>
          </a:xfrm>
        </p:grpSpPr>
        <p:sp>
          <p:nvSpPr>
            <p:cNvPr id="595" name="Google Shape;595;p7"/>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6" name="Google Shape;596;p7"/>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7" name="Google Shape;597;p7"/>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8" name="Google Shape;598;p7"/>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599" name="Google Shape;599;p7"/>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0" name="Google Shape;600;p7"/>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1" name="Google Shape;601;p7"/>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2" name="Google Shape;602;p7"/>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3" name="Google Shape;603;p7"/>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4" name="Google Shape;604;p7"/>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5" name="Google Shape;605;p7"/>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6" name="Google Shape;606;p7"/>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07" name="Google Shape;607;p7"/>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8" name="Google Shape;608;p7"/>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09" name="Google Shape;609;p7"/>
          <p:cNvSpPr txBox="1">
            <a:spLocks noGrp="1"/>
          </p:cNvSpPr>
          <p:nvPr>
            <p:ph type="title"/>
          </p:nvPr>
        </p:nvSpPr>
        <p:spPr>
          <a:xfrm>
            <a:off x="1682944" y="728100"/>
            <a:ext cx="5672430" cy="1007600"/>
          </a:xfrm>
          <a:prstGeom prst="rect">
            <a:avLst/>
          </a:prstGeom>
        </p:spPr>
        <p:txBody>
          <a:bodyPr spcFirstLastPara="1" wrap="square" lIns="122783" tIns="122783" rIns="122783" bIns="122783" anchor="b" anchorCtr="0">
            <a:noAutofit/>
          </a:bodyPr>
          <a:lstStyle>
            <a:lvl1pPr lvl="0">
              <a:spcBef>
                <a:spcPts val="0"/>
              </a:spcBef>
              <a:spcAft>
                <a:spcPts val="0"/>
              </a:spcAft>
              <a:buSzPts val="2400"/>
              <a:buNone/>
              <a:defRPr sz="4700">
                <a:solidFill>
                  <a:schemeClr val="accent3"/>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610" name="Google Shape;610;p7"/>
          <p:cNvSpPr txBox="1">
            <a:spLocks noGrp="1"/>
          </p:cNvSpPr>
          <p:nvPr>
            <p:ph type="subTitle" idx="1"/>
          </p:nvPr>
        </p:nvSpPr>
        <p:spPr>
          <a:xfrm>
            <a:off x="1686116" y="1734333"/>
            <a:ext cx="4648185" cy="1007600"/>
          </a:xfrm>
          <a:prstGeom prst="rect">
            <a:avLst/>
          </a:prstGeom>
        </p:spPr>
        <p:txBody>
          <a:bodyPr spcFirstLastPara="1" wrap="square" lIns="122783" tIns="122783" rIns="122783" bIns="122783" anchor="t" anchorCtr="0">
            <a:noAutofit/>
          </a:bodyPr>
          <a:lstStyle>
            <a:lvl1pPr lvl="0" rtl="0">
              <a:spcBef>
                <a:spcPts val="0"/>
              </a:spcBef>
              <a:spcAft>
                <a:spcPts val="0"/>
              </a:spcAft>
              <a:buSzPts val="2800"/>
              <a:buNone/>
              <a:defRPr sz="2200">
                <a:latin typeface="Cabin"/>
                <a:ea typeface="Cabin"/>
                <a:cs typeface="Cabin"/>
                <a:sym typeface="Cabin"/>
              </a:defRPr>
            </a:lvl1pPr>
            <a:lvl2pPr lvl="1" rtl="0">
              <a:lnSpc>
                <a:spcPct val="100000"/>
              </a:lnSpc>
              <a:spcBef>
                <a:spcPts val="2150"/>
              </a:spcBef>
              <a:spcAft>
                <a:spcPts val="0"/>
              </a:spcAft>
              <a:buSzPts val="2800"/>
              <a:buNone/>
              <a:defRPr sz="3800"/>
            </a:lvl2pPr>
            <a:lvl3pPr lvl="2" rtl="0">
              <a:lnSpc>
                <a:spcPct val="100000"/>
              </a:lnSpc>
              <a:spcBef>
                <a:spcPts val="0"/>
              </a:spcBef>
              <a:spcAft>
                <a:spcPts val="0"/>
              </a:spcAft>
              <a:buSzPts val="2800"/>
              <a:buNone/>
              <a:defRPr sz="3800"/>
            </a:lvl3pPr>
            <a:lvl4pPr lvl="3" rtl="0">
              <a:lnSpc>
                <a:spcPct val="100000"/>
              </a:lnSpc>
              <a:spcBef>
                <a:spcPts val="0"/>
              </a:spcBef>
              <a:spcAft>
                <a:spcPts val="0"/>
              </a:spcAft>
              <a:buSzPts val="2800"/>
              <a:buNone/>
              <a:defRPr sz="3800"/>
            </a:lvl4pPr>
            <a:lvl5pPr lvl="4" rtl="0">
              <a:lnSpc>
                <a:spcPct val="100000"/>
              </a:lnSpc>
              <a:spcBef>
                <a:spcPts val="0"/>
              </a:spcBef>
              <a:spcAft>
                <a:spcPts val="0"/>
              </a:spcAft>
              <a:buSzPts val="2800"/>
              <a:buNone/>
              <a:defRPr sz="3800"/>
            </a:lvl5pPr>
            <a:lvl6pPr lvl="5" rtl="0">
              <a:lnSpc>
                <a:spcPct val="100000"/>
              </a:lnSpc>
              <a:spcBef>
                <a:spcPts val="0"/>
              </a:spcBef>
              <a:spcAft>
                <a:spcPts val="0"/>
              </a:spcAft>
              <a:buSzPts val="2800"/>
              <a:buNone/>
              <a:defRPr sz="3800"/>
            </a:lvl6pPr>
            <a:lvl7pPr lvl="6" rtl="0">
              <a:lnSpc>
                <a:spcPct val="100000"/>
              </a:lnSpc>
              <a:spcBef>
                <a:spcPts val="0"/>
              </a:spcBef>
              <a:spcAft>
                <a:spcPts val="0"/>
              </a:spcAft>
              <a:buSzPts val="2800"/>
              <a:buNone/>
              <a:defRPr sz="3800"/>
            </a:lvl7pPr>
            <a:lvl8pPr lvl="7" rtl="0">
              <a:lnSpc>
                <a:spcPct val="100000"/>
              </a:lnSpc>
              <a:spcBef>
                <a:spcPts val="0"/>
              </a:spcBef>
              <a:spcAft>
                <a:spcPts val="0"/>
              </a:spcAft>
              <a:buSzPts val="2800"/>
              <a:buNone/>
              <a:defRPr sz="3800"/>
            </a:lvl8pPr>
            <a:lvl9pPr lvl="8" rtl="0">
              <a:lnSpc>
                <a:spcPct val="100000"/>
              </a:lnSpc>
              <a:spcBef>
                <a:spcPts val="0"/>
              </a:spcBef>
              <a:spcAft>
                <a:spcPts val="0"/>
              </a:spcAft>
              <a:buSzPts val="2800"/>
              <a:buNone/>
              <a:defRPr sz="3800"/>
            </a:lvl9pPr>
          </a:lstStyle>
          <a:p>
            <a:endParaRPr/>
          </a:p>
        </p:txBody>
      </p:sp>
      <p:grpSp>
        <p:nvGrpSpPr>
          <p:cNvPr id="611" name="Google Shape;611;p7"/>
          <p:cNvGrpSpPr/>
          <p:nvPr/>
        </p:nvGrpSpPr>
        <p:grpSpPr>
          <a:xfrm rot="998234" flipH="1">
            <a:off x="841320" y="5126549"/>
            <a:ext cx="645305" cy="547480"/>
            <a:chOff x="5263209" y="4056946"/>
            <a:chExt cx="478022" cy="410626"/>
          </a:xfrm>
        </p:grpSpPr>
        <p:sp>
          <p:nvSpPr>
            <p:cNvPr id="612" name="Google Shape;612;p7"/>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3" name="Google Shape;613;p7"/>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4" name="Google Shape;614;p7"/>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5" name="Google Shape;615;p7"/>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6" name="Google Shape;616;p7"/>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7" name="Google Shape;617;p7"/>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8" name="Google Shape;618;p7"/>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19" name="Google Shape;619;p7"/>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0" name="Google Shape;620;p7"/>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1" name="Google Shape;621;p7"/>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622" name="Google Shape;622;p7"/>
          <p:cNvGrpSpPr/>
          <p:nvPr/>
        </p:nvGrpSpPr>
        <p:grpSpPr>
          <a:xfrm>
            <a:off x="1306734" y="5703568"/>
            <a:ext cx="1116816" cy="1283552"/>
            <a:chOff x="3393878" y="4486192"/>
            <a:chExt cx="827188" cy="962568"/>
          </a:xfrm>
        </p:grpSpPr>
        <p:sp>
          <p:nvSpPr>
            <p:cNvPr id="623" name="Google Shape;623;p7"/>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4" name="Google Shape;624;p7"/>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5" name="Google Shape;625;p7"/>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6" name="Google Shape;626;p7"/>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7" name="Google Shape;627;p7"/>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8" name="Google Shape;628;p7"/>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29" name="Google Shape;629;p7"/>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0" name="Google Shape;630;p7"/>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1" name="Google Shape;631;p7"/>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2" name="Google Shape;632;p7"/>
            <p:cNvSpPr/>
            <p:nvPr/>
          </p:nvSpPr>
          <p:spPr>
            <a:xfrm>
              <a:off x="3823716" y="5050317"/>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3" name="Google Shape;633;p7"/>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4" name="Google Shape;634;p7"/>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5" name="Google Shape;635;p7"/>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6" name="Google Shape;636;p7"/>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7" name="Google Shape;637;p7"/>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8" name="Google Shape;638;p7"/>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39" name="Google Shape;639;p7"/>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640" name="Google Shape;640;p7"/>
          <p:cNvGrpSpPr/>
          <p:nvPr/>
        </p:nvGrpSpPr>
        <p:grpSpPr>
          <a:xfrm rot="-2135658">
            <a:off x="97265" y="5541655"/>
            <a:ext cx="1142901" cy="1298664"/>
            <a:chOff x="2401585" y="228600"/>
            <a:chExt cx="846654" cy="974068"/>
          </a:xfrm>
        </p:grpSpPr>
        <p:sp>
          <p:nvSpPr>
            <p:cNvPr id="641" name="Google Shape;641;p7"/>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2" name="Google Shape;642;p7"/>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3" name="Google Shape;643;p7"/>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4" name="Google Shape;644;p7"/>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5" name="Google Shape;645;p7"/>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6" name="Google Shape;646;p7"/>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7" name="Google Shape;647;p7"/>
            <p:cNvSpPr/>
            <p:nvPr/>
          </p:nvSpPr>
          <p:spPr>
            <a:xfrm>
              <a:off x="270587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rgbClr val="D1C74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8" name="Google Shape;648;p7"/>
            <p:cNvSpPr/>
            <p:nvPr/>
          </p:nvSpPr>
          <p:spPr>
            <a:xfrm>
              <a:off x="2735117" y="475047"/>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49" name="Google Shape;649;p7"/>
            <p:cNvSpPr/>
            <p:nvPr/>
          </p:nvSpPr>
          <p:spPr>
            <a:xfrm>
              <a:off x="2569087" y="709876"/>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0" name="Google Shape;650;p7"/>
            <p:cNvSpPr/>
            <p:nvPr/>
          </p:nvSpPr>
          <p:spPr>
            <a:xfrm>
              <a:off x="2530073" y="673484"/>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41771570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1"/>
        <p:cNvGrpSpPr/>
        <p:nvPr/>
      </p:nvGrpSpPr>
      <p:grpSpPr>
        <a:xfrm>
          <a:off x="0" y="0"/>
          <a:ext cx="0" cy="0"/>
          <a:chOff x="0" y="0"/>
          <a:chExt cx="0" cy="0"/>
        </a:xfrm>
      </p:grpSpPr>
      <p:grpSp>
        <p:nvGrpSpPr>
          <p:cNvPr id="652" name="Google Shape;652;p8"/>
          <p:cNvGrpSpPr/>
          <p:nvPr/>
        </p:nvGrpSpPr>
        <p:grpSpPr>
          <a:xfrm>
            <a:off x="-591501" y="-1382400"/>
            <a:ext cx="13167536" cy="9447064"/>
            <a:chOff x="-438149" y="-1036800"/>
            <a:chExt cx="9753730" cy="7085298"/>
          </a:xfrm>
        </p:grpSpPr>
        <p:sp>
          <p:nvSpPr>
            <p:cNvPr id="653" name="Google Shape;653;p8"/>
            <p:cNvSpPr/>
            <p:nvPr/>
          </p:nvSpPr>
          <p:spPr>
            <a:xfrm>
              <a:off x="-18385" y="-760747"/>
              <a:ext cx="9292411" cy="6624860"/>
            </a:xfrm>
            <a:custGeom>
              <a:avLst/>
              <a:gdLst/>
              <a:ahLst/>
              <a:cxnLst/>
              <a:rect l="l" t="t" r="r" b="b"/>
              <a:pathLst>
                <a:path w="253320" h="180600" extrusionOk="0">
                  <a:moveTo>
                    <a:pt x="1" y="1"/>
                  </a:moveTo>
                  <a:lnTo>
                    <a:pt x="1" y="180599"/>
                  </a:lnTo>
                  <a:lnTo>
                    <a:pt x="253319" y="180599"/>
                  </a:lnTo>
                  <a:lnTo>
                    <a:pt x="253319" y="1"/>
                  </a:ln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4" name="Google Shape;654;p8"/>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5" name="Google Shape;655;p8"/>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6" name="Google Shape;656;p8"/>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7" name="Google Shape;657;p8"/>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8" name="Google Shape;658;p8"/>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59" name="Google Shape;659;p8"/>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0" name="Google Shape;660;p8"/>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1" name="Google Shape;661;p8"/>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2" name="Google Shape;662;p8"/>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3" name="Google Shape;663;p8"/>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4" name="Google Shape;664;p8"/>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5" name="Google Shape;665;p8"/>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6" name="Google Shape;666;p8"/>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7" name="Google Shape;667;p8"/>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8" name="Google Shape;668;p8"/>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69" name="Google Shape;669;p8"/>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0" name="Google Shape;670;p8"/>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1" name="Google Shape;671;p8"/>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2" name="Google Shape;672;p8"/>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3" name="Google Shape;673;p8"/>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4" name="Google Shape;674;p8"/>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5" name="Google Shape;675;p8"/>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6" name="Google Shape;676;p8"/>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7" name="Google Shape;677;p8"/>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678" name="Google Shape;678;p8"/>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79" name="Google Shape;679;p8"/>
          <p:cNvSpPr txBox="1">
            <a:spLocks noGrp="1"/>
          </p:cNvSpPr>
          <p:nvPr>
            <p:ph type="title"/>
          </p:nvPr>
        </p:nvSpPr>
        <p:spPr>
          <a:xfrm>
            <a:off x="1873935" y="1866900"/>
            <a:ext cx="8596530" cy="2222400"/>
          </a:xfrm>
          <a:prstGeom prst="rect">
            <a:avLst/>
          </a:prstGeom>
        </p:spPr>
        <p:txBody>
          <a:bodyPr spcFirstLastPara="1" wrap="square" lIns="122783" tIns="122783" rIns="122783" bIns="122783" anchor="ctr" anchorCtr="0">
            <a:noAutofit/>
          </a:bodyPr>
          <a:lstStyle>
            <a:lvl1pPr lvl="0" algn="ctr">
              <a:spcBef>
                <a:spcPts val="0"/>
              </a:spcBef>
              <a:spcAft>
                <a:spcPts val="0"/>
              </a:spcAft>
              <a:buSzPts val="4800"/>
              <a:buNone/>
              <a:defRPr sz="6500"/>
            </a:lvl1pPr>
            <a:lvl2pPr lvl="1">
              <a:spcBef>
                <a:spcPts val="0"/>
              </a:spcBef>
              <a:spcAft>
                <a:spcPts val="0"/>
              </a:spcAft>
              <a:buSzPts val="4800"/>
              <a:buNone/>
              <a:defRPr sz="6500"/>
            </a:lvl2pPr>
            <a:lvl3pPr lvl="2">
              <a:spcBef>
                <a:spcPts val="0"/>
              </a:spcBef>
              <a:spcAft>
                <a:spcPts val="0"/>
              </a:spcAft>
              <a:buSzPts val="4800"/>
              <a:buNone/>
              <a:defRPr sz="6500"/>
            </a:lvl3pPr>
            <a:lvl4pPr lvl="3">
              <a:spcBef>
                <a:spcPts val="0"/>
              </a:spcBef>
              <a:spcAft>
                <a:spcPts val="0"/>
              </a:spcAft>
              <a:buSzPts val="4800"/>
              <a:buNone/>
              <a:defRPr sz="6500"/>
            </a:lvl4pPr>
            <a:lvl5pPr lvl="4">
              <a:spcBef>
                <a:spcPts val="0"/>
              </a:spcBef>
              <a:spcAft>
                <a:spcPts val="0"/>
              </a:spcAft>
              <a:buSzPts val="4800"/>
              <a:buNone/>
              <a:defRPr sz="6500"/>
            </a:lvl5pPr>
            <a:lvl6pPr lvl="5">
              <a:spcBef>
                <a:spcPts val="0"/>
              </a:spcBef>
              <a:spcAft>
                <a:spcPts val="0"/>
              </a:spcAft>
              <a:buSzPts val="4800"/>
              <a:buNone/>
              <a:defRPr sz="6500"/>
            </a:lvl6pPr>
            <a:lvl7pPr lvl="6">
              <a:spcBef>
                <a:spcPts val="0"/>
              </a:spcBef>
              <a:spcAft>
                <a:spcPts val="0"/>
              </a:spcAft>
              <a:buSzPts val="4800"/>
              <a:buNone/>
              <a:defRPr sz="6500"/>
            </a:lvl7pPr>
            <a:lvl8pPr lvl="7">
              <a:spcBef>
                <a:spcPts val="0"/>
              </a:spcBef>
              <a:spcAft>
                <a:spcPts val="0"/>
              </a:spcAft>
              <a:buSzPts val="4800"/>
              <a:buNone/>
              <a:defRPr sz="6500"/>
            </a:lvl8pPr>
            <a:lvl9pPr lvl="8">
              <a:spcBef>
                <a:spcPts val="0"/>
              </a:spcBef>
              <a:spcAft>
                <a:spcPts val="0"/>
              </a:spcAft>
              <a:buSzPts val="4800"/>
              <a:buNone/>
              <a:defRPr sz="6500"/>
            </a:lvl9pPr>
          </a:lstStyle>
          <a:p>
            <a:endParaRPr/>
          </a:p>
        </p:txBody>
      </p:sp>
      <p:grpSp>
        <p:nvGrpSpPr>
          <p:cNvPr id="680" name="Google Shape;680;p8"/>
          <p:cNvGrpSpPr/>
          <p:nvPr/>
        </p:nvGrpSpPr>
        <p:grpSpPr>
          <a:xfrm>
            <a:off x="689216" y="5935770"/>
            <a:ext cx="1124418" cy="1183027"/>
            <a:chOff x="2293493" y="3811393"/>
            <a:chExt cx="832902" cy="887270"/>
          </a:xfrm>
        </p:grpSpPr>
        <p:sp>
          <p:nvSpPr>
            <p:cNvPr id="681" name="Google Shape;681;p8"/>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2" name="Google Shape;682;p8"/>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3" name="Google Shape;683;p8"/>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4" name="Google Shape;684;p8"/>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5" name="Google Shape;685;p8"/>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6" name="Google Shape;686;p8"/>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87" name="Google Shape;687;p8"/>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688" name="Google Shape;688;p8"/>
          <p:cNvGrpSpPr/>
          <p:nvPr/>
        </p:nvGrpSpPr>
        <p:grpSpPr>
          <a:xfrm rot="5083635">
            <a:off x="1278244" y="6054223"/>
            <a:ext cx="1106405" cy="1302414"/>
            <a:chOff x="3391288" y="4486192"/>
            <a:chExt cx="829778" cy="964720"/>
          </a:xfrm>
        </p:grpSpPr>
        <p:sp>
          <p:nvSpPr>
            <p:cNvPr id="689" name="Google Shape;689;p8"/>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0" name="Google Shape;690;p8"/>
            <p:cNvSpPr/>
            <p:nvPr/>
          </p:nvSpPr>
          <p:spPr>
            <a:xfrm>
              <a:off x="3391288" y="4536796"/>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1" name="Google Shape;691;p8"/>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2" name="Google Shape;692;p8"/>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3" name="Google Shape;693;p8"/>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4" name="Google Shape;694;p8"/>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5" name="Google Shape;695;p8"/>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6" name="Google Shape;696;p8"/>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7" name="Google Shape;697;p8"/>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8" name="Google Shape;698;p8"/>
            <p:cNvSpPr/>
            <p:nvPr/>
          </p:nvSpPr>
          <p:spPr>
            <a:xfrm>
              <a:off x="3799906" y="5036031"/>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699" name="Google Shape;699;p8"/>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0" name="Google Shape;700;p8"/>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1" name="Google Shape;701;p8"/>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2" name="Google Shape;702;p8"/>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3" name="Google Shape;703;p8"/>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4" name="Google Shape;704;p8"/>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5" name="Google Shape;705;p8"/>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706" name="Google Shape;706;p8"/>
          <p:cNvGrpSpPr/>
          <p:nvPr/>
        </p:nvGrpSpPr>
        <p:grpSpPr>
          <a:xfrm>
            <a:off x="41984" y="5211583"/>
            <a:ext cx="993688" cy="1768659"/>
            <a:chOff x="1672423" y="3253452"/>
            <a:chExt cx="736065" cy="1326494"/>
          </a:xfrm>
        </p:grpSpPr>
        <p:sp>
          <p:nvSpPr>
            <p:cNvPr id="707" name="Google Shape;707;p8"/>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8" name="Google Shape;708;p8"/>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09" name="Google Shape;709;p8"/>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0" name="Google Shape;710;p8"/>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1" name="Google Shape;711;p8"/>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2" name="Google Shape;712;p8"/>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3" name="Google Shape;713;p8"/>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4" name="Google Shape;714;p8"/>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5" name="Google Shape;715;p8"/>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716" name="Google Shape;716;p8"/>
          <p:cNvGrpSpPr/>
          <p:nvPr/>
        </p:nvGrpSpPr>
        <p:grpSpPr>
          <a:xfrm>
            <a:off x="10541120" y="2469734"/>
            <a:ext cx="1106691" cy="1154179"/>
            <a:chOff x="7088286" y="1674216"/>
            <a:chExt cx="819771" cy="865634"/>
          </a:xfrm>
        </p:grpSpPr>
        <p:grpSp>
          <p:nvGrpSpPr>
            <p:cNvPr id="717" name="Google Shape;717;p8"/>
            <p:cNvGrpSpPr/>
            <p:nvPr/>
          </p:nvGrpSpPr>
          <p:grpSpPr>
            <a:xfrm>
              <a:off x="7331958" y="1674216"/>
              <a:ext cx="576099" cy="865634"/>
              <a:chOff x="7331958" y="1674216"/>
              <a:chExt cx="576099" cy="865634"/>
            </a:xfrm>
          </p:grpSpPr>
          <p:sp>
            <p:nvSpPr>
              <p:cNvPr id="718" name="Google Shape;718;p8"/>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19" name="Google Shape;719;p8"/>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0" name="Google Shape;720;p8"/>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1" name="Google Shape;721;p8"/>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2" name="Google Shape;722;p8"/>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3" name="Google Shape;723;p8"/>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4" name="Google Shape;724;p8"/>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5" name="Google Shape;725;p8"/>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26" name="Google Shape;726;p8"/>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27" name="Google Shape;727;p8"/>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728" name="Google Shape;728;p8"/>
          <p:cNvGrpSpPr/>
          <p:nvPr/>
        </p:nvGrpSpPr>
        <p:grpSpPr>
          <a:xfrm>
            <a:off x="10733469" y="4991237"/>
            <a:ext cx="1131573" cy="1989019"/>
            <a:chOff x="6731516" y="350092"/>
            <a:chExt cx="838202" cy="1491764"/>
          </a:xfrm>
        </p:grpSpPr>
        <p:sp>
          <p:nvSpPr>
            <p:cNvPr id="729" name="Google Shape;729;p8"/>
            <p:cNvSpPr/>
            <p:nvPr/>
          </p:nvSpPr>
          <p:spPr>
            <a:xfrm>
              <a:off x="6911477" y="988507"/>
              <a:ext cx="171220" cy="251189"/>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0" name="Google Shape;730;p8"/>
            <p:cNvSpPr/>
            <p:nvPr/>
          </p:nvSpPr>
          <p:spPr>
            <a:xfrm>
              <a:off x="6886479" y="1047850"/>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1" name="Google Shape;731;p8"/>
            <p:cNvSpPr/>
            <p:nvPr/>
          </p:nvSpPr>
          <p:spPr>
            <a:xfrm>
              <a:off x="7223865" y="901651"/>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2" name="Google Shape;732;p8"/>
            <p:cNvSpPr/>
            <p:nvPr/>
          </p:nvSpPr>
          <p:spPr>
            <a:xfrm>
              <a:off x="7290728" y="917275"/>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3" name="Google Shape;733;p8"/>
            <p:cNvSpPr/>
            <p:nvPr/>
          </p:nvSpPr>
          <p:spPr>
            <a:xfrm>
              <a:off x="6869611" y="353693"/>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4" name="Google Shape;734;p8"/>
            <p:cNvSpPr/>
            <p:nvPr/>
          </p:nvSpPr>
          <p:spPr>
            <a:xfrm>
              <a:off x="6905227" y="350092"/>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5" name="Google Shape;735;p8"/>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6" name="Google Shape;736;p8"/>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7" name="Google Shape;737;p8"/>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8" name="Google Shape;738;p8"/>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39" name="Google Shape;739;p8"/>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0" name="Google Shape;740;p8"/>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1" name="Google Shape;741;p8"/>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2" name="Google Shape;742;p8"/>
            <p:cNvSpPr/>
            <p:nvPr/>
          </p:nvSpPr>
          <p:spPr>
            <a:xfrm>
              <a:off x="7033922" y="797928"/>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3" name="Google Shape;743;p8"/>
            <p:cNvSpPr/>
            <p:nvPr/>
          </p:nvSpPr>
          <p:spPr>
            <a:xfrm>
              <a:off x="7011440" y="797690"/>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4" name="Google Shape;744;p8"/>
            <p:cNvSpPr/>
            <p:nvPr/>
          </p:nvSpPr>
          <p:spPr>
            <a:xfrm>
              <a:off x="7060164" y="809791"/>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5" name="Google Shape;745;p8"/>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6" name="Google Shape;746;p8"/>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7" name="Google Shape;747;p8"/>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8" name="Google Shape;748;p8"/>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49" name="Google Shape;749;p8"/>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0" name="Google Shape;750;p8"/>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3711586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51"/>
        <p:cNvGrpSpPr/>
        <p:nvPr/>
      </p:nvGrpSpPr>
      <p:grpSpPr>
        <a:xfrm>
          <a:off x="0" y="0"/>
          <a:ext cx="0" cy="0"/>
          <a:chOff x="0" y="0"/>
          <a:chExt cx="0" cy="0"/>
        </a:xfrm>
      </p:grpSpPr>
      <p:grpSp>
        <p:nvGrpSpPr>
          <p:cNvPr id="752" name="Google Shape;752;p9"/>
          <p:cNvGrpSpPr/>
          <p:nvPr/>
        </p:nvGrpSpPr>
        <p:grpSpPr>
          <a:xfrm>
            <a:off x="-591501" y="-1382400"/>
            <a:ext cx="13167536" cy="9447064"/>
            <a:chOff x="-438149" y="-1036800"/>
            <a:chExt cx="9753730" cy="7085298"/>
          </a:xfrm>
        </p:grpSpPr>
        <p:sp>
          <p:nvSpPr>
            <p:cNvPr id="753" name="Google Shape;753;p9"/>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4" name="Google Shape;754;p9"/>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5" name="Google Shape;755;p9"/>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6" name="Google Shape;756;p9"/>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7" name="Google Shape;757;p9"/>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8" name="Google Shape;758;p9"/>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59" name="Google Shape;759;p9"/>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0" name="Google Shape;760;p9"/>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1" name="Google Shape;761;p9"/>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2" name="Google Shape;762;p9"/>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3" name="Google Shape;763;p9"/>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4" name="Google Shape;764;p9"/>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5" name="Google Shape;765;p9"/>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6" name="Google Shape;766;p9"/>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7" name="Google Shape;767;p9"/>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8" name="Google Shape;768;p9"/>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69" name="Google Shape;769;p9"/>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0" name="Google Shape;770;p9"/>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1" name="Google Shape;771;p9"/>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2" name="Google Shape;772;p9"/>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3" name="Google Shape;773;p9"/>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4" name="Google Shape;774;p9"/>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5" name="Google Shape;775;p9"/>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6" name="Google Shape;776;p9"/>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777" name="Google Shape;777;p9"/>
          <p:cNvGrpSpPr/>
          <p:nvPr/>
        </p:nvGrpSpPr>
        <p:grpSpPr>
          <a:xfrm>
            <a:off x="10420286" y="733619"/>
            <a:ext cx="1006318" cy="1387499"/>
            <a:chOff x="7718729" y="550204"/>
            <a:chExt cx="745421" cy="1040624"/>
          </a:xfrm>
        </p:grpSpPr>
        <p:sp>
          <p:nvSpPr>
            <p:cNvPr id="778" name="Google Shape;778;p9"/>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79" name="Google Shape;779;p9"/>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0" name="Google Shape;780;p9"/>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1" name="Google Shape;781;p9"/>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2" name="Google Shape;782;p9"/>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3" name="Google Shape;783;p9"/>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4" name="Google Shape;784;p9"/>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5" name="Google Shape;785;p9"/>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6" name="Google Shape;786;p9"/>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7" name="Google Shape;787;p9"/>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8" name="Google Shape;788;p9"/>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89" name="Google Shape;789;p9"/>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790" name="Google Shape;790;p9"/>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1" name="Google Shape;791;p9"/>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2" name="Google Shape;792;p9"/>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93" name="Google Shape;793;p9"/>
          <p:cNvSpPr txBox="1">
            <a:spLocks noGrp="1"/>
          </p:cNvSpPr>
          <p:nvPr>
            <p:ph type="subTitle" idx="1"/>
          </p:nvPr>
        </p:nvSpPr>
        <p:spPr>
          <a:xfrm>
            <a:off x="1679300" y="1754760"/>
            <a:ext cx="4608495" cy="1007600"/>
          </a:xfrm>
          <a:prstGeom prst="rect">
            <a:avLst/>
          </a:prstGeom>
        </p:spPr>
        <p:txBody>
          <a:bodyPr spcFirstLastPara="1" wrap="square" lIns="122783" tIns="122783" rIns="122783" bIns="122783" anchor="t" anchorCtr="0">
            <a:noAutofit/>
          </a:bodyPr>
          <a:lstStyle>
            <a:lvl1pPr lvl="0" rtl="0">
              <a:spcBef>
                <a:spcPts val="0"/>
              </a:spcBef>
              <a:spcAft>
                <a:spcPts val="0"/>
              </a:spcAft>
              <a:buSzPts val="1600"/>
              <a:buNone/>
              <a:defRPr sz="2200"/>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grpSp>
        <p:nvGrpSpPr>
          <p:cNvPr id="794" name="Google Shape;794;p9"/>
          <p:cNvGrpSpPr/>
          <p:nvPr/>
        </p:nvGrpSpPr>
        <p:grpSpPr>
          <a:xfrm rot="331928" flipH="1">
            <a:off x="10600787" y="6184778"/>
            <a:ext cx="645303" cy="547477"/>
            <a:chOff x="5263209" y="4056946"/>
            <a:chExt cx="478022" cy="410626"/>
          </a:xfrm>
        </p:grpSpPr>
        <p:sp>
          <p:nvSpPr>
            <p:cNvPr id="795" name="Google Shape;795;p9"/>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6" name="Google Shape;796;p9"/>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7" name="Google Shape;797;p9"/>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8" name="Google Shape;798;p9"/>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799" name="Google Shape;799;p9"/>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0" name="Google Shape;800;p9"/>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1" name="Google Shape;801;p9"/>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2" name="Google Shape;802;p9"/>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3" name="Google Shape;803;p9"/>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4" name="Google Shape;804;p9"/>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805" name="Google Shape;805;p9"/>
          <p:cNvGrpSpPr/>
          <p:nvPr/>
        </p:nvGrpSpPr>
        <p:grpSpPr>
          <a:xfrm rot="-666529">
            <a:off x="10946043" y="5529019"/>
            <a:ext cx="1116860" cy="1283603"/>
            <a:chOff x="3393878" y="4486192"/>
            <a:chExt cx="827188" cy="962568"/>
          </a:xfrm>
        </p:grpSpPr>
        <p:sp>
          <p:nvSpPr>
            <p:cNvPr id="806" name="Google Shape;806;p9"/>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7" name="Google Shape;807;p9"/>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8" name="Google Shape;808;p9"/>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09" name="Google Shape;809;p9"/>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0" name="Google Shape;810;p9"/>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1" name="Google Shape;811;p9"/>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2" name="Google Shape;812;p9"/>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3" name="Google Shape;813;p9"/>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4" name="Google Shape;814;p9"/>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5" name="Google Shape;815;p9"/>
            <p:cNvSpPr/>
            <p:nvPr/>
          </p:nvSpPr>
          <p:spPr>
            <a:xfrm>
              <a:off x="3823290" y="5046688"/>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6" name="Google Shape;816;p9"/>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7" name="Google Shape;817;p9"/>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8" name="Google Shape;818;p9"/>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19" name="Google Shape;819;p9"/>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0" name="Google Shape;820;p9"/>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1" name="Google Shape;821;p9"/>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2" name="Google Shape;822;p9"/>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6593035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23"/>
        <p:cNvGrpSpPr/>
        <p:nvPr/>
      </p:nvGrpSpPr>
      <p:grpSpPr>
        <a:xfrm>
          <a:off x="0" y="0"/>
          <a:ext cx="0" cy="0"/>
          <a:chOff x="0" y="0"/>
          <a:chExt cx="0" cy="0"/>
        </a:xfrm>
      </p:grpSpPr>
      <p:sp>
        <p:nvSpPr>
          <p:cNvPr id="824" name="Google Shape;824;p10"/>
          <p:cNvSpPr txBox="1">
            <a:spLocks noGrp="1"/>
          </p:cNvSpPr>
          <p:nvPr>
            <p:ph type="title"/>
          </p:nvPr>
        </p:nvSpPr>
        <p:spPr>
          <a:xfrm>
            <a:off x="943516" y="4601933"/>
            <a:ext cx="710937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5119100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25"/>
        <p:cNvGrpSpPr/>
        <p:nvPr/>
      </p:nvGrpSpPr>
      <p:grpSpPr>
        <a:xfrm>
          <a:off x="0" y="0"/>
          <a:ext cx="0" cy="0"/>
          <a:chOff x="0" y="0"/>
          <a:chExt cx="0" cy="0"/>
        </a:xfrm>
      </p:grpSpPr>
      <p:grpSp>
        <p:nvGrpSpPr>
          <p:cNvPr id="826" name="Google Shape;826;p11"/>
          <p:cNvGrpSpPr/>
          <p:nvPr/>
        </p:nvGrpSpPr>
        <p:grpSpPr>
          <a:xfrm>
            <a:off x="-591501" y="-1382400"/>
            <a:ext cx="13167536" cy="9447064"/>
            <a:chOff x="-438149" y="-1036800"/>
            <a:chExt cx="9753730" cy="7085298"/>
          </a:xfrm>
        </p:grpSpPr>
        <p:sp>
          <p:nvSpPr>
            <p:cNvPr id="827" name="Google Shape;827;p11"/>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8" name="Google Shape;828;p11"/>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29" name="Google Shape;829;p11"/>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0" name="Google Shape;830;p11"/>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1" name="Google Shape;831;p11"/>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2" name="Google Shape;832;p11"/>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3" name="Google Shape;833;p11"/>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4" name="Google Shape;834;p11"/>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5" name="Google Shape;835;p11"/>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6" name="Google Shape;836;p11"/>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7" name="Google Shape;837;p11"/>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8" name="Google Shape;838;p11"/>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39" name="Google Shape;839;p11"/>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0" name="Google Shape;840;p11"/>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1" name="Google Shape;841;p11"/>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2" name="Google Shape;842;p11"/>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3" name="Google Shape;843;p11"/>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4" name="Google Shape;844;p11"/>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5" name="Google Shape;845;p11"/>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6" name="Google Shape;846;p11"/>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7" name="Google Shape;847;p11"/>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8" name="Google Shape;848;p11"/>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49" name="Google Shape;849;p11"/>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0" name="Google Shape;850;p11"/>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851" name="Google Shape;851;p11"/>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2" name="Google Shape;852;p11"/>
          <p:cNvSpPr txBox="1">
            <a:spLocks noGrp="1"/>
          </p:cNvSpPr>
          <p:nvPr>
            <p:ph type="title" hasCustomPrompt="1"/>
          </p:nvPr>
        </p:nvSpPr>
        <p:spPr>
          <a:xfrm>
            <a:off x="420795" y="1474833"/>
            <a:ext cx="11502810" cy="2618000"/>
          </a:xfrm>
          <a:prstGeom prst="rect">
            <a:avLst/>
          </a:prstGeom>
        </p:spPr>
        <p:txBody>
          <a:bodyPr spcFirstLastPara="1" wrap="square" lIns="122783" tIns="122783" rIns="122783" bIns="122783" anchor="b" anchorCtr="0">
            <a:noAutofit/>
          </a:bodyPr>
          <a:lstStyle>
            <a:lvl1pPr lvl="0" algn="ctr">
              <a:spcBef>
                <a:spcPts val="0"/>
              </a:spcBef>
              <a:spcAft>
                <a:spcPts val="0"/>
              </a:spcAft>
              <a:buSzPts val="12000"/>
              <a:buNone/>
              <a:defRPr sz="16100"/>
            </a:lvl1pPr>
            <a:lvl2pPr lvl="1" algn="ctr">
              <a:spcBef>
                <a:spcPts val="0"/>
              </a:spcBef>
              <a:spcAft>
                <a:spcPts val="0"/>
              </a:spcAft>
              <a:buSzPts val="12000"/>
              <a:buNone/>
              <a:defRPr sz="16100"/>
            </a:lvl2pPr>
            <a:lvl3pPr lvl="2" algn="ctr">
              <a:spcBef>
                <a:spcPts val="0"/>
              </a:spcBef>
              <a:spcAft>
                <a:spcPts val="0"/>
              </a:spcAft>
              <a:buSzPts val="12000"/>
              <a:buNone/>
              <a:defRPr sz="16100"/>
            </a:lvl3pPr>
            <a:lvl4pPr lvl="3" algn="ctr">
              <a:spcBef>
                <a:spcPts val="0"/>
              </a:spcBef>
              <a:spcAft>
                <a:spcPts val="0"/>
              </a:spcAft>
              <a:buSzPts val="12000"/>
              <a:buNone/>
              <a:defRPr sz="16100"/>
            </a:lvl4pPr>
            <a:lvl5pPr lvl="4" algn="ctr">
              <a:spcBef>
                <a:spcPts val="0"/>
              </a:spcBef>
              <a:spcAft>
                <a:spcPts val="0"/>
              </a:spcAft>
              <a:buSzPts val="12000"/>
              <a:buNone/>
              <a:defRPr sz="16100"/>
            </a:lvl5pPr>
            <a:lvl6pPr lvl="5" algn="ctr">
              <a:spcBef>
                <a:spcPts val="0"/>
              </a:spcBef>
              <a:spcAft>
                <a:spcPts val="0"/>
              </a:spcAft>
              <a:buSzPts val="12000"/>
              <a:buNone/>
              <a:defRPr sz="16100"/>
            </a:lvl6pPr>
            <a:lvl7pPr lvl="6" algn="ctr">
              <a:spcBef>
                <a:spcPts val="0"/>
              </a:spcBef>
              <a:spcAft>
                <a:spcPts val="0"/>
              </a:spcAft>
              <a:buSzPts val="12000"/>
              <a:buNone/>
              <a:defRPr sz="16100"/>
            </a:lvl7pPr>
            <a:lvl8pPr lvl="7" algn="ctr">
              <a:spcBef>
                <a:spcPts val="0"/>
              </a:spcBef>
              <a:spcAft>
                <a:spcPts val="0"/>
              </a:spcAft>
              <a:buSzPts val="12000"/>
              <a:buNone/>
              <a:defRPr sz="16100"/>
            </a:lvl8pPr>
            <a:lvl9pPr lvl="8" algn="ctr">
              <a:spcBef>
                <a:spcPts val="0"/>
              </a:spcBef>
              <a:spcAft>
                <a:spcPts val="0"/>
              </a:spcAft>
              <a:buSzPts val="12000"/>
              <a:buNone/>
              <a:defRPr sz="16100"/>
            </a:lvl9pPr>
          </a:lstStyle>
          <a:p>
            <a:r>
              <a:t>xx%</a:t>
            </a:r>
          </a:p>
        </p:txBody>
      </p:sp>
      <p:sp>
        <p:nvSpPr>
          <p:cNvPr id="853" name="Google Shape;853;p11"/>
          <p:cNvSpPr txBox="1">
            <a:spLocks noGrp="1"/>
          </p:cNvSpPr>
          <p:nvPr>
            <p:ph type="subTitle" idx="1"/>
          </p:nvPr>
        </p:nvSpPr>
        <p:spPr>
          <a:xfrm>
            <a:off x="3867955" y="3819060"/>
            <a:ext cx="4608495" cy="10076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1600"/>
              <a:buNone/>
              <a:defRPr sz="2200"/>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grpSp>
        <p:nvGrpSpPr>
          <p:cNvPr id="854" name="Google Shape;854;p11"/>
          <p:cNvGrpSpPr/>
          <p:nvPr/>
        </p:nvGrpSpPr>
        <p:grpSpPr>
          <a:xfrm flipH="1">
            <a:off x="10401998" y="5732570"/>
            <a:ext cx="1124418" cy="1183027"/>
            <a:chOff x="2293493" y="3811393"/>
            <a:chExt cx="832902" cy="887270"/>
          </a:xfrm>
        </p:grpSpPr>
        <p:sp>
          <p:nvSpPr>
            <p:cNvPr id="855" name="Google Shape;855;p11"/>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6" name="Google Shape;856;p11"/>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7" name="Google Shape;857;p11"/>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8" name="Google Shape;858;p11"/>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59" name="Google Shape;859;p11"/>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0" name="Google Shape;860;p11"/>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1" name="Google Shape;861;p11"/>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862" name="Google Shape;862;p11"/>
          <p:cNvGrpSpPr/>
          <p:nvPr/>
        </p:nvGrpSpPr>
        <p:grpSpPr>
          <a:xfrm rot="-5083635" flipH="1">
            <a:off x="9830989" y="5851023"/>
            <a:ext cx="1106405" cy="1302414"/>
            <a:chOff x="3391288" y="4486192"/>
            <a:chExt cx="829778" cy="964720"/>
          </a:xfrm>
        </p:grpSpPr>
        <p:sp>
          <p:nvSpPr>
            <p:cNvPr id="863" name="Google Shape;863;p11"/>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4" name="Google Shape;864;p11"/>
            <p:cNvSpPr/>
            <p:nvPr/>
          </p:nvSpPr>
          <p:spPr>
            <a:xfrm>
              <a:off x="3391288" y="4536796"/>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5" name="Google Shape;865;p11"/>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6" name="Google Shape;866;p11"/>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7" name="Google Shape;867;p11"/>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8" name="Google Shape;868;p11"/>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69" name="Google Shape;869;p11"/>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0" name="Google Shape;870;p11"/>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1" name="Google Shape;871;p11"/>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2" name="Google Shape;872;p11"/>
            <p:cNvSpPr/>
            <p:nvPr/>
          </p:nvSpPr>
          <p:spPr>
            <a:xfrm>
              <a:off x="3799906" y="5036031"/>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3" name="Google Shape;873;p11"/>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4" name="Google Shape;874;p11"/>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5" name="Google Shape;875;p11"/>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6" name="Google Shape;876;p11"/>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7" name="Google Shape;877;p11"/>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8" name="Google Shape;878;p11"/>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79" name="Google Shape;879;p11"/>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880" name="Google Shape;880;p11"/>
          <p:cNvGrpSpPr/>
          <p:nvPr/>
        </p:nvGrpSpPr>
        <p:grpSpPr>
          <a:xfrm flipH="1">
            <a:off x="11179963" y="5008383"/>
            <a:ext cx="993688" cy="1768659"/>
            <a:chOff x="1672423" y="3253452"/>
            <a:chExt cx="736065" cy="1326494"/>
          </a:xfrm>
        </p:grpSpPr>
        <p:sp>
          <p:nvSpPr>
            <p:cNvPr id="881" name="Google Shape;881;p11"/>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2" name="Google Shape;882;p11"/>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3" name="Google Shape;883;p11"/>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4" name="Google Shape;884;p11"/>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5" name="Google Shape;885;p11"/>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6" name="Google Shape;886;p11"/>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7" name="Google Shape;887;p11"/>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8" name="Google Shape;888;p11"/>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89" name="Google Shape;889;p11"/>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890" name="Google Shape;890;p11"/>
          <p:cNvGrpSpPr/>
          <p:nvPr/>
        </p:nvGrpSpPr>
        <p:grpSpPr>
          <a:xfrm flipH="1">
            <a:off x="567824" y="2266534"/>
            <a:ext cx="1106691" cy="1154179"/>
            <a:chOff x="7088286" y="1674216"/>
            <a:chExt cx="819771" cy="865634"/>
          </a:xfrm>
        </p:grpSpPr>
        <p:grpSp>
          <p:nvGrpSpPr>
            <p:cNvPr id="891" name="Google Shape;891;p11"/>
            <p:cNvGrpSpPr/>
            <p:nvPr/>
          </p:nvGrpSpPr>
          <p:grpSpPr>
            <a:xfrm>
              <a:off x="7331958" y="1674216"/>
              <a:ext cx="576099" cy="865634"/>
              <a:chOff x="7331958" y="1674216"/>
              <a:chExt cx="576099" cy="865634"/>
            </a:xfrm>
          </p:grpSpPr>
          <p:sp>
            <p:nvSpPr>
              <p:cNvPr id="892" name="Google Shape;892;p11"/>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3" name="Google Shape;893;p11"/>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4" name="Google Shape;894;p11"/>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5" name="Google Shape;895;p11"/>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6" name="Google Shape;896;p11"/>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7" name="Google Shape;897;p11"/>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8" name="Google Shape;898;p11"/>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899" name="Google Shape;899;p11"/>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0" name="Google Shape;900;p11"/>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901" name="Google Shape;901;p11"/>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902" name="Google Shape;902;p11"/>
          <p:cNvGrpSpPr/>
          <p:nvPr/>
        </p:nvGrpSpPr>
        <p:grpSpPr>
          <a:xfrm flipH="1">
            <a:off x="350596" y="4788037"/>
            <a:ext cx="1131573" cy="1989019"/>
            <a:chOff x="6731516" y="350092"/>
            <a:chExt cx="838202" cy="1491764"/>
          </a:xfrm>
        </p:grpSpPr>
        <p:sp>
          <p:nvSpPr>
            <p:cNvPr id="903" name="Google Shape;903;p11"/>
            <p:cNvSpPr/>
            <p:nvPr/>
          </p:nvSpPr>
          <p:spPr>
            <a:xfrm>
              <a:off x="6911477" y="988507"/>
              <a:ext cx="171220" cy="251189"/>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4" name="Google Shape;904;p11"/>
            <p:cNvSpPr/>
            <p:nvPr/>
          </p:nvSpPr>
          <p:spPr>
            <a:xfrm>
              <a:off x="6886479" y="1047850"/>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5" name="Google Shape;905;p11"/>
            <p:cNvSpPr/>
            <p:nvPr/>
          </p:nvSpPr>
          <p:spPr>
            <a:xfrm>
              <a:off x="7223865" y="901651"/>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6" name="Google Shape;906;p11"/>
            <p:cNvSpPr/>
            <p:nvPr/>
          </p:nvSpPr>
          <p:spPr>
            <a:xfrm>
              <a:off x="7290728" y="917275"/>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7" name="Google Shape;907;p11"/>
            <p:cNvSpPr/>
            <p:nvPr/>
          </p:nvSpPr>
          <p:spPr>
            <a:xfrm>
              <a:off x="6869611" y="353693"/>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8" name="Google Shape;908;p11"/>
            <p:cNvSpPr/>
            <p:nvPr/>
          </p:nvSpPr>
          <p:spPr>
            <a:xfrm>
              <a:off x="6905227" y="350092"/>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09" name="Google Shape;909;p11"/>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0" name="Google Shape;910;p11"/>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1" name="Google Shape;911;p11"/>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2" name="Google Shape;912;p11"/>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3" name="Google Shape;913;p11"/>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4" name="Google Shape;914;p11"/>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5" name="Google Shape;915;p11"/>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6" name="Google Shape;916;p11"/>
            <p:cNvSpPr/>
            <p:nvPr/>
          </p:nvSpPr>
          <p:spPr>
            <a:xfrm>
              <a:off x="7033922" y="797928"/>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7" name="Google Shape;917;p11"/>
            <p:cNvSpPr/>
            <p:nvPr/>
          </p:nvSpPr>
          <p:spPr>
            <a:xfrm>
              <a:off x="7011440" y="797690"/>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8" name="Google Shape;918;p11"/>
            <p:cNvSpPr/>
            <p:nvPr/>
          </p:nvSpPr>
          <p:spPr>
            <a:xfrm>
              <a:off x="7060164" y="809791"/>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19" name="Google Shape;919;p11"/>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0" name="Google Shape;920;p11"/>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1" name="Google Shape;921;p11"/>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2" name="Google Shape;922;p11"/>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3" name="Google Shape;923;p11"/>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4" name="Google Shape;924;p11"/>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3721504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5"/>
        <p:cNvGrpSpPr/>
        <p:nvPr/>
      </p:nvGrpSpPr>
      <p:grpSpPr>
        <a:xfrm>
          <a:off x="0" y="0"/>
          <a:ext cx="0" cy="0"/>
          <a:chOff x="0" y="0"/>
          <a:chExt cx="0" cy="0"/>
        </a:xfrm>
      </p:grpSpPr>
    </p:spTree>
    <p:extLst>
      <p:ext uri="{BB962C8B-B14F-4D97-AF65-F5344CB8AC3E}">
        <p14:creationId xmlns:p14="http://schemas.microsoft.com/office/powerpoint/2010/main" val="12916524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26"/>
        <p:cNvGrpSpPr/>
        <p:nvPr/>
      </p:nvGrpSpPr>
      <p:grpSpPr>
        <a:xfrm>
          <a:off x="0" y="0"/>
          <a:ext cx="0" cy="0"/>
          <a:chOff x="0" y="0"/>
          <a:chExt cx="0" cy="0"/>
        </a:xfrm>
      </p:grpSpPr>
      <p:grpSp>
        <p:nvGrpSpPr>
          <p:cNvPr id="927" name="Google Shape;927;p13"/>
          <p:cNvGrpSpPr/>
          <p:nvPr/>
        </p:nvGrpSpPr>
        <p:grpSpPr>
          <a:xfrm>
            <a:off x="-591501" y="-1382400"/>
            <a:ext cx="13167536" cy="9447064"/>
            <a:chOff x="-438149" y="-1036800"/>
            <a:chExt cx="9753730" cy="7085298"/>
          </a:xfrm>
        </p:grpSpPr>
        <p:sp>
          <p:nvSpPr>
            <p:cNvPr id="928" name="Google Shape;928;p1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29" name="Google Shape;929;p1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0" name="Google Shape;930;p1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1" name="Google Shape;931;p1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2" name="Google Shape;932;p1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3" name="Google Shape;933;p1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4" name="Google Shape;934;p1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5" name="Google Shape;935;p1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6" name="Google Shape;936;p1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7" name="Google Shape;937;p1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8" name="Google Shape;938;p1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39" name="Google Shape;939;p1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0" name="Google Shape;940;p1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1" name="Google Shape;941;p1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2" name="Google Shape;942;p1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3" name="Google Shape;943;p1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4" name="Google Shape;944;p1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5" name="Google Shape;945;p1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6" name="Google Shape;946;p1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7" name="Google Shape;947;p1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8" name="Google Shape;948;p1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49" name="Google Shape;949;p1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0" name="Google Shape;950;p1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1" name="Google Shape;951;p1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952" name="Google Shape;952;p13"/>
          <p:cNvGrpSpPr/>
          <p:nvPr/>
        </p:nvGrpSpPr>
        <p:grpSpPr>
          <a:xfrm>
            <a:off x="10420286" y="733619"/>
            <a:ext cx="1006318" cy="1387499"/>
            <a:chOff x="7718729" y="550204"/>
            <a:chExt cx="745421" cy="1040624"/>
          </a:xfrm>
        </p:grpSpPr>
        <p:sp>
          <p:nvSpPr>
            <p:cNvPr id="953" name="Google Shape;953;p13"/>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4" name="Google Shape;954;p13"/>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5" name="Google Shape;955;p13"/>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6" name="Google Shape;956;p13"/>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7" name="Google Shape;957;p13"/>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8" name="Google Shape;958;p13"/>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59" name="Google Shape;959;p13"/>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0" name="Google Shape;960;p13"/>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1" name="Google Shape;961;p13"/>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2" name="Google Shape;962;p13"/>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3" name="Google Shape;963;p13"/>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4" name="Google Shape;964;p13"/>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965" name="Google Shape;965;p13"/>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6" name="Google Shape;966;p13"/>
          <p:cNvSpPr/>
          <p:nvPr/>
        </p:nvSpPr>
        <p:spPr>
          <a:xfrm>
            <a:off x="9591961" y="3767174"/>
            <a:ext cx="21128"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67" name="Google Shape;967;p13"/>
          <p:cNvSpPr txBox="1">
            <a:spLocks noGrp="1"/>
          </p:cNvSpPr>
          <p:nvPr>
            <p:ph type="title"/>
          </p:nvPr>
        </p:nvSpPr>
        <p:spPr>
          <a:xfrm>
            <a:off x="962854" y="780692"/>
            <a:ext cx="10474110" cy="7636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3000"/>
              <a:buNone/>
              <a:defRPr sz="4700"/>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68" name="Google Shape;968;p13">
            <a:hlinkClick r:id="rId2" action="ppaction://hlinksldjump"/>
          </p:cNvPr>
          <p:cNvSpPr txBox="1">
            <a:spLocks noGrp="1"/>
          </p:cNvSpPr>
          <p:nvPr>
            <p:ph type="title" idx="2"/>
          </p:nvPr>
        </p:nvSpPr>
        <p:spPr>
          <a:xfrm>
            <a:off x="2681182" y="2412951"/>
            <a:ext cx="1890135" cy="470000"/>
          </a:xfrm>
          <a:prstGeom prst="rect">
            <a:avLst/>
          </a:prstGeom>
        </p:spPr>
        <p:txBody>
          <a:bodyPr spcFirstLastPara="1" wrap="square" lIns="122783" tIns="122783" rIns="122783" bIns="122783" anchor="ctr" anchorCtr="0">
            <a:noAutofit/>
          </a:bodyPr>
          <a:lstStyle>
            <a:lvl1pPr lvl="0">
              <a:spcBef>
                <a:spcPts val="0"/>
              </a:spcBef>
              <a:spcAft>
                <a:spcPts val="0"/>
              </a:spcAft>
              <a:buSzPts val="2000"/>
              <a:buNone/>
              <a:defRPr sz="2700" b="0">
                <a:solidFill>
                  <a:schemeClr val="dk2"/>
                </a:solidFill>
                <a:latin typeface="Cabin"/>
                <a:ea typeface="Cabin"/>
                <a:cs typeface="Cabin"/>
                <a:sym typeface="Cabin"/>
              </a:defRPr>
            </a:lvl1pPr>
            <a:lvl2pPr lvl="1">
              <a:spcBef>
                <a:spcPts val="0"/>
              </a:spcBef>
              <a:spcAft>
                <a:spcPts val="0"/>
              </a:spcAft>
              <a:buSzPts val="2800"/>
              <a:buNone/>
              <a:defRPr>
                <a:latin typeface="Cabin"/>
                <a:ea typeface="Cabin"/>
                <a:cs typeface="Cabin"/>
                <a:sym typeface="Cabin"/>
              </a:defRPr>
            </a:lvl2pPr>
            <a:lvl3pPr lvl="2">
              <a:spcBef>
                <a:spcPts val="0"/>
              </a:spcBef>
              <a:spcAft>
                <a:spcPts val="0"/>
              </a:spcAft>
              <a:buSzPts val="2800"/>
              <a:buNone/>
              <a:defRPr>
                <a:latin typeface="Cabin"/>
                <a:ea typeface="Cabin"/>
                <a:cs typeface="Cabin"/>
                <a:sym typeface="Cabin"/>
              </a:defRPr>
            </a:lvl3pPr>
            <a:lvl4pPr lvl="3">
              <a:spcBef>
                <a:spcPts val="0"/>
              </a:spcBef>
              <a:spcAft>
                <a:spcPts val="0"/>
              </a:spcAft>
              <a:buSzPts val="2800"/>
              <a:buNone/>
              <a:defRPr>
                <a:latin typeface="Cabin"/>
                <a:ea typeface="Cabin"/>
                <a:cs typeface="Cabin"/>
                <a:sym typeface="Cabin"/>
              </a:defRPr>
            </a:lvl4pPr>
            <a:lvl5pPr lvl="4">
              <a:spcBef>
                <a:spcPts val="0"/>
              </a:spcBef>
              <a:spcAft>
                <a:spcPts val="0"/>
              </a:spcAft>
              <a:buSzPts val="2800"/>
              <a:buNone/>
              <a:defRPr>
                <a:latin typeface="Cabin"/>
                <a:ea typeface="Cabin"/>
                <a:cs typeface="Cabin"/>
                <a:sym typeface="Cabin"/>
              </a:defRPr>
            </a:lvl5pPr>
            <a:lvl6pPr lvl="5">
              <a:spcBef>
                <a:spcPts val="0"/>
              </a:spcBef>
              <a:spcAft>
                <a:spcPts val="0"/>
              </a:spcAft>
              <a:buSzPts val="2800"/>
              <a:buNone/>
              <a:defRPr>
                <a:latin typeface="Cabin"/>
                <a:ea typeface="Cabin"/>
                <a:cs typeface="Cabin"/>
                <a:sym typeface="Cabin"/>
              </a:defRPr>
            </a:lvl6pPr>
            <a:lvl7pPr lvl="6">
              <a:spcBef>
                <a:spcPts val="0"/>
              </a:spcBef>
              <a:spcAft>
                <a:spcPts val="0"/>
              </a:spcAft>
              <a:buSzPts val="2800"/>
              <a:buNone/>
              <a:defRPr>
                <a:latin typeface="Cabin"/>
                <a:ea typeface="Cabin"/>
                <a:cs typeface="Cabin"/>
                <a:sym typeface="Cabin"/>
              </a:defRPr>
            </a:lvl7pPr>
            <a:lvl8pPr lvl="7">
              <a:spcBef>
                <a:spcPts val="0"/>
              </a:spcBef>
              <a:spcAft>
                <a:spcPts val="0"/>
              </a:spcAft>
              <a:buSzPts val="2800"/>
              <a:buNone/>
              <a:defRPr>
                <a:latin typeface="Cabin"/>
                <a:ea typeface="Cabin"/>
                <a:cs typeface="Cabin"/>
                <a:sym typeface="Cabin"/>
              </a:defRPr>
            </a:lvl8pPr>
            <a:lvl9pPr lvl="8">
              <a:spcBef>
                <a:spcPts val="0"/>
              </a:spcBef>
              <a:spcAft>
                <a:spcPts val="0"/>
              </a:spcAft>
              <a:buSzPts val="2800"/>
              <a:buNone/>
              <a:defRPr>
                <a:latin typeface="Cabin"/>
                <a:ea typeface="Cabin"/>
                <a:cs typeface="Cabin"/>
                <a:sym typeface="Cabin"/>
              </a:defRPr>
            </a:lvl9pPr>
          </a:lstStyle>
          <a:p>
            <a:endParaRPr/>
          </a:p>
        </p:txBody>
      </p:sp>
      <p:sp>
        <p:nvSpPr>
          <p:cNvPr id="969" name="Google Shape;969;p13"/>
          <p:cNvSpPr txBox="1">
            <a:spLocks noGrp="1"/>
          </p:cNvSpPr>
          <p:nvPr>
            <p:ph type="title" idx="3"/>
          </p:nvPr>
        </p:nvSpPr>
        <p:spPr>
          <a:xfrm>
            <a:off x="5809072" y="2412951"/>
            <a:ext cx="1890135" cy="470000"/>
          </a:xfrm>
          <a:prstGeom prst="rect">
            <a:avLst/>
          </a:prstGeom>
        </p:spPr>
        <p:txBody>
          <a:bodyPr spcFirstLastPara="1" wrap="square" lIns="122783" tIns="122783" rIns="122783" bIns="122783" anchor="ctr" anchorCtr="0">
            <a:noAutofit/>
          </a:bodyPr>
          <a:lstStyle>
            <a:lvl1pPr lvl="0" rtl="0">
              <a:spcBef>
                <a:spcPts val="0"/>
              </a:spcBef>
              <a:spcAft>
                <a:spcPts val="0"/>
              </a:spcAft>
              <a:buSzPts val="2000"/>
              <a:buNone/>
              <a:defRPr sz="2700"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70" name="Google Shape;970;p13"/>
          <p:cNvSpPr txBox="1">
            <a:spLocks noGrp="1"/>
          </p:cNvSpPr>
          <p:nvPr>
            <p:ph type="title" idx="4"/>
          </p:nvPr>
        </p:nvSpPr>
        <p:spPr>
          <a:xfrm>
            <a:off x="8936964" y="2412951"/>
            <a:ext cx="1890135" cy="470000"/>
          </a:xfrm>
          <a:prstGeom prst="rect">
            <a:avLst/>
          </a:prstGeom>
        </p:spPr>
        <p:txBody>
          <a:bodyPr spcFirstLastPara="1" wrap="square" lIns="122783" tIns="122783" rIns="122783" bIns="122783" anchor="ctr" anchorCtr="0">
            <a:noAutofit/>
          </a:bodyPr>
          <a:lstStyle>
            <a:lvl1pPr lvl="0" rtl="0">
              <a:spcBef>
                <a:spcPts val="0"/>
              </a:spcBef>
              <a:spcAft>
                <a:spcPts val="0"/>
              </a:spcAft>
              <a:buSzPts val="2000"/>
              <a:buNone/>
              <a:defRPr sz="2700"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71" name="Google Shape;971;p13">
            <a:hlinkClick r:id="rId3" action="ppaction://hlinksldjump"/>
          </p:cNvPr>
          <p:cNvSpPr txBox="1">
            <a:spLocks noGrp="1"/>
          </p:cNvSpPr>
          <p:nvPr>
            <p:ph type="title" idx="5"/>
          </p:nvPr>
        </p:nvSpPr>
        <p:spPr>
          <a:xfrm>
            <a:off x="1525361" y="4146502"/>
            <a:ext cx="1890135" cy="470000"/>
          </a:xfrm>
          <a:prstGeom prst="rect">
            <a:avLst/>
          </a:prstGeom>
        </p:spPr>
        <p:txBody>
          <a:bodyPr spcFirstLastPara="1" wrap="square" lIns="122783" tIns="122783" rIns="122783" bIns="122783" anchor="ctr" anchorCtr="0">
            <a:noAutofit/>
          </a:bodyPr>
          <a:lstStyle>
            <a:lvl1pPr lvl="0" algn="r" rtl="0">
              <a:spcBef>
                <a:spcPts val="0"/>
              </a:spcBef>
              <a:spcAft>
                <a:spcPts val="0"/>
              </a:spcAft>
              <a:buSzPts val="2000"/>
              <a:buNone/>
              <a:defRPr sz="2700"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72" name="Google Shape;972;p13">
            <a:hlinkClick r:id="rId4" action="ppaction://hlinksldjump"/>
          </p:cNvPr>
          <p:cNvSpPr txBox="1">
            <a:spLocks noGrp="1"/>
          </p:cNvSpPr>
          <p:nvPr>
            <p:ph type="title" idx="6"/>
          </p:nvPr>
        </p:nvSpPr>
        <p:spPr>
          <a:xfrm>
            <a:off x="4653253" y="4146502"/>
            <a:ext cx="1890135" cy="470000"/>
          </a:xfrm>
          <a:prstGeom prst="rect">
            <a:avLst/>
          </a:prstGeom>
        </p:spPr>
        <p:txBody>
          <a:bodyPr spcFirstLastPara="1" wrap="square" lIns="122783" tIns="122783" rIns="122783" bIns="122783" anchor="ctr" anchorCtr="0">
            <a:noAutofit/>
          </a:bodyPr>
          <a:lstStyle>
            <a:lvl1pPr lvl="0" algn="r" rtl="0">
              <a:spcBef>
                <a:spcPts val="0"/>
              </a:spcBef>
              <a:spcAft>
                <a:spcPts val="0"/>
              </a:spcAft>
              <a:buSzPts val="2000"/>
              <a:buNone/>
              <a:defRPr sz="2700"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73" name="Google Shape;973;p13"/>
          <p:cNvSpPr txBox="1">
            <a:spLocks noGrp="1"/>
          </p:cNvSpPr>
          <p:nvPr>
            <p:ph type="title" idx="7"/>
          </p:nvPr>
        </p:nvSpPr>
        <p:spPr>
          <a:xfrm>
            <a:off x="7781140" y="4146502"/>
            <a:ext cx="1890135" cy="470000"/>
          </a:xfrm>
          <a:prstGeom prst="rect">
            <a:avLst/>
          </a:prstGeom>
        </p:spPr>
        <p:txBody>
          <a:bodyPr spcFirstLastPara="1" wrap="square" lIns="122783" tIns="122783" rIns="122783" bIns="122783" anchor="ctr" anchorCtr="0">
            <a:noAutofit/>
          </a:bodyPr>
          <a:lstStyle>
            <a:lvl1pPr lvl="0" algn="r" rtl="0">
              <a:spcBef>
                <a:spcPts val="0"/>
              </a:spcBef>
              <a:spcAft>
                <a:spcPts val="0"/>
              </a:spcAft>
              <a:buSzPts val="2000"/>
              <a:buNone/>
              <a:defRPr sz="2700"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
        <p:nvSpPr>
          <p:cNvPr id="974" name="Google Shape;974;p13"/>
          <p:cNvSpPr/>
          <p:nvPr/>
        </p:nvSpPr>
        <p:spPr>
          <a:xfrm>
            <a:off x="9619359" y="1108725"/>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975" name="Google Shape;975;p13"/>
          <p:cNvGrpSpPr/>
          <p:nvPr/>
        </p:nvGrpSpPr>
        <p:grpSpPr>
          <a:xfrm>
            <a:off x="1146124" y="4121646"/>
            <a:ext cx="969254" cy="1705624"/>
            <a:chOff x="848981" y="3091234"/>
            <a:chExt cx="717966" cy="1279218"/>
          </a:xfrm>
        </p:grpSpPr>
        <p:grpSp>
          <p:nvGrpSpPr>
            <p:cNvPr id="976" name="Google Shape;976;p13"/>
            <p:cNvGrpSpPr/>
            <p:nvPr/>
          </p:nvGrpSpPr>
          <p:grpSpPr>
            <a:xfrm>
              <a:off x="848981" y="3794879"/>
              <a:ext cx="717966" cy="575573"/>
              <a:chOff x="2905824" y="3732667"/>
              <a:chExt cx="538609" cy="431788"/>
            </a:xfrm>
          </p:grpSpPr>
          <p:sp>
            <p:nvSpPr>
              <p:cNvPr id="977" name="Google Shape;977;p13"/>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78" name="Google Shape;978;p13"/>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979" name="Google Shape;979;p13"/>
            <p:cNvSpPr/>
            <p:nvPr/>
          </p:nvSpPr>
          <p:spPr>
            <a:xfrm>
              <a:off x="1120014" y="3091234"/>
              <a:ext cx="90783" cy="92030"/>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980" name="Google Shape;980;p13"/>
          <p:cNvSpPr/>
          <p:nvPr/>
        </p:nvSpPr>
        <p:spPr>
          <a:xfrm>
            <a:off x="11191897" y="3386062"/>
            <a:ext cx="65975"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981" name="Google Shape;981;p13"/>
          <p:cNvGrpSpPr/>
          <p:nvPr/>
        </p:nvGrpSpPr>
        <p:grpSpPr>
          <a:xfrm>
            <a:off x="972109" y="5808771"/>
            <a:ext cx="1124418" cy="1183027"/>
            <a:chOff x="2293493" y="3811393"/>
            <a:chExt cx="832902" cy="887270"/>
          </a:xfrm>
        </p:grpSpPr>
        <p:sp>
          <p:nvSpPr>
            <p:cNvPr id="982" name="Google Shape;982;p13"/>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3" name="Google Shape;983;p13"/>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4" name="Google Shape;984;p13"/>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5" name="Google Shape;985;p13"/>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6" name="Google Shape;986;p13"/>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7" name="Google Shape;987;p13"/>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88" name="Google Shape;988;p13"/>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989" name="Google Shape;989;p13"/>
          <p:cNvGrpSpPr/>
          <p:nvPr/>
        </p:nvGrpSpPr>
        <p:grpSpPr>
          <a:xfrm>
            <a:off x="324875" y="5084583"/>
            <a:ext cx="993688" cy="1768659"/>
            <a:chOff x="1672423" y="3253452"/>
            <a:chExt cx="736065" cy="1326494"/>
          </a:xfrm>
        </p:grpSpPr>
        <p:sp>
          <p:nvSpPr>
            <p:cNvPr id="990" name="Google Shape;990;p13"/>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1" name="Google Shape;991;p13"/>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2" name="Google Shape;992;p13"/>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3" name="Google Shape;993;p13"/>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4" name="Google Shape;994;p13"/>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5" name="Google Shape;995;p13"/>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6" name="Google Shape;996;p13"/>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7" name="Google Shape;997;p13"/>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998" name="Google Shape;998;p13"/>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999" name="Google Shape;999;p13"/>
          <p:cNvGrpSpPr/>
          <p:nvPr/>
        </p:nvGrpSpPr>
        <p:grpSpPr>
          <a:xfrm>
            <a:off x="10931437" y="5684992"/>
            <a:ext cx="645330" cy="547501"/>
            <a:chOff x="5263209" y="4056946"/>
            <a:chExt cx="478022" cy="410626"/>
          </a:xfrm>
        </p:grpSpPr>
        <p:sp>
          <p:nvSpPr>
            <p:cNvPr id="1000" name="Google Shape;1000;p13"/>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1" name="Google Shape;1001;p13"/>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2" name="Google Shape;1002;p13"/>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3" name="Google Shape;1003;p13"/>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4" name="Google Shape;1004;p13"/>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5" name="Google Shape;1005;p13"/>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6" name="Google Shape;1006;p13"/>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7" name="Google Shape;1007;p13"/>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8" name="Google Shape;1008;p13"/>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09" name="Google Shape;1009;p13"/>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010" name="Google Shape;1010;p13"/>
          <p:cNvGrpSpPr/>
          <p:nvPr/>
        </p:nvGrpSpPr>
        <p:grpSpPr>
          <a:xfrm>
            <a:off x="9712556" y="5603963"/>
            <a:ext cx="1161501" cy="1180633"/>
            <a:chOff x="4228489" y="3826381"/>
            <a:chExt cx="860371" cy="885475"/>
          </a:xfrm>
        </p:grpSpPr>
        <p:sp>
          <p:nvSpPr>
            <p:cNvPr id="1011" name="Google Shape;1011;p13"/>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2" name="Google Shape;1012;p13"/>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3" name="Google Shape;1013;p13"/>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4" name="Google Shape;1014;p13"/>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5" name="Google Shape;1015;p13"/>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6" name="Google Shape;1016;p13"/>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7" name="Google Shape;1017;p13"/>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8" name="Google Shape;1018;p13"/>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19" name="Google Shape;1019;p13"/>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0" name="Google Shape;1020;p13"/>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1" name="Google Shape;1021;p13"/>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2" name="Google Shape;1022;p13"/>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32502146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23"/>
        <p:cNvGrpSpPr/>
        <p:nvPr/>
      </p:nvGrpSpPr>
      <p:grpSpPr>
        <a:xfrm>
          <a:off x="0" y="0"/>
          <a:ext cx="0" cy="0"/>
          <a:chOff x="0" y="0"/>
          <a:chExt cx="0" cy="0"/>
        </a:xfrm>
      </p:grpSpPr>
      <p:grpSp>
        <p:nvGrpSpPr>
          <p:cNvPr id="1024" name="Google Shape;1024;p14"/>
          <p:cNvGrpSpPr/>
          <p:nvPr/>
        </p:nvGrpSpPr>
        <p:grpSpPr>
          <a:xfrm>
            <a:off x="-591501" y="-1382400"/>
            <a:ext cx="13167536" cy="9447064"/>
            <a:chOff x="-438149" y="-1036800"/>
            <a:chExt cx="9753730" cy="7085298"/>
          </a:xfrm>
        </p:grpSpPr>
        <p:sp>
          <p:nvSpPr>
            <p:cNvPr id="1025" name="Google Shape;1025;p14"/>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6" name="Google Shape;1026;p14"/>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7" name="Google Shape;1027;p14"/>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8" name="Google Shape;1028;p14"/>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29" name="Google Shape;1029;p14"/>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0" name="Google Shape;1030;p14"/>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1" name="Google Shape;1031;p14"/>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2" name="Google Shape;1032;p14"/>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3" name="Google Shape;1033;p14"/>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4" name="Google Shape;1034;p14"/>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5" name="Google Shape;1035;p14"/>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6" name="Google Shape;1036;p14"/>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7" name="Google Shape;1037;p14"/>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8" name="Google Shape;1038;p14"/>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39" name="Google Shape;1039;p14"/>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0" name="Google Shape;1040;p14"/>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1" name="Google Shape;1041;p14"/>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2" name="Google Shape;1042;p14"/>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3" name="Google Shape;1043;p14"/>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4" name="Google Shape;1044;p14"/>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5" name="Google Shape;1045;p14"/>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6" name="Google Shape;1046;p14"/>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7" name="Google Shape;1047;p14"/>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48" name="Google Shape;1048;p14"/>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49" name="Google Shape;1049;p14"/>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50" name="Google Shape;1050;p14"/>
          <p:cNvSpPr txBox="1">
            <a:spLocks noGrp="1"/>
          </p:cNvSpPr>
          <p:nvPr>
            <p:ph type="title"/>
          </p:nvPr>
        </p:nvSpPr>
        <p:spPr>
          <a:xfrm>
            <a:off x="3986448" y="1548968"/>
            <a:ext cx="3199095" cy="1122400"/>
          </a:xfrm>
          <a:prstGeom prst="rect">
            <a:avLst/>
          </a:prstGeom>
        </p:spPr>
        <p:txBody>
          <a:bodyPr spcFirstLastPara="1" wrap="square" lIns="122783" tIns="122783" rIns="122783" bIns="122783" anchor="ctr" anchorCtr="0">
            <a:noAutofit/>
          </a:bodyPr>
          <a:lstStyle>
            <a:lvl1pPr lvl="0" algn="ctr" rtl="0">
              <a:spcBef>
                <a:spcPts val="0"/>
              </a:spcBef>
              <a:spcAft>
                <a:spcPts val="0"/>
              </a:spcAft>
              <a:buClr>
                <a:schemeClr val="accent3"/>
              </a:buClr>
              <a:buSzPts val="3600"/>
              <a:buNone/>
              <a:defRPr sz="7400">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51" name="Google Shape;1051;p14"/>
          <p:cNvSpPr txBox="1">
            <a:spLocks noGrp="1"/>
          </p:cNvSpPr>
          <p:nvPr>
            <p:ph type="subTitle" idx="1"/>
          </p:nvPr>
        </p:nvSpPr>
        <p:spPr>
          <a:xfrm>
            <a:off x="3867955" y="4532232"/>
            <a:ext cx="4608495" cy="7768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1600"/>
              <a:buNone/>
              <a:defRPr/>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grpSp>
        <p:nvGrpSpPr>
          <p:cNvPr id="1052" name="Google Shape;1052;p14"/>
          <p:cNvGrpSpPr/>
          <p:nvPr/>
        </p:nvGrpSpPr>
        <p:grpSpPr>
          <a:xfrm rot="10800000">
            <a:off x="9401739" y="879248"/>
            <a:ext cx="469917" cy="649533"/>
            <a:chOff x="2157913" y="1144688"/>
            <a:chExt cx="267451" cy="374299"/>
          </a:xfrm>
        </p:grpSpPr>
        <p:sp>
          <p:nvSpPr>
            <p:cNvPr id="1053" name="Google Shape;1053;p14"/>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54" name="Google Shape;1054;p14"/>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55" name="Google Shape;1055;p14"/>
          <p:cNvSpPr/>
          <p:nvPr/>
        </p:nvSpPr>
        <p:spPr>
          <a:xfrm rot="10800000">
            <a:off x="1654251" y="4338293"/>
            <a:ext cx="98736"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56" name="Google Shape;1056;p14"/>
          <p:cNvSpPr/>
          <p:nvPr/>
        </p:nvSpPr>
        <p:spPr>
          <a:xfrm rot="10800000">
            <a:off x="3002158" y="5174681"/>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57" name="Google Shape;1057;p14"/>
          <p:cNvSpPr/>
          <p:nvPr/>
        </p:nvSpPr>
        <p:spPr>
          <a:xfrm rot="10800000">
            <a:off x="11135307" y="2186857"/>
            <a:ext cx="122557"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058" name="Google Shape;1058;p14"/>
          <p:cNvGrpSpPr/>
          <p:nvPr/>
        </p:nvGrpSpPr>
        <p:grpSpPr>
          <a:xfrm rot="10800000">
            <a:off x="1512032" y="1650242"/>
            <a:ext cx="1419647" cy="1394907"/>
            <a:chOff x="7287565" y="2539546"/>
            <a:chExt cx="1051590" cy="1046180"/>
          </a:xfrm>
        </p:grpSpPr>
        <p:sp>
          <p:nvSpPr>
            <p:cNvPr id="1059" name="Google Shape;1059;p14"/>
            <p:cNvSpPr/>
            <p:nvPr/>
          </p:nvSpPr>
          <p:spPr>
            <a:xfrm>
              <a:off x="8290285" y="2539546"/>
              <a:ext cx="48870" cy="48909"/>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0" name="Google Shape;1060;p14"/>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477094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61"/>
        <p:cNvGrpSpPr/>
        <p:nvPr/>
      </p:nvGrpSpPr>
      <p:grpSpPr>
        <a:xfrm>
          <a:off x="0" y="0"/>
          <a:ext cx="0" cy="0"/>
          <a:chOff x="0" y="0"/>
          <a:chExt cx="0" cy="0"/>
        </a:xfrm>
      </p:grpSpPr>
      <p:grpSp>
        <p:nvGrpSpPr>
          <p:cNvPr id="1062" name="Google Shape;1062;p15"/>
          <p:cNvGrpSpPr/>
          <p:nvPr/>
        </p:nvGrpSpPr>
        <p:grpSpPr>
          <a:xfrm>
            <a:off x="-591501" y="-1382400"/>
            <a:ext cx="13167536" cy="9447064"/>
            <a:chOff x="-438149" y="-1036800"/>
            <a:chExt cx="9753730" cy="7085298"/>
          </a:xfrm>
        </p:grpSpPr>
        <p:sp>
          <p:nvSpPr>
            <p:cNvPr id="1063" name="Google Shape;1063;p15"/>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4" name="Google Shape;1064;p15"/>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5" name="Google Shape;1065;p15"/>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6" name="Google Shape;1066;p15"/>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7" name="Google Shape;1067;p15"/>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8" name="Google Shape;1068;p15"/>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69" name="Google Shape;1069;p15"/>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0" name="Google Shape;1070;p15"/>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1" name="Google Shape;1071;p15"/>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2" name="Google Shape;1072;p15"/>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3" name="Google Shape;1073;p15"/>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4" name="Google Shape;1074;p15"/>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5" name="Google Shape;1075;p15"/>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6" name="Google Shape;1076;p15"/>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7" name="Google Shape;1077;p15"/>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8" name="Google Shape;1078;p15"/>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79" name="Google Shape;1079;p15"/>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0" name="Google Shape;1080;p15"/>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1" name="Google Shape;1081;p15"/>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2" name="Google Shape;1082;p15"/>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3" name="Google Shape;1083;p15"/>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4" name="Google Shape;1084;p15"/>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5" name="Google Shape;1085;p15"/>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6" name="Google Shape;1086;p15"/>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087" name="Google Shape;1087;p15"/>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88" name="Google Shape;1088;p15"/>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1089" name="Google Shape;1089;p15"/>
          <p:cNvGrpSpPr/>
          <p:nvPr/>
        </p:nvGrpSpPr>
        <p:grpSpPr>
          <a:xfrm rot="1039888">
            <a:off x="288420" y="5588897"/>
            <a:ext cx="1394319" cy="963064"/>
            <a:chOff x="1143214" y="547371"/>
            <a:chExt cx="1032826" cy="722296"/>
          </a:xfrm>
        </p:grpSpPr>
        <p:sp>
          <p:nvSpPr>
            <p:cNvPr id="1090" name="Google Shape;1090;p15"/>
            <p:cNvSpPr/>
            <p:nvPr/>
          </p:nvSpPr>
          <p:spPr>
            <a:xfrm>
              <a:off x="1143214" y="614234"/>
              <a:ext cx="990352" cy="655433"/>
            </a:xfrm>
            <a:custGeom>
              <a:avLst/>
              <a:gdLst/>
              <a:ahLst/>
              <a:cxnLst/>
              <a:rect l="l" t="t" r="r" b="b"/>
              <a:pathLst>
                <a:path w="37400" h="24752" extrusionOk="0">
                  <a:moveTo>
                    <a:pt x="1582" y="0"/>
                  </a:moveTo>
                  <a:lnTo>
                    <a:pt x="1" y="2572"/>
                  </a:lnTo>
                  <a:lnTo>
                    <a:pt x="35818" y="24752"/>
                  </a:lnTo>
                  <a:lnTo>
                    <a:pt x="37399" y="22204"/>
                  </a:lnTo>
                  <a:lnTo>
                    <a:pt x="1582" y="0"/>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1" name="Google Shape;1091;p15"/>
            <p:cNvSpPr/>
            <p:nvPr/>
          </p:nvSpPr>
          <p:spPr>
            <a:xfrm>
              <a:off x="1185715" y="547371"/>
              <a:ext cx="990326" cy="659193"/>
            </a:xfrm>
            <a:custGeom>
              <a:avLst/>
              <a:gdLst/>
              <a:ahLst/>
              <a:cxnLst/>
              <a:rect l="l" t="t" r="r" b="b"/>
              <a:pathLst>
                <a:path w="37399" h="24894" extrusionOk="0">
                  <a:moveTo>
                    <a:pt x="1581" y="1"/>
                  </a:moveTo>
                  <a:lnTo>
                    <a:pt x="0" y="2549"/>
                  </a:lnTo>
                  <a:lnTo>
                    <a:pt x="35818" y="24894"/>
                  </a:lnTo>
                  <a:lnTo>
                    <a:pt x="37399" y="22322"/>
                  </a:lnTo>
                  <a:lnTo>
                    <a:pt x="1581"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2" name="Google Shape;1092;p15"/>
            <p:cNvSpPr/>
            <p:nvPr/>
          </p:nvSpPr>
          <p:spPr>
            <a:xfrm>
              <a:off x="2031073" y="1082830"/>
              <a:ext cx="47505" cy="68769"/>
            </a:xfrm>
            <a:custGeom>
              <a:avLst/>
              <a:gdLst/>
              <a:ahLst/>
              <a:cxnLst/>
              <a:rect l="l" t="t" r="r" b="b"/>
              <a:pathLst>
                <a:path w="1794" h="2597" extrusionOk="0">
                  <a:moveTo>
                    <a:pt x="1464" y="1"/>
                  </a:moveTo>
                  <a:lnTo>
                    <a:pt x="1" y="2384"/>
                  </a:lnTo>
                  <a:lnTo>
                    <a:pt x="331" y="2596"/>
                  </a:lnTo>
                  <a:lnTo>
                    <a:pt x="1794" y="213"/>
                  </a:lnTo>
                  <a:lnTo>
                    <a:pt x="1464"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3" name="Google Shape;1093;p15"/>
            <p:cNvSpPr/>
            <p:nvPr/>
          </p:nvSpPr>
          <p:spPr>
            <a:xfrm>
              <a:off x="1977980" y="1050339"/>
              <a:ext cx="47505" cy="68133"/>
            </a:xfrm>
            <a:custGeom>
              <a:avLst/>
              <a:gdLst/>
              <a:ahLst/>
              <a:cxnLst/>
              <a:rect l="l" t="t" r="r" b="b"/>
              <a:pathLst>
                <a:path w="1794" h="2573" extrusionOk="0">
                  <a:moveTo>
                    <a:pt x="1487" y="1"/>
                  </a:moveTo>
                  <a:lnTo>
                    <a:pt x="0" y="2361"/>
                  </a:lnTo>
                  <a:lnTo>
                    <a:pt x="330" y="2573"/>
                  </a:lnTo>
                  <a:lnTo>
                    <a:pt x="1793" y="213"/>
                  </a:lnTo>
                  <a:lnTo>
                    <a:pt x="148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4" name="Google Shape;1094;p15"/>
            <p:cNvSpPr/>
            <p:nvPr/>
          </p:nvSpPr>
          <p:spPr>
            <a:xfrm>
              <a:off x="1924860" y="1017238"/>
              <a:ext cx="48141" cy="68133"/>
            </a:xfrm>
            <a:custGeom>
              <a:avLst/>
              <a:gdLst/>
              <a:ahLst/>
              <a:cxnLst/>
              <a:rect l="l" t="t" r="r" b="b"/>
              <a:pathLst>
                <a:path w="1818" h="2573" extrusionOk="0">
                  <a:moveTo>
                    <a:pt x="1487" y="0"/>
                  </a:moveTo>
                  <a:lnTo>
                    <a:pt x="0" y="2384"/>
                  </a:lnTo>
                  <a:lnTo>
                    <a:pt x="331" y="2572"/>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5" name="Google Shape;1095;p15"/>
            <p:cNvSpPr/>
            <p:nvPr/>
          </p:nvSpPr>
          <p:spPr>
            <a:xfrm>
              <a:off x="1395015" y="688590"/>
              <a:ext cx="47505" cy="68742"/>
            </a:xfrm>
            <a:custGeom>
              <a:avLst/>
              <a:gdLst/>
              <a:ahLst/>
              <a:cxnLst/>
              <a:rect l="l" t="t" r="r" b="b"/>
              <a:pathLst>
                <a:path w="1794" h="2596" extrusionOk="0">
                  <a:moveTo>
                    <a:pt x="1464" y="0"/>
                  </a:moveTo>
                  <a:lnTo>
                    <a:pt x="1" y="2383"/>
                  </a:lnTo>
                  <a:lnTo>
                    <a:pt x="307" y="2596"/>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6" name="Google Shape;1096;p15"/>
            <p:cNvSpPr/>
            <p:nvPr/>
          </p:nvSpPr>
          <p:spPr>
            <a:xfrm>
              <a:off x="1341287" y="657979"/>
              <a:ext cx="47505" cy="68133"/>
            </a:xfrm>
            <a:custGeom>
              <a:avLst/>
              <a:gdLst/>
              <a:ahLst/>
              <a:cxnLst/>
              <a:rect l="l" t="t" r="r" b="b"/>
              <a:pathLst>
                <a:path w="1794" h="2573" extrusionOk="0">
                  <a:moveTo>
                    <a:pt x="1463" y="0"/>
                  </a:moveTo>
                  <a:lnTo>
                    <a:pt x="1" y="2360"/>
                  </a:lnTo>
                  <a:lnTo>
                    <a:pt x="307" y="2572"/>
                  </a:lnTo>
                  <a:lnTo>
                    <a:pt x="1794" y="189"/>
                  </a:lnTo>
                  <a:lnTo>
                    <a:pt x="14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7" name="Google Shape;1097;p15"/>
            <p:cNvSpPr/>
            <p:nvPr/>
          </p:nvSpPr>
          <p:spPr>
            <a:xfrm>
              <a:off x="1288803" y="622972"/>
              <a:ext cx="47505" cy="68133"/>
            </a:xfrm>
            <a:custGeom>
              <a:avLst/>
              <a:gdLst/>
              <a:ahLst/>
              <a:cxnLst/>
              <a:rect l="l" t="t" r="r" b="b"/>
              <a:pathLst>
                <a:path w="1794" h="2573" extrusionOk="0">
                  <a:moveTo>
                    <a:pt x="1463" y="1"/>
                  </a:moveTo>
                  <a:lnTo>
                    <a:pt x="1" y="2384"/>
                  </a:lnTo>
                  <a:lnTo>
                    <a:pt x="331" y="2573"/>
                  </a:lnTo>
                  <a:lnTo>
                    <a:pt x="1794" y="213"/>
                  </a:lnTo>
                  <a:lnTo>
                    <a:pt x="146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8" name="Google Shape;1098;p15"/>
            <p:cNvSpPr/>
            <p:nvPr/>
          </p:nvSpPr>
          <p:spPr>
            <a:xfrm>
              <a:off x="1606831" y="822290"/>
              <a:ext cx="48141" cy="68769"/>
            </a:xfrm>
            <a:custGeom>
              <a:avLst/>
              <a:gdLst/>
              <a:ahLst/>
              <a:cxnLst/>
              <a:rect l="l" t="t" r="r" b="b"/>
              <a:pathLst>
                <a:path w="1818" h="2597" extrusionOk="0">
                  <a:moveTo>
                    <a:pt x="1487" y="1"/>
                  </a:moveTo>
                  <a:lnTo>
                    <a:pt x="0" y="2384"/>
                  </a:lnTo>
                  <a:lnTo>
                    <a:pt x="331" y="2596"/>
                  </a:lnTo>
                  <a:lnTo>
                    <a:pt x="1817" y="213"/>
                  </a:lnTo>
                  <a:lnTo>
                    <a:pt x="148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099" name="Google Shape;1099;p15"/>
            <p:cNvSpPr/>
            <p:nvPr/>
          </p:nvSpPr>
          <p:spPr>
            <a:xfrm>
              <a:off x="1553712" y="787309"/>
              <a:ext cx="47532" cy="68133"/>
            </a:xfrm>
            <a:custGeom>
              <a:avLst/>
              <a:gdLst/>
              <a:ahLst/>
              <a:cxnLst/>
              <a:rect l="l" t="t" r="r" b="b"/>
              <a:pathLst>
                <a:path w="1795" h="2573" extrusionOk="0">
                  <a:moveTo>
                    <a:pt x="1487" y="0"/>
                  </a:moveTo>
                  <a:lnTo>
                    <a:pt x="1" y="2383"/>
                  </a:lnTo>
                  <a:lnTo>
                    <a:pt x="331" y="2572"/>
                  </a:lnTo>
                  <a:lnTo>
                    <a:pt x="1794"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0" name="Google Shape;1100;p15"/>
            <p:cNvSpPr/>
            <p:nvPr/>
          </p:nvSpPr>
          <p:spPr>
            <a:xfrm>
              <a:off x="1500619" y="754818"/>
              <a:ext cx="48141" cy="68133"/>
            </a:xfrm>
            <a:custGeom>
              <a:avLst/>
              <a:gdLst/>
              <a:ahLst/>
              <a:cxnLst/>
              <a:rect l="l" t="t" r="r" b="b"/>
              <a:pathLst>
                <a:path w="1818" h="2573" extrusionOk="0">
                  <a:moveTo>
                    <a:pt x="1487" y="0"/>
                  </a:moveTo>
                  <a:lnTo>
                    <a:pt x="0" y="2360"/>
                  </a:lnTo>
                  <a:lnTo>
                    <a:pt x="331" y="2572"/>
                  </a:lnTo>
                  <a:lnTo>
                    <a:pt x="1817" y="189"/>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1" name="Google Shape;1101;p15"/>
            <p:cNvSpPr/>
            <p:nvPr/>
          </p:nvSpPr>
          <p:spPr>
            <a:xfrm>
              <a:off x="1819892" y="954135"/>
              <a:ext cx="48141" cy="68742"/>
            </a:xfrm>
            <a:custGeom>
              <a:avLst/>
              <a:gdLst/>
              <a:ahLst/>
              <a:cxnLst/>
              <a:rect l="l" t="t" r="r" b="b"/>
              <a:pathLst>
                <a:path w="1818" h="2596" extrusionOk="0">
                  <a:moveTo>
                    <a:pt x="1487" y="0"/>
                  </a:moveTo>
                  <a:lnTo>
                    <a:pt x="0" y="2383"/>
                  </a:lnTo>
                  <a:lnTo>
                    <a:pt x="331" y="2596"/>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2" name="Google Shape;1102;p15"/>
            <p:cNvSpPr/>
            <p:nvPr/>
          </p:nvSpPr>
          <p:spPr>
            <a:xfrm>
              <a:off x="1766772" y="921644"/>
              <a:ext cx="47532" cy="68133"/>
            </a:xfrm>
            <a:custGeom>
              <a:avLst/>
              <a:gdLst/>
              <a:ahLst/>
              <a:cxnLst/>
              <a:rect l="l" t="t" r="r" b="b"/>
              <a:pathLst>
                <a:path w="1795" h="2573" extrusionOk="0">
                  <a:moveTo>
                    <a:pt x="1487" y="0"/>
                  </a:moveTo>
                  <a:lnTo>
                    <a:pt x="1" y="2360"/>
                  </a:lnTo>
                  <a:lnTo>
                    <a:pt x="331" y="2572"/>
                  </a:lnTo>
                  <a:lnTo>
                    <a:pt x="1794" y="189"/>
                  </a:lnTo>
                  <a:lnTo>
                    <a:pt x="148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3" name="Google Shape;1103;p15"/>
            <p:cNvSpPr/>
            <p:nvPr/>
          </p:nvSpPr>
          <p:spPr>
            <a:xfrm>
              <a:off x="1713044" y="886028"/>
              <a:ext cx="47505" cy="68133"/>
            </a:xfrm>
            <a:custGeom>
              <a:avLst/>
              <a:gdLst/>
              <a:ahLst/>
              <a:cxnLst/>
              <a:rect l="l" t="t" r="r" b="b"/>
              <a:pathLst>
                <a:path w="1794" h="2573" extrusionOk="0">
                  <a:moveTo>
                    <a:pt x="1464" y="0"/>
                  </a:moveTo>
                  <a:lnTo>
                    <a:pt x="1" y="2384"/>
                  </a:lnTo>
                  <a:lnTo>
                    <a:pt x="331" y="2572"/>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4" name="Google Shape;1104;p15"/>
            <p:cNvSpPr/>
            <p:nvPr/>
          </p:nvSpPr>
          <p:spPr>
            <a:xfrm>
              <a:off x="1849259" y="987236"/>
              <a:ext cx="71867" cy="106264"/>
            </a:xfrm>
            <a:custGeom>
              <a:avLst/>
              <a:gdLst/>
              <a:ahLst/>
              <a:cxnLst/>
              <a:rect l="l" t="t" r="r" b="b"/>
              <a:pathLst>
                <a:path w="2714" h="4013" extrusionOk="0">
                  <a:moveTo>
                    <a:pt x="2384" y="1"/>
                  </a:moveTo>
                  <a:lnTo>
                    <a:pt x="0" y="3800"/>
                  </a:lnTo>
                  <a:lnTo>
                    <a:pt x="331" y="4012"/>
                  </a:lnTo>
                  <a:lnTo>
                    <a:pt x="2714" y="213"/>
                  </a:lnTo>
                  <a:lnTo>
                    <a:pt x="2384"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5" name="Google Shape;1105;p15"/>
            <p:cNvSpPr/>
            <p:nvPr/>
          </p:nvSpPr>
          <p:spPr>
            <a:xfrm>
              <a:off x="1636198" y="852901"/>
              <a:ext cx="71258" cy="106264"/>
            </a:xfrm>
            <a:custGeom>
              <a:avLst/>
              <a:gdLst/>
              <a:ahLst/>
              <a:cxnLst/>
              <a:rect l="l" t="t" r="r" b="b"/>
              <a:pathLst>
                <a:path w="2691" h="4013" extrusionOk="0">
                  <a:moveTo>
                    <a:pt x="2360" y="1"/>
                  </a:moveTo>
                  <a:lnTo>
                    <a:pt x="0" y="3823"/>
                  </a:lnTo>
                  <a:lnTo>
                    <a:pt x="331" y="4012"/>
                  </a:lnTo>
                  <a:lnTo>
                    <a:pt x="2690" y="213"/>
                  </a:lnTo>
                  <a:lnTo>
                    <a:pt x="2360"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6" name="Google Shape;1106;p15"/>
            <p:cNvSpPr/>
            <p:nvPr/>
          </p:nvSpPr>
          <p:spPr>
            <a:xfrm>
              <a:off x="1424382" y="721691"/>
              <a:ext cx="71258" cy="106264"/>
            </a:xfrm>
            <a:custGeom>
              <a:avLst/>
              <a:gdLst/>
              <a:ahLst/>
              <a:cxnLst/>
              <a:rect l="l" t="t" r="r" b="b"/>
              <a:pathLst>
                <a:path w="2691" h="4013" extrusionOk="0">
                  <a:moveTo>
                    <a:pt x="2360" y="1"/>
                  </a:moveTo>
                  <a:lnTo>
                    <a:pt x="1" y="3800"/>
                  </a:lnTo>
                  <a:lnTo>
                    <a:pt x="331" y="4012"/>
                  </a:lnTo>
                  <a:lnTo>
                    <a:pt x="2691" y="213"/>
                  </a:lnTo>
                  <a:lnTo>
                    <a:pt x="2360"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107" name="Google Shape;1107;p15"/>
          <p:cNvGrpSpPr/>
          <p:nvPr/>
        </p:nvGrpSpPr>
        <p:grpSpPr>
          <a:xfrm rot="-1784949">
            <a:off x="1016069" y="5533748"/>
            <a:ext cx="406658" cy="400365"/>
            <a:chOff x="3312562" y="901016"/>
            <a:chExt cx="301230" cy="300276"/>
          </a:xfrm>
        </p:grpSpPr>
        <p:sp>
          <p:nvSpPr>
            <p:cNvPr id="1108" name="Google Shape;1108;p15"/>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09" name="Google Shape;1109;p15"/>
            <p:cNvSpPr/>
            <p:nvPr/>
          </p:nvSpPr>
          <p:spPr>
            <a:xfrm>
              <a:off x="3399628" y="1004149"/>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0" name="Google Shape;1110;p15"/>
            <p:cNvSpPr/>
            <p:nvPr/>
          </p:nvSpPr>
          <p:spPr>
            <a:xfrm>
              <a:off x="3490051" y="901202"/>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1" name="Google Shape;1111;p15"/>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2" name="Google Shape;1112;p15"/>
            <p:cNvSpPr/>
            <p:nvPr/>
          </p:nvSpPr>
          <p:spPr>
            <a:xfrm>
              <a:off x="3377755" y="980396"/>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3" name="Google Shape;1113;p15"/>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4" name="Google Shape;1114;p15"/>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5" name="Google Shape;1115;p15"/>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16" name="Google Shape;1116;p15"/>
            <p:cNvSpPr/>
            <p:nvPr/>
          </p:nvSpPr>
          <p:spPr>
            <a:xfrm>
              <a:off x="3530036" y="933879"/>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82655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ội dung với Phụ đề">
    <p:spTree>
      <p:nvGrpSpPr>
        <p:cNvPr id="1" name=""/>
        <p:cNvGrpSpPr/>
        <p:nvPr/>
      </p:nvGrpSpPr>
      <p:grpSpPr>
        <a:xfrm>
          <a:off x="0" y="0"/>
          <a:ext cx="0" cy="0"/>
          <a:chOff x="0" y="0"/>
          <a:chExt cx="0" cy="0"/>
        </a:xfrm>
      </p:grpSpPr>
      <p:sp>
        <p:nvSpPr>
          <p:cNvPr id="5" name="Đường kết nối thẳng 4"/>
          <p:cNvSpPr>
            <a:spLocks noChangeShapeType="1"/>
          </p:cNvSpPr>
          <p:nvPr/>
        </p:nvSpPr>
        <p:spPr bwMode="auto">
          <a:xfrm>
            <a:off x="1183005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Đường kết nối thẳng 5"/>
          <p:cNvSpPr>
            <a:spLocks noChangeShapeType="1"/>
          </p:cNvSpPr>
          <p:nvPr/>
        </p:nvSpPr>
        <p:spPr bwMode="auto">
          <a:xfrm>
            <a:off x="843534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Đường kết nối thẳng 6"/>
          <p:cNvSpPr>
            <a:spLocks noChangeShapeType="1"/>
          </p:cNvSpPr>
          <p:nvPr/>
        </p:nvSpPr>
        <p:spPr bwMode="auto">
          <a:xfrm>
            <a:off x="8360331"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Đường kết nối thẳng 7"/>
          <p:cNvSpPr>
            <a:spLocks noChangeShapeType="1"/>
          </p:cNvSpPr>
          <p:nvPr/>
        </p:nvSpPr>
        <p:spPr bwMode="auto">
          <a:xfrm>
            <a:off x="1213866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Hình Chữ nhật 8"/>
          <p:cNvSpPr/>
          <p:nvPr/>
        </p:nvSpPr>
        <p:spPr bwMode="auto">
          <a:xfrm>
            <a:off x="11932920" y="0"/>
            <a:ext cx="41148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Đường kết nối thẳng 9"/>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Hình Bầu dục 10"/>
          <p:cNvSpPr/>
          <p:nvPr/>
        </p:nvSpPr>
        <p:spPr>
          <a:xfrm>
            <a:off x="11011377" y="5715001"/>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êu đề 1"/>
          <p:cNvSpPr>
            <a:spLocks noGrp="1"/>
          </p:cNvSpPr>
          <p:nvPr>
            <p:ph type="title"/>
          </p:nvPr>
        </p:nvSpPr>
        <p:spPr>
          <a:xfrm rot="5400000">
            <a:off x="5656136" y="3120390"/>
            <a:ext cx="6309360" cy="617220"/>
          </a:xfrm>
        </p:spPr>
        <p:txBody>
          <a:bodyPr/>
          <a:lstStyle>
            <a:lvl1pPr algn="l">
              <a:buNone/>
              <a:defRPr sz="2000" b="1" cap="small" baseline="0"/>
            </a:lvl1pPr>
          </a:lstStyle>
          <a:p>
            <a:r>
              <a:rPr lang="vi-VN"/>
              <a:t>Bấm &amp; sửa kiểu tiêu đề</a:t>
            </a:r>
            <a:endParaRPr lang="en-US"/>
          </a:p>
        </p:txBody>
      </p:sp>
      <p:sp>
        <p:nvSpPr>
          <p:cNvPr id="3" name="Nơi giữ chỗ cho Văn bản 2"/>
          <p:cNvSpPr>
            <a:spLocks noGrp="1"/>
          </p:cNvSpPr>
          <p:nvPr>
            <p:ph type="body" idx="2"/>
          </p:nvPr>
        </p:nvSpPr>
        <p:spPr>
          <a:xfrm>
            <a:off x="9196578" y="274320"/>
            <a:ext cx="2061515"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vi-VN"/>
              <a:t>Bấm &amp; sửa kiểu tiêu đề</a:t>
            </a:r>
          </a:p>
        </p:txBody>
      </p:sp>
      <p:sp>
        <p:nvSpPr>
          <p:cNvPr id="18" name="Nơi giữ chỗ cho Nội dung 17"/>
          <p:cNvSpPr>
            <a:spLocks noGrp="1"/>
          </p:cNvSpPr>
          <p:nvPr>
            <p:ph sz="quarter" idx="1"/>
          </p:nvPr>
        </p:nvSpPr>
        <p:spPr>
          <a:xfrm>
            <a:off x="411480" y="274320"/>
            <a:ext cx="7612380" cy="6327648"/>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2" name="Nơi giữ chỗ cho Ngày tháng 20"/>
          <p:cNvSpPr>
            <a:spLocks noGrp="1"/>
          </p:cNvSpPr>
          <p:nvPr>
            <p:ph type="dt" sz="half" idx="10"/>
          </p:nvPr>
        </p:nvSpPr>
        <p:spPr/>
        <p:txBody>
          <a:bodyPr rtlCol="0"/>
          <a:lstStyle>
            <a:lvl1pPr>
              <a:defRPr/>
            </a:lvl1pPr>
          </a:lstStyle>
          <a:p>
            <a:pPr>
              <a:defRPr/>
            </a:pPr>
            <a:endParaRPr lang="en-US"/>
          </a:p>
        </p:txBody>
      </p:sp>
      <p:sp>
        <p:nvSpPr>
          <p:cNvPr id="13" name="Nơi giữ chỗ cho Số hiệu Bản chiếu 21"/>
          <p:cNvSpPr>
            <a:spLocks noGrp="1"/>
          </p:cNvSpPr>
          <p:nvPr>
            <p:ph type="sldNum" sz="quarter" idx="11"/>
          </p:nvPr>
        </p:nvSpPr>
        <p:spPr/>
        <p:txBody>
          <a:bodyPr rtlCol="0"/>
          <a:lstStyle>
            <a:lvl1pPr>
              <a:defRPr/>
            </a:lvl1pPr>
          </a:lstStyle>
          <a:p>
            <a:pPr>
              <a:defRPr/>
            </a:pPr>
            <a:fld id="{780C7C0F-7DA8-42AE-8DFD-EFAF178C72A2}" type="slidenum">
              <a:rPr lang="en-US"/>
              <a:pPr>
                <a:defRPr/>
              </a:pPr>
              <a:t>‹#›</a:t>
            </a:fld>
            <a:endParaRPr lang="en-US"/>
          </a:p>
        </p:txBody>
      </p:sp>
      <p:sp>
        <p:nvSpPr>
          <p:cNvPr id="14" name="Nơi giữ chỗ cho Chân trang 22"/>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17"/>
        <p:cNvGrpSpPr/>
        <p:nvPr/>
      </p:nvGrpSpPr>
      <p:grpSpPr>
        <a:xfrm>
          <a:off x="0" y="0"/>
          <a:ext cx="0" cy="0"/>
          <a:chOff x="0" y="0"/>
          <a:chExt cx="0" cy="0"/>
        </a:xfrm>
      </p:grpSpPr>
      <p:grpSp>
        <p:nvGrpSpPr>
          <p:cNvPr id="1118" name="Google Shape;1118;p16"/>
          <p:cNvGrpSpPr/>
          <p:nvPr/>
        </p:nvGrpSpPr>
        <p:grpSpPr>
          <a:xfrm>
            <a:off x="-591501" y="-1382400"/>
            <a:ext cx="13167536" cy="9447064"/>
            <a:chOff x="-438149" y="-1036800"/>
            <a:chExt cx="9753730" cy="7085298"/>
          </a:xfrm>
        </p:grpSpPr>
        <p:sp>
          <p:nvSpPr>
            <p:cNvPr id="1119" name="Google Shape;1119;p1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0" name="Google Shape;1120;p1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1" name="Google Shape;1121;p1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2" name="Google Shape;1122;p1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3" name="Google Shape;1123;p1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4" name="Google Shape;1124;p1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5" name="Google Shape;1125;p1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6" name="Google Shape;1126;p1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7" name="Google Shape;1127;p1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8" name="Google Shape;1128;p1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29" name="Google Shape;1129;p1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0" name="Google Shape;1130;p1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1" name="Google Shape;1131;p1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2" name="Google Shape;1132;p1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3" name="Google Shape;1133;p1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4" name="Google Shape;1134;p1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5" name="Google Shape;1135;p1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6" name="Google Shape;1136;p1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7" name="Google Shape;1137;p1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8" name="Google Shape;1138;p1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39" name="Google Shape;1139;p1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0" name="Google Shape;1140;p1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1" name="Google Shape;1141;p1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2" name="Google Shape;1142;p1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43" name="Google Shape;1143;p16"/>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4" name="Google Shape;1144;p16"/>
          <p:cNvSpPr txBox="1">
            <a:spLocks noGrp="1"/>
          </p:cNvSpPr>
          <p:nvPr>
            <p:ph type="title"/>
          </p:nvPr>
        </p:nvSpPr>
        <p:spPr>
          <a:xfrm>
            <a:off x="962854" y="780692"/>
            <a:ext cx="10474110" cy="763600"/>
          </a:xfrm>
          <a:prstGeom prst="rect">
            <a:avLst/>
          </a:prstGeom>
        </p:spPr>
        <p:txBody>
          <a:bodyPr spcFirstLastPara="1" wrap="square" lIns="122783" tIns="122783" rIns="122783" bIns="122783" anchor="t" anchorCtr="0">
            <a:noAutofit/>
          </a:bodyPr>
          <a:lstStyle>
            <a:lvl1pPr lvl="0" algn="ctr" rtl="0">
              <a:spcBef>
                <a:spcPts val="0"/>
              </a:spcBef>
              <a:spcAft>
                <a:spcPts val="0"/>
              </a:spcAft>
              <a:buSzPts val="3000"/>
              <a:buNone/>
              <a:defRPr sz="4700"/>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endParaRPr/>
          </a:p>
        </p:txBody>
      </p:sp>
    </p:spTree>
    <p:extLst>
      <p:ext uri="{BB962C8B-B14F-4D97-AF65-F5344CB8AC3E}">
        <p14:creationId xmlns:p14="http://schemas.microsoft.com/office/powerpoint/2010/main" val="2678003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145"/>
        <p:cNvGrpSpPr/>
        <p:nvPr/>
      </p:nvGrpSpPr>
      <p:grpSpPr>
        <a:xfrm>
          <a:off x="0" y="0"/>
          <a:ext cx="0" cy="0"/>
          <a:chOff x="0" y="0"/>
          <a:chExt cx="0" cy="0"/>
        </a:xfrm>
      </p:grpSpPr>
      <p:grpSp>
        <p:nvGrpSpPr>
          <p:cNvPr id="1146" name="Google Shape;1146;p17"/>
          <p:cNvGrpSpPr/>
          <p:nvPr/>
        </p:nvGrpSpPr>
        <p:grpSpPr>
          <a:xfrm>
            <a:off x="-591501" y="-1382400"/>
            <a:ext cx="13167536" cy="9447064"/>
            <a:chOff x="-438149" y="-1036800"/>
            <a:chExt cx="9753730" cy="7085298"/>
          </a:xfrm>
        </p:grpSpPr>
        <p:sp>
          <p:nvSpPr>
            <p:cNvPr id="1147" name="Google Shape;1147;p17"/>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8" name="Google Shape;1148;p17"/>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49" name="Google Shape;1149;p17"/>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0" name="Google Shape;1150;p17"/>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1" name="Google Shape;1151;p17"/>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2" name="Google Shape;1152;p17"/>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3" name="Google Shape;1153;p17"/>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4" name="Google Shape;1154;p17"/>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5" name="Google Shape;1155;p17"/>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6" name="Google Shape;1156;p17"/>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7" name="Google Shape;1157;p17"/>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8" name="Google Shape;1158;p17"/>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59" name="Google Shape;1159;p17"/>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0" name="Google Shape;1160;p17"/>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1" name="Google Shape;1161;p17"/>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2" name="Google Shape;1162;p17"/>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3" name="Google Shape;1163;p17"/>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4" name="Google Shape;1164;p17"/>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5" name="Google Shape;1165;p17"/>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6" name="Google Shape;1166;p17"/>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7" name="Google Shape;1167;p17"/>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8" name="Google Shape;1168;p17"/>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69" name="Google Shape;1169;p17"/>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0" name="Google Shape;1170;p17"/>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171" name="Google Shape;1171;p17"/>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2" name="Google Shape;1172;p17"/>
          <p:cNvSpPr txBox="1">
            <a:spLocks noGrp="1"/>
          </p:cNvSpPr>
          <p:nvPr>
            <p:ph type="body" idx="1"/>
          </p:nvPr>
        </p:nvSpPr>
        <p:spPr>
          <a:xfrm>
            <a:off x="6719762" y="2465960"/>
            <a:ext cx="4261815" cy="3449600"/>
          </a:xfrm>
          <a:prstGeom prst="rect">
            <a:avLst/>
          </a:prstGeom>
        </p:spPr>
        <p:txBody>
          <a:bodyPr spcFirstLastPara="1" wrap="square" lIns="122783" tIns="122783" rIns="122783" bIns="122783" anchor="t" anchorCtr="0">
            <a:noAutofit/>
          </a:bodyPr>
          <a:lstStyle>
            <a:lvl1pPr marL="614029" lvl="0" indent="-460522" rtl="0">
              <a:spcBef>
                <a:spcPts val="0"/>
              </a:spcBef>
              <a:spcAft>
                <a:spcPts val="0"/>
              </a:spcAft>
              <a:buSzPts val="1800"/>
              <a:buChar char="●"/>
              <a:defRPr sz="2200"/>
            </a:lvl1pPr>
            <a:lvl2pPr marL="1228054" lvl="1" indent="-426406" rtl="0">
              <a:spcBef>
                <a:spcPts val="2150"/>
              </a:spcBef>
              <a:spcAft>
                <a:spcPts val="0"/>
              </a:spcAft>
              <a:buSzPts val="1400"/>
              <a:buChar char="○"/>
              <a:defRPr/>
            </a:lvl2pPr>
            <a:lvl3pPr marL="1842077" lvl="2" indent="-426406" rtl="0">
              <a:spcBef>
                <a:spcPts val="2150"/>
              </a:spcBef>
              <a:spcAft>
                <a:spcPts val="0"/>
              </a:spcAft>
              <a:buSzPts val="1400"/>
              <a:buChar char="■"/>
              <a:defRPr/>
            </a:lvl3pPr>
            <a:lvl4pPr marL="2456103" lvl="3" indent="-426406" rtl="0">
              <a:spcBef>
                <a:spcPts val="2150"/>
              </a:spcBef>
              <a:spcAft>
                <a:spcPts val="0"/>
              </a:spcAft>
              <a:buSzPts val="1400"/>
              <a:buChar char="●"/>
              <a:defRPr/>
            </a:lvl4pPr>
            <a:lvl5pPr marL="3070127" lvl="4" indent="-426406" rtl="0">
              <a:spcBef>
                <a:spcPts val="2150"/>
              </a:spcBef>
              <a:spcAft>
                <a:spcPts val="0"/>
              </a:spcAft>
              <a:buSzPts val="1400"/>
              <a:buChar char="○"/>
              <a:defRPr/>
            </a:lvl5pPr>
            <a:lvl6pPr marL="3684155" lvl="5" indent="-426406" rtl="0">
              <a:spcBef>
                <a:spcPts val="2150"/>
              </a:spcBef>
              <a:spcAft>
                <a:spcPts val="0"/>
              </a:spcAft>
              <a:buSzPts val="1400"/>
              <a:buChar char="■"/>
              <a:defRPr/>
            </a:lvl6pPr>
            <a:lvl7pPr marL="4298185" lvl="6" indent="-426406" rtl="0">
              <a:spcBef>
                <a:spcPts val="2150"/>
              </a:spcBef>
              <a:spcAft>
                <a:spcPts val="0"/>
              </a:spcAft>
              <a:buSzPts val="1400"/>
              <a:buChar char="●"/>
              <a:defRPr/>
            </a:lvl7pPr>
            <a:lvl8pPr marL="4912207" lvl="7" indent="-426406" rtl="0">
              <a:spcBef>
                <a:spcPts val="2150"/>
              </a:spcBef>
              <a:spcAft>
                <a:spcPts val="0"/>
              </a:spcAft>
              <a:buSzPts val="1400"/>
              <a:buChar char="○"/>
              <a:defRPr/>
            </a:lvl8pPr>
            <a:lvl9pPr marL="5526232" lvl="8" indent="-426406" rtl="0">
              <a:spcBef>
                <a:spcPts val="2150"/>
              </a:spcBef>
              <a:spcAft>
                <a:spcPts val="2150"/>
              </a:spcAft>
              <a:buSzPts val="1400"/>
              <a:buChar char="■"/>
              <a:defRPr/>
            </a:lvl9pPr>
          </a:lstStyle>
          <a:p>
            <a:endParaRPr/>
          </a:p>
        </p:txBody>
      </p:sp>
      <p:sp>
        <p:nvSpPr>
          <p:cNvPr id="1173" name="Google Shape;1173;p17"/>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74" name="Google Shape;1174;p17"/>
          <p:cNvSpPr txBox="1">
            <a:spLocks noGrp="1"/>
          </p:cNvSpPr>
          <p:nvPr>
            <p:ph type="subTitle" idx="2"/>
          </p:nvPr>
        </p:nvSpPr>
        <p:spPr>
          <a:xfrm>
            <a:off x="1679299" y="1754767"/>
            <a:ext cx="3969405" cy="1007600"/>
          </a:xfrm>
          <a:prstGeom prst="rect">
            <a:avLst/>
          </a:prstGeom>
        </p:spPr>
        <p:txBody>
          <a:bodyPr spcFirstLastPara="1" wrap="square" lIns="122783" tIns="122783" rIns="122783" bIns="122783" anchor="t" anchorCtr="0">
            <a:noAutofit/>
          </a:bodyPr>
          <a:lstStyle>
            <a:lvl1pPr lvl="0" rtl="0">
              <a:spcBef>
                <a:spcPts val="0"/>
              </a:spcBef>
              <a:spcAft>
                <a:spcPts val="0"/>
              </a:spcAft>
              <a:buSzPts val="1600"/>
              <a:buNone/>
              <a:defRPr sz="2200"/>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grpSp>
        <p:nvGrpSpPr>
          <p:cNvPr id="1175" name="Google Shape;1175;p17"/>
          <p:cNvGrpSpPr/>
          <p:nvPr/>
        </p:nvGrpSpPr>
        <p:grpSpPr>
          <a:xfrm rot="857017" flipH="1">
            <a:off x="11039223" y="5984749"/>
            <a:ext cx="645272" cy="547452"/>
            <a:chOff x="5263209" y="4056946"/>
            <a:chExt cx="478022" cy="410626"/>
          </a:xfrm>
        </p:grpSpPr>
        <p:sp>
          <p:nvSpPr>
            <p:cNvPr id="1176" name="Google Shape;1176;p17"/>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7" name="Google Shape;1177;p17"/>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8" name="Google Shape;1178;p17"/>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79" name="Google Shape;1179;p17"/>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0" name="Google Shape;1180;p17"/>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1" name="Google Shape;1181;p17"/>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2" name="Google Shape;1182;p17"/>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3" name="Google Shape;1183;p17"/>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4" name="Google Shape;1184;p17"/>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5" name="Google Shape;1185;p17"/>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186" name="Google Shape;1186;p17"/>
          <p:cNvGrpSpPr/>
          <p:nvPr/>
        </p:nvGrpSpPr>
        <p:grpSpPr>
          <a:xfrm rot="4043469">
            <a:off x="10266723" y="5218007"/>
            <a:ext cx="1103096" cy="1299676"/>
            <a:chOff x="3393878" y="4486192"/>
            <a:chExt cx="827188" cy="962568"/>
          </a:xfrm>
        </p:grpSpPr>
        <p:sp>
          <p:nvSpPr>
            <p:cNvPr id="1187" name="Google Shape;1187;p17"/>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8" name="Google Shape;1188;p17"/>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89" name="Google Shape;1189;p17"/>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0" name="Google Shape;1190;p17"/>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1" name="Google Shape;1191;p17"/>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2" name="Google Shape;1192;p17"/>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3" name="Google Shape;1193;p17"/>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4" name="Google Shape;1194;p17"/>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5" name="Google Shape;1195;p17"/>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6" name="Google Shape;1196;p17"/>
            <p:cNvSpPr/>
            <p:nvPr/>
          </p:nvSpPr>
          <p:spPr>
            <a:xfrm>
              <a:off x="3813828" y="5052145"/>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7" name="Google Shape;1197;p17"/>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8" name="Google Shape;1198;p17"/>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199" name="Google Shape;1199;p17"/>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0" name="Google Shape;1200;p17"/>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1" name="Google Shape;1201;p17"/>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2" name="Google Shape;1202;p17"/>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3" name="Google Shape;1203;p17"/>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440502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204"/>
        <p:cNvGrpSpPr/>
        <p:nvPr/>
      </p:nvGrpSpPr>
      <p:grpSpPr>
        <a:xfrm>
          <a:off x="0" y="0"/>
          <a:ext cx="0" cy="0"/>
          <a:chOff x="0" y="0"/>
          <a:chExt cx="0" cy="0"/>
        </a:xfrm>
      </p:grpSpPr>
      <p:grpSp>
        <p:nvGrpSpPr>
          <p:cNvPr id="1205" name="Google Shape;1205;p18"/>
          <p:cNvGrpSpPr/>
          <p:nvPr/>
        </p:nvGrpSpPr>
        <p:grpSpPr>
          <a:xfrm>
            <a:off x="-591501" y="-1382400"/>
            <a:ext cx="13167536" cy="9447064"/>
            <a:chOff x="-438149" y="-1036800"/>
            <a:chExt cx="9753730" cy="7085298"/>
          </a:xfrm>
        </p:grpSpPr>
        <p:sp>
          <p:nvSpPr>
            <p:cNvPr id="1206" name="Google Shape;1206;p18"/>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7" name="Google Shape;1207;p18"/>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8" name="Google Shape;1208;p18"/>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09" name="Google Shape;1209;p18"/>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0" name="Google Shape;1210;p18"/>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1" name="Google Shape;1211;p18"/>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2" name="Google Shape;1212;p18"/>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3" name="Google Shape;1213;p18"/>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4" name="Google Shape;1214;p18"/>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5" name="Google Shape;1215;p18"/>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6" name="Google Shape;1216;p18"/>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7" name="Google Shape;1217;p18"/>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8" name="Google Shape;1218;p18"/>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19" name="Google Shape;1219;p18"/>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0" name="Google Shape;1220;p18"/>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1" name="Google Shape;1221;p18"/>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2" name="Google Shape;1222;p18"/>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3" name="Google Shape;1223;p18"/>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4" name="Google Shape;1224;p18"/>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5" name="Google Shape;1225;p18"/>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6" name="Google Shape;1226;p18"/>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7" name="Google Shape;1227;p18"/>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8" name="Google Shape;1228;p18"/>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29" name="Google Shape;1229;p18"/>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30" name="Google Shape;1230;p18"/>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1" name="Google Shape;1231;p18"/>
          <p:cNvSpPr txBox="1">
            <a:spLocks noGrp="1"/>
          </p:cNvSpPr>
          <p:nvPr>
            <p:ph type="title"/>
          </p:nvPr>
        </p:nvSpPr>
        <p:spPr>
          <a:xfrm>
            <a:off x="1682944" y="728100"/>
            <a:ext cx="567243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32" name="Google Shape;1232;p18"/>
          <p:cNvSpPr txBox="1">
            <a:spLocks noGrp="1"/>
          </p:cNvSpPr>
          <p:nvPr>
            <p:ph type="body" idx="1"/>
          </p:nvPr>
        </p:nvSpPr>
        <p:spPr>
          <a:xfrm>
            <a:off x="1679130" y="1754768"/>
            <a:ext cx="5085180" cy="3449600"/>
          </a:xfrm>
          <a:prstGeom prst="rect">
            <a:avLst/>
          </a:prstGeom>
        </p:spPr>
        <p:txBody>
          <a:bodyPr spcFirstLastPara="1" wrap="square" lIns="122783" tIns="122783" rIns="122783" bIns="122783" anchor="t" anchorCtr="0">
            <a:noAutofit/>
          </a:bodyPr>
          <a:lstStyle>
            <a:lvl1pPr marL="614029" lvl="0" indent="-409351" rtl="0">
              <a:lnSpc>
                <a:spcPct val="100000"/>
              </a:lnSpc>
              <a:spcBef>
                <a:spcPts val="0"/>
              </a:spcBef>
              <a:spcAft>
                <a:spcPts val="0"/>
              </a:spcAft>
              <a:buClr>
                <a:srgbClr val="F492BC"/>
              </a:buClr>
              <a:buSzPts val="1200"/>
              <a:buAutoNum type="arabicPeriod"/>
              <a:defRPr sz="1900"/>
            </a:lvl1pPr>
            <a:lvl2pPr marL="1228054" lvl="1" indent="-409351" rtl="0">
              <a:spcBef>
                <a:spcPts val="2150"/>
              </a:spcBef>
              <a:spcAft>
                <a:spcPts val="0"/>
              </a:spcAft>
              <a:buClr>
                <a:srgbClr val="F492BC"/>
              </a:buClr>
              <a:buSzPts val="1200"/>
              <a:buAutoNum type="alphaLcPeriod"/>
              <a:defRPr/>
            </a:lvl2pPr>
            <a:lvl3pPr marL="1842077" lvl="2" indent="-409351" rtl="0">
              <a:spcBef>
                <a:spcPts val="2150"/>
              </a:spcBef>
              <a:spcAft>
                <a:spcPts val="0"/>
              </a:spcAft>
              <a:buClr>
                <a:srgbClr val="F492BC"/>
              </a:buClr>
              <a:buSzPts val="1200"/>
              <a:buAutoNum type="romanLcPeriod"/>
              <a:defRPr/>
            </a:lvl3pPr>
            <a:lvl4pPr marL="2456103" lvl="3" indent="-409351" rtl="0">
              <a:spcBef>
                <a:spcPts val="2150"/>
              </a:spcBef>
              <a:spcAft>
                <a:spcPts val="0"/>
              </a:spcAft>
              <a:buClr>
                <a:srgbClr val="F492BC"/>
              </a:buClr>
              <a:buSzPts val="1200"/>
              <a:buAutoNum type="arabicPeriod"/>
              <a:defRPr/>
            </a:lvl4pPr>
            <a:lvl5pPr marL="3070127" lvl="4" indent="-409351" rtl="0">
              <a:spcBef>
                <a:spcPts val="2150"/>
              </a:spcBef>
              <a:spcAft>
                <a:spcPts val="0"/>
              </a:spcAft>
              <a:buClr>
                <a:srgbClr val="F492BC"/>
              </a:buClr>
              <a:buSzPts val="1200"/>
              <a:buAutoNum type="alphaLcPeriod"/>
              <a:defRPr/>
            </a:lvl5pPr>
            <a:lvl6pPr marL="3684155" lvl="5" indent="-409351" rtl="0">
              <a:spcBef>
                <a:spcPts val="2150"/>
              </a:spcBef>
              <a:spcAft>
                <a:spcPts val="0"/>
              </a:spcAft>
              <a:buClr>
                <a:srgbClr val="F492BC"/>
              </a:buClr>
              <a:buSzPts val="1200"/>
              <a:buAutoNum type="romanLcPeriod"/>
              <a:defRPr/>
            </a:lvl6pPr>
            <a:lvl7pPr marL="4298185" lvl="6" indent="-409351" rtl="0">
              <a:spcBef>
                <a:spcPts val="2150"/>
              </a:spcBef>
              <a:spcAft>
                <a:spcPts val="0"/>
              </a:spcAft>
              <a:buClr>
                <a:srgbClr val="F492BC"/>
              </a:buClr>
              <a:buSzPts val="1200"/>
              <a:buAutoNum type="arabicPeriod"/>
              <a:defRPr/>
            </a:lvl7pPr>
            <a:lvl8pPr marL="4912207" lvl="7" indent="-409351" rtl="0">
              <a:spcBef>
                <a:spcPts val="2150"/>
              </a:spcBef>
              <a:spcAft>
                <a:spcPts val="0"/>
              </a:spcAft>
              <a:buClr>
                <a:srgbClr val="F492BC"/>
              </a:buClr>
              <a:buSzPts val="1200"/>
              <a:buAutoNum type="alphaLcPeriod"/>
              <a:defRPr/>
            </a:lvl8pPr>
            <a:lvl9pPr marL="5526232" lvl="8" indent="-409351" rtl="0">
              <a:spcBef>
                <a:spcPts val="2150"/>
              </a:spcBef>
              <a:spcAft>
                <a:spcPts val="2150"/>
              </a:spcAft>
              <a:buClr>
                <a:srgbClr val="F492BC"/>
              </a:buClr>
              <a:buSzPts val="1200"/>
              <a:buAutoNum type="romanLcPeriod"/>
              <a:defRPr/>
            </a:lvl9pPr>
          </a:lstStyle>
          <a:p>
            <a:endParaRPr/>
          </a:p>
        </p:txBody>
      </p:sp>
    </p:spTree>
    <p:extLst>
      <p:ext uri="{BB962C8B-B14F-4D97-AF65-F5344CB8AC3E}">
        <p14:creationId xmlns:p14="http://schemas.microsoft.com/office/powerpoint/2010/main" val="2136678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233"/>
        <p:cNvGrpSpPr/>
        <p:nvPr/>
      </p:nvGrpSpPr>
      <p:grpSpPr>
        <a:xfrm>
          <a:off x="0" y="0"/>
          <a:ext cx="0" cy="0"/>
          <a:chOff x="0" y="0"/>
          <a:chExt cx="0" cy="0"/>
        </a:xfrm>
      </p:grpSpPr>
      <p:grpSp>
        <p:nvGrpSpPr>
          <p:cNvPr id="1234" name="Google Shape;1234;p19"/>
          <p:cNvGrpSpPr/>
          <p:nvPr/>
        </p:nvGrpSpPr>
        <p:grpSpPr>
          <a:xfrm>
            <a:off x="-591501" y="-1382400"/>
            <a:ext cx="13167536" cy="9447064"/>
            <a:chOff x="-438149" y="-1036800"/>
            <a:chExt cx="9753730" cy="7085298"/>
          </a:xfrm>
        </p:grpSpPr>
        <p:sp>
          <p:nvSpPr>
            <p:cNvPr id="1235" name="Google Shape;1235;p19"/>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6" name="Google Shape;1236;p19"/>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7" name="Google Shape;1237;p19"/>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8" name="Google Shape;1238;p19"/>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39" name="Google Shape;1239;p19"/>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0" name="Google Shape;1240;p19"/>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1" name="Google Shape;1241;p19"/>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2" name="Google Shape;1242;p19"/>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3" name="Google Shape;1243;p19"/>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4" name="Google Shape;1244;p19"/>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5" name="Google Shape;1245;p19"/>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6" name="Google Shape;1246;p19"/>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7" name="Google Shape;1247;p19"/>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8" name="Google Shape;1248;p19"/>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49" name="Google Shape;1249;p19"/>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0" name="Google Shape;1250;p19"/>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1" name="Google Shape;1251;p19"/>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2" name="Google Shape;1252;p19"/>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3" name="Google Shape;1253;p19"/>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4" name="Google Shape;1254;p19"/>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5" name="Google Shape;1255;p19"/>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6" name="Google Shape;1256;p19"/>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7" name="Google Shape;1257;p19"/>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58" name="Google Shape;1258;p19"/>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259" name="Google Shape;1259;p19"/>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0" name="Google Shape;1260;p19"/>
          <p:cNvSpPr txBox="1">
            <a:spLocks noGrp="1"/>
          </p:cNvSpPr>
          <p:nvPr>
            <p:ph type="title"/>
          </p:nvPr>
        </p:nvSpPr>
        <p:spPr>
          <a:xfrm>
            <a:off x="1682944" y="728100"/>
            <a:ext cx="567243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261" name="Google Shape;1261;p19"/>
          <p:cNvSpPr txBox="1">
            <a:spLocks noGrp="1"/>
          </p:cNvSpPr>
          <p:nvPr>
            <p:ph type="subTitle" idx="1"/>
          </p:nvPr>
        </p:nvSpPr>
        <p:spPr>
          <a:xfrm>
            <a:off x="1686116" y="1734333"/>
            <a:ext cx="4648185" cy="1007600"/>
          </a:xfrm>
          <a:prstGeom prst="rect">
            <a:avLst/>
          </a:prstGeom>
        </p:spPr>
        <p:txBody>
          <a:bodyPr spcFirstLastPara="1" wrap="square" lIns="122783" tIns="122783" rIns="122783" bIns="122783" anchor="t" anchorCtr="0">
            <a:noAutofit/>
          </a:bodyPr>
          <a:lstStyle>
            <a:lvl1pPr lvl="0" rtl="0">
              <a:spcBef>
                <a:spcPts val="0"/>
              </a:spcBef>
              <a:spcAft>
                <a:spcPts val="0"/>
              </a:spcAft>
              <a:buSzPts val="2800"/>
              <a:buNone/>
              <a:defRPr sz="2200">
                <a:latin typeface="Cabin"/>
                <a:ea typeface="Cabin"/>
                <a:cs typeface="Cabin"/>
                <a:sym typeface="Cabin"/>
              </a:defRPr>
            </a:lvl1pPr>
            <a:lvl2pPr lvl="1" rtl="0">
              <a:lnSpc>
                <a:spcPct val="100000"/>
              </a:lnSpc>
              <a:spcBef>
                <a:spcPts val="2150"/>
              </a:spcBef>
              <a:spcAft>
                <a:spcPts val="0"/>
              </a:spcAft>
              <a:buSzPts val="2800"/>
              <a:buNone/>
              <a:defRPr sz="3800"/>
            </a:lvl2pPr>
            <a:lvl3pPr lvl="2" rtl="0">
              <a:lnSpc>
                <a:spcPct val="100000"/>
              </a:lnSpc>
              <a:spcBef>
                <a:spcPts val="0"/>
              </a:spcBef>
              <a:spcAft>
                <a:spcPts val="0"/>
              </a:spcAft>
              <a:buSzPts val="2800"/>
              <a:buNone/>
              <a:defRPr sz="3800"/>
            </a:lvl3pPr>
            <a:lvl4pPr lvl="3" rtl="0">
              <a:lnSpc>
                <a:spcPct val="100000"/>
              </a:lnSpc>
              <a:spcBef>
                <a:spcPts val="0"/>
              </a:spcBef>
              <a:spcAft>
                <a:spcPts val="0"/>
              </a:spcAft>
              <a:buSzPts val="2800"/>
              <a:buNone/>
              <a:defRPr sz="3800"/>
            </a:lvl4pPr>
            <a:lvl5pPr lvl="4" rtl="0">
              <a:lnSpc>
                <a:spcPct val="100000"/>
              </a:lnSpc>
              <a:spcBef>
                <a:spcPts val="0"/>
              </a:spcBef>
              <a:spcAft>
                <a:spcPts val="0"/>
              </a:spcAft>
              <a:buSzPts val="2800"/>
              <a:buNone/>
              <a:defRPr sz="3800"/>
            </a:lvl5pPr>
            <a:lvl6pPr lvl="5" rtl="0">
              <a:lnSpc>
                <a:spcPct val="100000"/>
              </a:lnSpc>
              <a:spcBef>
                <a:spcPts val="0"/>
              </a:spcBef>
              <a:spcAft>
                <a:spcPts val="0"/>
              </a:spcAft>
              <a:buSzPts val="2800"/>
              <a:buNone/>
              <a:defRPr sz="3800"/>
            </a:lvl6pPr>
            <a:lvl7pPr lvl="6" rtl="0">
              <a:lnSpc>
                <a:spcPct val="100000"/>
              </a:lnSpc>
              <a:spcBef>
                <a:spcPts val="0"/>
              </a:spcBef>
              <a:spcAft>
                <a:spcPts val="0"/>
              </a:spcAft>
              <a:buSzPts val="2800"/>
              <a:buNone/>
              <a:defRPr sz="3800"/>
            </a:lvl7pPr>
            <a:lvl8pPr lvl="7" rtl="0">
              <a:lnSpc>
                <a:spcPct val="100000"/>
              </a:lnSpc>
              <a:spcBef>
                <a:spcPts val="0"/>
              </a:spcBef>
              <a:spcAft>
                <a:spcPts val="0"/>
              </a:spcAft>
              <a:buSzPts val="2800"/>
              <a:buNone/>
              <a:defRPr sz="3800"/>
            </a:lvl8pPr>
            <a:lvl9pPr lvl="8" rtl="0">
              <a:lnSpc>
                <a:spcPct val="100000"/>
              </a:lnSpc>
              <a:spcBef>
                <a:spcPts val="0"/>
              </a:spcBef>
              <a:spcAft>
                <a:spcPts val="0"/>
              </a:spcAft>
              <a:buSzPts val="2800"/>
              <a:buNone/>
              <a:defRPr sz="3800"/>
            </a:lvl9pPr>
          </a:lstStyle>
          <a:p>
            <a:endParaRPr/>
          </a:p>
        </p:txBody>
      </p:sp>
      <p:grpSp>
        <p:nvGrpSpPr>
          <p:cNvPr id="1262" name="Google Shape;1262;p19"/>
          <p:cNvGrpSpPr/>
          <p:nvPr/>
        </p:nvGrpSpPr>
        <p:grpSpPr>
          <a:xfrm>
            <a:off x="10024633" y="5656374"/>
            <a:ext cx="1047730" cy="1065127"/>
            <a:chOff x="4228612" y="3830323"/>
            <a:chExt cx="856430" cy="881533"/>
          </a:xfrm>
        </p:grpSpPr>
        <p:sp>
          <p:nvSpPr>
            <p:cNvPr id="1263" name="Google Shape;1263;p19"/>
            <p:cNvSpPr/>
            <p:nvPr/>
          </p:nvSpPr>
          <p:spPr>
            <a:xfrm>
              <a:off x="4349631" y="3916500"/>
              <a:ext cx="578588" cy="596700"/>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4" name="Google Shape;1264;p19"/>
            <p:cNvSpPr/>
            <p:nvPr/>
          </p:nvSpPr>
          <p:spPr>
            <a:xfrm>
              <a:off x="4428357" y="3992101"/>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5" name="Google Shape;1265;p19"/>
            <p:cNvSpPr/>
            <p:nvPr/>
          </p:nvSpPr>
          <p:spPr>
            <a:xfrm>
              <a:off x="4983808" y="3830323"/>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6" name="Google Shape;1266;p19"/>
            <p:cNvSpPr/>
            <p:nvPr/>
          </p:nvSpPr>
          <p:spPr>
            <a:xfrm>
              <a:off x="5016231" y="3830323"/>
              <a:ext cx="67498" cy="102504"/>
            </a:xfrm>
            <a:custGeom>
              <a:avLst/>
              <a:gdLst/>
              <a:ahLst/>
              <a:cxnLst/>
              <a:rect l="l" t="t" r="r" b="b"/>
              <a:pathLst>
                <a:path w="2549" h="3871" extrusionOk="0">
                  <a:moveTo>
                    <a:pt x="2549" y="1"/>
                  </a:moveTo>
                  <a:lnTo>
                    <a:pt x="0" y="2644"/>
                  </a:lnTo>
                  <a:lnTo>
                    <a:pt x="1275" y="3871"/>
                  </a:lnTo>
                  <a:lnTo>
                    <a:pt x="2549" y="1"/>
                  </a:ln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7" name="Google Shape;1267;p19"/>
            <p:cNvSpPr/>
            <p:nvPr/>
          </p:nvSpPr>
          <p:spPr>
            <a:xfrm>
              <a:off x="4848838" y="3867819"/>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8" name="Google Shape;1268;p19"/>
            <p:cNvSpPr/>
            <p:nvPr/>
          </p:nvSpPr>
          <p:spPr>
            <a:xfrm>
              <a:off x="4928200" y="3900310"/>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69" name="Google Shape;1269;p19"/>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0" name="Google Shape;1270;p19"/>
            <p:cNvSpPr/>
            <p:nvPr/>
          </p:nvSpPr>
          <p:spPr>
            <a:xfrm>
              <a:off x="4319767" y="4434953"/>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1" name="Google Shape;1271;p19"/>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2" name="Google Shape;1272;p19"/>
            <p:cNvSpPr/>
            <p:nvPr/>
          </p:nvSpPr>
          <p:spPr>
            <a:xfrm>
              <a:off x="4228612" y="4470003"/>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3" name="Google Shape;1273;p19"/>
            <p:cNvSpPr/>
            <p:nvPr/>
          </p:nvSpPr>
          <p:spPr>
            <a:xfrm>
              <a:off x="4405352" y="3965112"/>
              <a:ext cx="525496" cy="545462"/>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4" name="Google Shape;1274;p19"/>
            <p:cNvSpPr/>
            <p:nvPr/>
          </p:nvSpPr>
          <p:spPr>
            <a:xfrm>
              <a:off x="4429671" y="3988160"/>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275" name="Google Shape;1275;p19"/>
          <p:cNvGrpSpPr/>
          <p:nvPr/>
        </p:nvGrpSpPr>
        <p:grpSpPr>
          <a:xfrm rot="-3667843" flipH="1">
            <a:off x="10997854" y="5758981"/>
            <a:ext cx="637345" cy="554330"/>
            <a:chOff x="5263209" y="4056946"/>
            <a:chExt cx="478022" cy="410626"/>
          </a:xfrm>
        </p:grpSpPr>
        <p:sp>
          <p:nvSpPr>
            <p:cNvPr id="1276" name="Google Shape;1276;p19"/>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7" name="Google Shape;1277;p19"/>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8" name="Google Shape;1278;p19"/>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79" name="Google Shape;1279;p19"/>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0" name="Google Shape;1280;p19"/>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1" name="Google Shape;1281;p19"/>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2" name="Google Shape;1282;p19"/>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3" name="Google Shape;1283;p19"/>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4" name="Google Shape;1284;p19"/>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5" name="Google Shape;1285;p19"/>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0430779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286"/>
        <p:cNvGrpSpPr/>
        <p:nvPr/>
      </p:nvGrpSpPr>
      <p:grpSpPr>
        <a:xfrm>
          <a:off x="0" y="0"/>
          <a:ext cx="0" cy="0"/>
          <a:chOff x="0" y="0"/>
          <a:chExt cx="0" cy="0"/>
        </a:xfrm>
      </p:grpSpPr>
      <p:grpSp>
        <p:nvGrpSpPr>
          <p:cNvPr id="1287" name="Google Shape;1287;p20"/>
          <p:cNvGrpSpPr/>
          <p:nvPr/>
        </p:nvGrpSpPr>
        <p:grpSpPr>
          <a:xfrm>
            <a:off x="-591501" y="-1382400"/>
            <a:ext cx="13167536" cy="9447064"/>
            <a:chOff x="-438149" y="-1036800"/>
            <a:chExt cx="9753730" cy="7085298"/>
          </a:xfrm>
        </p:grpSpPr>
        <p:sp>
          <p:nvSpPr>
            <p:cNvPr id="1288" name="Google Shape;1288;p20"/>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89" name="Google Shape;1289;p20"/>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0" name="Google Shape;1290;p20"/>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1" name="Google Shape;1291;p20"/>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2" name="Google Shape;1292;p20"/>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3" name="Google Shape;1293;p20"/>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4" name="Google Shape;1294;p20"/>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5" name="Google Shape;1295;p20"/>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6" name="Google Shape;1296;p20"/>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7" name="Google Shape;1297;p20"/>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8" name="Google Shape;1298;p20"/>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299" name="Google Shape;1299;p20"/>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0" name="Google Shape;1300;p20"/>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1" name="Google Shape;1301;p20"/>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2" name="Google Shape;1302;p20"/>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3" name="Google Shape;1303;p20"/>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4" name="Google Shape;1304;p20"/>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5" name="Google Shape;1305;p20"/>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6" name="Google Shape;1306;p20"/>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7" name="Google Shape;1307;p20"/>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8" name="Google Shape;1308;p20"/>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09" name="Google Shape;1309;p20"/>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0" name="Google Shape;1310;p20"/>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1" name="Google Shape;1311;p20"/>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312" name="Google Shape;1312;p20"/>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3" name="Google Shape;1313;p20"/>
          <p:cNvSpPr txBox="1">
            <a:spLocks noGrp="1"/>
          </p:cNvSpPr>
          <p:nvPr>
            <p:ph type="title"/>
          </p:nvPr>
        </p:nvSpPr>
        <p:spPr>
          <a:xfrm>
            <a:off x="1682944" y="728100"/>
            <a:ext cx="567243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314" name="Google Shape;1314;p20"/>
          <p:cNvSpPr txBox="1">
            <a:spLocks noGrp="1"/>
          </p:cNvSpPr>
          <p:nvPr>
            <p:ph type="subTitle" idx="1"/>
          </p:nvPr>
        </p:nvSpPr>
        <p:spPr>
          <a:xfrm>
            <a:off x="1686116" y="1734333"/>
            <a:ext cx="4648185" cy="1007600"/>
          </a:xfrm>
          <a:prstGeom prst="rect">
            <a:avLst/>
          </a:prstGeom>
        </p:spPr>
        <p:txBody>
          <a:bodyPr spcFirstLastPara="1" wrap="square" lIns="122783" tIns="122783" rIns="122783" bIns="122783" anchor="t" anchorCtr="0">
            <a:noAutofit/>
          </a:bodyPr>
          <a:lstStyle>
            <a:lvl1pPr lvl="0" rtl="0">
              <a:spcBef>
                <a:spcPts val="0"/>
              </a:spcBef>
              <a:spcAft>
                <a:spcPts val="0"/>
              </a:spcAft>
              <a:buSzPts val="2800"/>
              <a:buNone/>
              <a:defRPr sz="2200">
                <a:latin typeface="Cabin"/>
                <a:ea typeface="Cabin"/>
                <a:cs typeface="Cabin"/>
                <a:sym typeface="Cabin"/>
              </a:defRPr>
            </a:lvl1pPr>
            <a:lvl2pPr lvl="1" rtl="0">
              <a:lnSpc>
                <a:spcPct val="100000"/>
              </a:lnSpc>
              <a:spcBef>
                <a:spcPts val="2150"/>
              </a:spcBef>
              <a:spcAft>
                <a:spcPts val="0"/>
              </a:spcAft>
              <a:buSzPts val="2800"/>
              <a:buNone/>
              <a:defRPr sz="3800"/>
            </a:lvl2pPr>
            <a:lvl3pPr lvl="2" rtl="0">
              <a:lnSpc>
                <a:spcPct val="100000"/>
              </a:lnSpc>
              <a:spcBef>
                <a:spcPts val="0"/>
              </a:spcBef>
              <a:spcAft>
                <a:spcPts val="0"/>
              </a:spcAft>
              <a:buSzPts val="2800"/>
              <a:buNone/>
              <a:defRPr sz="3800"/>
            </a:lvl3pPr>
            <a:lvl4pPr lvl="3" rtl="0">
              <a:lnSpc>
                <a:spcPct val="100000"/>
              </a:lnSpc>
              <a:spcBef>
                <a:spcPts val="0"/>
              </a:spcBef>
              <a:spcAft>
                <a:spcPts val="0"/>
              </a:spcAft>
              <a:buSzPts val="2800"/>
              <a:buNone/>
              <a:defRPr sz="3800"/>
            </a:lvl4pPr>
            <a:lvl5pPr lvl="4" rtl="0">
              <a:lnSpc>
                <a:spcPct val="100000"/>
              </a:lnSpc>
              <a:spcBef>
                <a:spcPts val="0"/>
              </a:spcBef>
              <a:spcAft>
                <a:spcPts val="0"/>
              </a:spcAft>
              <a:buSzPts val="2800"/>
              <a:buNone/>
              <a:defRPr sz="3800"/>
            </a:lvl5pPr>
            <a:lvl6pPr lvl="5" rtl="0">
              <a:lnSpc>
                <a:spcPct val="100000"/>
              </a:lnSpc>
              <a:spcBef>
                <a:spcPts val="0"/>
              </a:spcBef>
              <a:spcAft>
                <a:spcPts val="0"/>
              </a:spcAft>
              <a:buSzPts val="2800"/>
              <a:buNone/>
              <a:defRPr sz="3800"/>
            </a:lvl6pPr>
            <a:lvl7pPr lvl="6" rtl="0">
              <a:lnSpc>
                <a:spcPct val="100000"/>
              </a:lnSpc>
              <a:spcBef>
                <a:spcPts val="0"/>
              </a:spcBef>
              <a:spcAft>
                <a:spcPts val="0"/>
              </a:spcAft>
              <a:buSzPts val="2800"/>
              <a:buNone/>
              <a:defRPr sz="3800"/>
            </a:lvl7pPr>
            <a:lvl8pPr lvl="7" rtl="0">
              <a:lnSpc>
                <a:spcPct val="100000"/>
              </a:lnSpc>
              <a:spcBef>
                <a:spcPts val="0"/>
              </a:spcBef>
              <a:spcAft>
                <a:spcPts val="0"/>
              </a:spcAft>
              <a:buSzPts val="2800"/>
              <a:buNone/>
              <a:defRPr sz="3800"/>
            </a:lvl8pPr>
            <a:lvl9pPr lvl="8" rtl="0">
              <a:lnSpc>
                <a:spcPct val="100000"/>
              </a:lnSpc>
              <a:spcBef>
                <a:spcPts val="0"/>
              </a:spcBef>
              <a:spcAft>
                <a:spcPts val="0"/>
              </a:spcAft>
              <a:buSzPts val="2800"/>
              <a:buNone/>
              <a:defRPr sz="3800"/>
            </a:lvl9pPr>
          </a:lstStyle>
          <a:p>
            <a:endParaRPr/>
          </a:p>
        </p:txBody>
      </p:sp>
    </p:spTree>
    <p:extLst>
      <p:ext uri="{BB962C8B-B14F-4D97-AF65-F5344CB8AC3E}">
        <p14:creationId xmlns:p14="http://schemas.microsoft.com/office/powerpoint/2010/main" val="589750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15"/>
        <p:cNvGrpSpPr/>
        <p:nvPr/>
      </p:nvGrpSpPr>
      <p:grpSpPr>
        <a:xfrm>
          <a:off x="0" y="0"/>
          <a:ext cx="0" cy="0"/>
          <a:chOff x="0" y="0"/>
          <a:chExt cx="0" cy="0"/>
        </a:xfrm>
      </p:grpSpPr>
      <p:grpSp>
        <p:nvGrpSpPr>
          <p:cNvPr id="1316" name="Google Shape;1316;p21"/>
          <p:cNvGrpSpPr/>
          <p:nvPr/>
        </p:nvGrpSpPr>
        <p:grpSpPr>
          <a:xfrm>
            <a:off x="-591501" y="-1382400"/>
            <a:ext cx="13167536" cy="9447064"/>
            <a:chOff x="-438149" y="-1036800"/>
            <a:chExt cx="9753730" cy="7085298"/>
          </a:xfrm>
        </p:grpSpPr>
        <p:sp>
          <p:nvSpPr>
            <p:cNvPr id="1317" name="Google Shape;1317;p21"/>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8" name="Google Shape;1318;p21"/>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19" name="Google Shape;1319;p21"/>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0" name="Google Shape;1320;p21"/>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1" name="Google Shape;1321;p21"/>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2" name="Google Shape;1322;p21"/>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3" name="Google Shape;1323;p21"/>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4" name="Google Shape;1324;p21"/>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5" name="Google Shape;1325;p21"/>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6" name="Google Shape;1326;p21"/>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7" name="Google Shape;1327;p21"/>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8" name="Google Shape;1328;p21"/>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29" name="Google Shape;1329;p21"/>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0" name="Google Shape;1330;p21"/>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1" name="Google Shape;1331;p21"/>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2" name="Google Shape;1332;p21"/>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3" name="Google Shape;1333;p21"/>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4" name="Google Shape;1334;p21"/>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5" name="Google Shape;1335;p21"/>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6" name="Google Shape;1336;p21"/>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7" name="Google Shape;1337;p21"/>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8" name="Google Shape;1338;p21"/>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39" name="Google Shape;1339;p21"/>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0" name="Google Shape;1340;p21"/>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341" name="Google Shape;1341;p21"/>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2" name="Google Shape;1342;p21"/>
          <p:cNvSpPr txBox="1">
            <a:spLocks noGrp="1"/>
          </p:cNvSpPr>
          <p:nvPr>
            <p:ph type="subTitle" idx="1"/>
          </p:nvPr>
        </p:nvSpPr>
        <p:spPr>
          <a:xfrm>
            <a:off x="1679299" y="1754767"/>
            <a:ext cx="3969405" cy="1007600"/>
          </a:xfrm>
          <a:prstGeom prst="rect">
            <a:avLst/>
          </a:prstGeom>
        </p:spPr>
        <p:txBody>
          <a:bodyPr spcFirstLastPara="1" wrap="square" lIns="122783" tIns="122783" rIns="122783" bIns="122783" anchor="t" anchorCtr="0">
            <a:noAutofit/>
          </a:bodyPr>
          <a:lstStyle>
            <a:lvl1pPr lvl="0" rtl="0">
              <a:lnSpc>
                <a:spcPct val="100000"/>
              </a:lnSpc>
              <a:spcBef>
                <a:spcPts val="0"/>
              </a:spcBef>
              <a:spcAft>
                <a:spcPts val="0"/>
              </a:spcAft>
              <a:buSzPts val="1600"/>
              <a:buNone/>
              <a:defRPr sz="2200"/>
            </a:lvl1pPr>
            <a:lvl2pPr lvl="1" algn="ctr" rtl="0">
              <a:lnSpc>
                <a:spcPct val="100000"/>
              </a:lnSpc>
              <a:spcBef>
                <a:spcPts val="2150"/>
              </a:spcBef>
              <a:spcAft>
                <a:spcPts val="0"/>
              </a:spcAft>
              <a:buSzPts val="1600"/>
              <a:buNone/>
              <a:defRPr sz="2200"/>
            </a:lvl2pPr>
            <a:lvl3pPr lvl="2" algn="ctr" rtl="0">
              <a:lnSpc>
                <a:spcPct val="100000"/>
              </a:lnSpc>
              <a:spcBef>
                <a:spcPts val="0"/>
              </a:spcBef>
              <a:spcAft>
                <a:spcPts val="0"/>
              </a:spcAft>
              <a:buSzPts val="1600"/>
              <a:buNone/>
              <a:defRPr sz="2200"/>
            </a:lvl3pPr>
            <a:lvl4pPr lvl="3" algn="ctr" rtl="0">
              <a:lnSpc>
                <a:spcPct val="100000"/>
              </a:lnSpc>
              <a:spcBef>
                <a:spcPts val="0"/>
              </a:spcBef>
              <a:spcAft>
                <a:spcPts val="0"/>
              </a:spcAft>
              <a:buSzPts val="1600"/>
              <a:buNone/>
              <a:defRPr sz="2200"/>
            </a:lvl4pPr>
            <a:lvl5pPr lvl="4" algn="ctr" rtl="0">
              <a:lnSpc>
                <a:spcPct val="100000"/>
              </a:lnSpc>
              <a:spcBef>
                <a:spcPts val="0"/>
              </a:spcBef>
              <a:spcAft>
                <a:spcPts val="0"/>
              </a:spcAft>
              <a:buSzPts val="1600"/>
              <a:buNone/>
              <a:defRPr sz="2200"/>
            </a:lvl5pPr>
            <a:lvl6pPr lvl="5" algn="ctr" rtl="0">
              <a:lnSpc>
                <a:spcPct val="100000"/>
              </a:lnSpc>
              <a:spcBef>
                <a:spcPts val="0"/>
              </a:spcBef>
              <a:spcAft>
                <a:spcPts val="0"/>
              </a:spcAft>
              <a:buSzPts val="1600"/>
              <a:buNone/>
              <a:defRPr sz="2200"/>
            </a:lvl6pPr>
            <a:lvl7pPr lvl="6" algn="ctr" rtl="0">
              <a:lnSpc>
                <a:spcPct val="100000"/>
              </a:lnSpc>
              <a:spcBef>
                <a:spcPts val="0"/>
              </a:spcBef>
              <a:spcAft>
                <a:spcPts val="0"/>
              </a:spcAft>
              <a:buSzPts val="1600"/>
              <a:buNone/>
              <a:defRPr sz="2200"/>
            </a:lvl7pPr>
            <a:lvl8pPr lvl="7" algn="ctr" rtl="0">
              <a:lnSpc>
                <a:spcPct val="100000"/>
              </a:lnSpc>
              <a:spcBef>
                <a:spcPts val="0"/>
              </a:spcBef>
              <a:spcAft>
                <a:spcPts val="0"/>
              </a:spcAft>
              <a:buSzPts val="1600"/>
              <a:buNone/>
              <a:defRPr sz="2200"/>
            </a:lvl8pPr>
            <a:lvl9pPr lvl="8" algn="ctr" rtl="0">
              <a:lnSpc>
                <a:spcPct val="100000"/>
              </a:lnSpc>
              <a:spcBef>
                <a:spcPts val="0"/>
              </a:spcBef>
              <a:spcAft>
                <a:spcPts val="0"/>
              </a:spcAft>
              <a:buSzPts val="1600"/>
              <a:buNone/>
              <a:defRPr sz="2200"/>
            </a:lvl9pPr>
          </a:lstStyle>
          <a:p>
            <a:endParaRPr/>
          </a:p>
        </p:txBody>
      </p:sp>
      <p:sp>
        <p:nvSpPr>
          <p:cNvPr id="1343" name="Google Shape;1343;p21"/>
          <p:cNvSpPr txBox="1">
            <a:spLocks noGrp="1"/>
          </p:cNvSpPr>
          <p:nvPr>
            <p:ph type="body" idx="2"/>
          </p:nvPr>
        </p:nvSpPr>
        <p:spPr>
          <a:xfrm>
            <a:off x="2087794" y="3759200"/>
            <a:ext cx="4056075" cy="2598800"/>
          </a:xfrm>
          <a:prstGeom prst="rect">
            <a:avLst/>
          </a:prstGeom>
        </p:spPr>
        <p:txBody>
          <a:bodyPr spcFirstLastPara="1" wrap="square" lIns="122783" tIns="122783" rIns="122783" bIns="122783" anchor="t" anchorCtr="0">
            <a:noAutofit/>
          </a:bodyPr>
          <a:lstStyle>
            <a:lvl1pPr marL="614029" lvl="0" indent="-426406" rtl="0">
              <a:spcBef>
                <a:spcPts val="0"/>
              </a:spcBef>
              <a:spcAft>
                <a:spcPts val="0"/>
              </a:spcAft>
              <a:buClr>
                <a:schemeClr val="accent3"/>
              </a:buClr>
              <a:buSzPts val="1400"/>
              <a:buChar char="●"/>
              <a:defRPr sz="1900"/>
            </a:lvl1pPr>
            <a:lvl2pPr marL="1228054" lvl="1" indent="-409351" rtl="0">
              <a:spcBef>
                <a:spcPts val="0"/>
              </a:spcBef>
              <a:spcAft>
                <a:spcPts val="0"/>
              </a:spcAft>
              <a:buSzPts val="1200"/>
              <a:buChar char="○"/>
              <a:defRPr sz="1600"/>
            </a:lvl2pPr>
            <a:lvl3pPr marL="1842077" lvl="2" indent="-409351" rtl="0">
              <a:spcBef>
                <a:spcPts val="2150"/>
              </a:spcBef>
              <a:spcAft>
                <a:spcPts val="0"/>
              </a:spcAft>
              <a:buSzPts val="1200"/>
              <a:buChar char="■"/>
              <a:defRPr sz="1600"/>
            </a:lvl3pPr>
            <a:lvl4pPr marL="2456103" lvl="3" indent="-409351" rtl="0">
              <a:spcBef>
                <a:spcPts val="2150"/>
              </a:spcBef>
              <a:spcAft>
                <a:spcPts val="0"/>
              </a:spcAft>
              <a:buSzPts val="1200"/>
              <a:buChar char="●"/>
              <a:defRPr sz="1600"/>
            </a:lvl4pPr>
            <a:lvl5pPr marL="3070127" lvl="4" indent="-409351" rtl="0">
              <a:spcBef>
                <a:spcPts val="2150"/>
              </a:spcBef>
              <a:spcAft>
                <a:spcPts val="0"/>
              </a:spcAft>
              <a:buSzPts val="1200"/>
              <a:buChar char="○"/>
              <a:defRPr sz="1600"/>
            </a:lvl5pPr>
            <a:lvl6pPr marL="3684155" lvl="5" indent="-409351" rtl="0">
              <a:spcBef>
                <a:spcPts val="2150"/>
              </a:spcBef>
              <a:spcAft>
                <a:spcPts val="0"/>
              </a:spcAft>
              <a:buSzPts val="1200"/>
              <a:buChar char="■"/>
              <a:defRPr sz="1600"/>
            </a:lvl6pPr>
            <a:lvl7pPr marL="4298185" lvl="6" indent="-409351" rtl="0">
              <a:spcBef>
                <a:spcPts val="2150"/>
              </a:spcBef>
              <a:spcAft>
                <a:spcPts val="0"/>
              </a:spcAft>
              <a:buSzPts val="1200"/>
              <a:buChar char="●"/>
              <a:defRPr sz="1600"/>
            </a:lvl7pPr>
            <a:lvl8pPr marL="4912207" lvl="7" indent="-409351" rtl="0">
              <a:spcBef>
                <a:spcPts val="2150"/>
              </a:spcBef>
              <a:spcAft>
                <a:spcPts val="0"/>
              </a:spcAft>
              <a:buSzPts val="1200"/>
              <a:buChar char="○"/>
              <a:defRPr sz="1600"/>
            </a:lvl8pPr>
            <a:lvl9pPr marL="5526232" lvl="8" indent="-409351" rtl="0">
              <a:spcBef>
                <a:spcPts val="2150"/>
              </a:spcBef>
              <a:spcAft>
                <a:spcPts val="2150"/>
              </a:spcAft>
              <a:buSzPts val="1200"/>
              <a:buChar char="■"/>
              <a:defRPr sz="1600"/>
            </a:lvl9pPr>
          </a:lstStyle>
          <a:p>
            <a:endParaRPr/>
          </a:p>
        </p:txBody>
      </p:sp>
      <p:sp>
        <p:nvSpPr>
          <p:cNvPr id="1344" name="Google Shape;1344;p21"/>
          <p:cNvSpPr txBox="1">
            <a:spLocks noGrp="1"/>
          </p:cNvSpPr>
          <p:nvPr>
            <p:ph type="body" idx="3"/>
          </p:nvPr>
        </p:nvSpPr>
        <p:spPr>
          <a:xfrm>
            <a:off x="6195269" y="3759000"/>
            <a:ext cx="4061340" cy="2598800"/>
          </a:xfrm>
          <a:prstGeom prst="rect">
            <a:avLst/>
          </a:prstGeom>
        </p:spPr>
        <p:txBody>
          <a:bodyPr spcFirstLastPara="1" wrap="square" lIns="122783" tIns="122783" rIns="122783" bIns="122783" anchor="t" anchorCtr="0">
            <a:noAutofit/>
          </a:bodyPr>
          <a:lstStyle>
            <a:lvl1pPr marL="614029" lvl="0" indent="-426406" rtl="0">
              <a:spcBef>
                <a:spcPts val="0"/>
              </a:spcBef>
              <a:spcAft>
                <a:spcPts val="0"/>
              </a:spcAft>
              <a:buClr>
                <a:schemeClr val="accent4"/>
              </a:buClr>
              <a:buSzPts val="1400"/>
              <a:buChar char="●"/>
              <a:defRPr sz="1900"/>
            </a:lvl1pPr>
            <a:lvl2pPr marL="1228054" lvl="1" indent="-409351" rtl="0">
              <a:spcBef>
                <a:spcPts val="0"/>
              </a:spcBef>
              <a:spcAft>
                <a:spcPts val="0"/>
              </a:spcAft>
              <a:buSzPts val="1200"/>
              <a:buChar char="○"/>
              <a:defRPr sz="1600"/>
            </a:lvl2pPr>
            <a:lvl3pPr marL="1842077" lvl="2" indent="-409351" rtl="0">
              <a:spcBef>
                <a:spcPts val="2150"/>
              </a:spcBef>
              <a:spcAft>
                <a:spcPts val="0"/>
              </a:spcAft>
              <a:buSzPts val="1200"/>
              <a:buChar char="■"/>
              <a:defRPr sz="1600"/>
            </a:lvl3pPr>
            <a:lvl4pPr marL="2456103" lvl="3" indent="-409351" rtl="0">
              <a:spcBef>
                <a:spcPts val="2150"/>
              </a:spcBef>
              <a:spcAft>
                <a:spcPts val="0"/>
              </a:spcAft>
              <a:buSzPts val="1200"/>
              <a:buChar char="●"/>
              <a:defRPr sz="1600"/>
            </a:lvl4pPr>
            <a:lvl5pPr marL="3070127" lvl="4" indent="-409351" rtl="0">
              <a:spcBef>
                <a:spcPts val="2150"/>
              </a:spcBef>
              <a:spcAft>
                <a:spcPts val="0"/>
              </a:spcAft>
              <a:buSzPts val="1200"/>
              <a:buChar char="○"/>
              <a:defRPr sz="1600"/>
            </a:lvl5pPr>
            <a:lvl6pPr marL="3684155" lvl="5" indent="-409351" rtl="0">
              <a:spcBef>
                <a:spcPts val="2150"/>
              </a:spcBef>
              <a:spcAft>
                <a:spcPts val="0"/>
              </a:spcAft>
              <a:buSzPts val="1200"/>
              <a:buChar char="■"/>
              <a:defRPr sz="1600"/>
            </a:lvl6pPr>
            <a:lvl7pPr marL="4298185" lvl="6" indent="-409351" rtl="0">
              <a:spcBef>
                <a:spcPts val="2150"/>
              </a:spcBef>
              <a:spcAft>
                <a:spcPts val="0"/>
              </a:spcAft>
              <a:buSzPts val="1200"/>
              <a:buChar char="●"/>
              <a:defRPr sz="1600"/>
            </a:lvl7pPr>
            <a:lvl8pPr marL="4912207" lvl="7" indent="-409351" rtl="0">
              <a:spcBef>
                <a:spcPts val="2150"/>
              </a:spcBef>
              <a:spcAft>
                <a:spcPts val="0"/>
              </a:spcAft>
              <a:buSzPts val="1200"/>
              <a:buChar char="○"/>
              <a:defRPr sz="1600"/>
            </a:lvl8pPr>
            <a:lvl9pPr marL="5526232" lvl="8" indent="-409351" rtl="0">
              <a:spcBef>
                <a:spcPts val="2150"/>
              </a:spcBef>
              <a:spcAft>
                <a:spcPts val="2150"/>
              </a:spcAft>
              <a:buSzPts val="1200"/>
              <a:buChar char="■"/>
              <a:defRPr sz="1600"/>
            </a:lvl9pPr>
          </a:lstStyle>
          <a:p>
            <a:endParaRPr/>
          </a:p>
        </p:txBody>
      </p:sp>
      <p:sp>
        <p:nvSpPr>
          <p:cNvPr id="1345" name="Google Shape;1345;p21"/>
          <p:cNvSpPr txBox="1">
            <a:spLocks noGrp="1"/>
          </p:cNvSpPr>
          <p:nvPr>
            <p:ph type="subTitle" idx="4"/>
          </p:nvPr>
        </p:nvSpPr>
        <p:spPr>
          <a:xfrm>
            <a:off x="5272090" y="2871671"/>
            <a:ext cx="1800225" cy="633600"/>
          </a:xfrm>
          <a:prstGeom prst="rect">
            <a:avLst/>
          </a:prstGeom>
          <a:solidFill>
            <a:schemeClr val="accent2"/>
          </a:solidFill>
          <a:ln>
            <a:noFill/>
          </a:ln>
        </p:spPr>
        <p:txBody>
          <a:bodyPr spcFirstLastPara="1" wrap="square" lIns="122783" tIns="122783" rIns="122783" bIns="122783" anchor="ctr" anchorCtr="0">
            <a:noAutofit/>
          </a:bodyPr>
          <a:lstStyle>
            <a:lvl1pPr lvl="0" algn="ctr" rtl="0">
              <a:lnSpc>
                <a:spcPct val="100000"/>
              </a:lnSpc>
              <a:spcBef>
                <a:spcPts val="0"/>
              </a:spcBef>
              <a:spcAft>
                <a:spcPts val="0"/>
              </a:spcAft>
              <a:buSzPts val="1800"/>
              <a:buNone/>
              <a:defRPr sz="3100" b="1">
                <a:solidFill>
                  <a:schemeClr val="l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2150"/>
              </a:spcBef>
              <a:spcAft>
                <a:spcPts val="0"/>
              </a:spcAft>
              <a:buSzPts val="1400"/>
              <a:buNone/>
              <a:defRPr/>
            </a:lvl3pPr>
            <a:lvl4pPr lvl="3" rtl="0">
              <a:spcBef>
                <a:spcPts val="2150"/>
              </a:spcBef>
              <a:spcAft>
                <a:spcPts val="0"/>
              </a:spcAft>
              <a:buSzPts val="1400"/>
              <a:buNone/>
              <a:defRPr/>
            </a:lvl4pPr>
            <a:lvl5pPr lvl="4" rtl="0">
              <a:spcBef>
                <a:spcPts val="2150"/>
              </a:spcBef>
              <a:spcAft>
                <a:spcPts val="0"/>
              </a:spcAft>
              <a:buSzPts val="1400"/>
              <a:buNone/>
              <a:defRPr/>
            </a:lvl5pPr>
            <a:lvl6pPr lvl="5" rtl="0">
              <a:spcBef>
                <a:spcPts val="2150"/>
              </a:spcBef>
              <a:spcAft>
                <a:spcPts val="0"/>
              </a:spcAft>
              <a:buSzPts val="1400"/>
              <a:buNone/>
              <a:defRPr/>
            </a:lvl6pPr>
            <a:lvl7pPr lvl="6" rtl="0">
              <a:spcBef>
                <a:spcPts val="2150"/>
              </a:spcBef>
              <a:spcAft>
                <a:spcPts val="0"/>
              </a:spcAft>
              <a:buSzPts val="1400"/>
              <a:buNone/>
              <a:defRPr/>
            </a:lvl7pPr>
            <a:lvl8pPr lvl="7" rtl="0">
              <a:spcBef>
                <a:spcPts val="2150"/>
              </a:spcBef>
              <a:spcAft>
                <a:spcPts val="0"/>
              </a:spcAft>
              <a:buSzPts val="1400"/>
              <a:buNone/>
              <a:defRPr/>
            </a:lvl8pPr>
            <a:lvl9pPr lvl="8" rtl="0">
              <a:spcBef>
                <a:spcPts val="2150"/>
              </a:spcBef>
              <a:spcAft>
                <a:spcPts val="2150"/>
              </a:spcAft>
              <a:buSzPts val="1400"/>
              <a:buNone/>
              <a:defRPr/>
            </a:lvl9pPr>
          </a:lstStyle>
          <a:p>
            <a:endParaRPr/>
          </a:p>
        </p:txBody>
      </p:sp>
      <p:grpSp>
        <p:nvGrpSpPr>
          <p:cNvPr id="1346" name="Google Shape;1346;p21"/>
          <p:cNvGrpSpPr/>
          <p:nvPr/>
        </p:nvGrpSpPr>
        <p:grpSpPr>
          <a:xfrm>
            <a:off x="10733876" y="5630970"/>
            <a:ext cx="1124418" cy="1183027"/>
            <a:chOff x="2293493" y="3811393"/>
            <a:chExt cx="832902" cy="887270"/>
          </a:xfrm>
        </p:grpSpPr>
        <p:sp>
          <p:nvSpPr>
            <p:cNvPr id="1347" name="Google Shape;1347;p21"/>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8" name="Google Shape;1348;p21"/>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49" name="Google Shape;1349;p21"/>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0" name="Google Shape;1350;p21"/>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1" name="Google Shape;1351;p21"/>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2" name="Google Shape;1352;p21"/>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3" name="Google Shape;1353;p21"/>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354" name="Google Shape;1354;p21"/>
          <p:cNvGrpSpPr/>
          <p:nvPr/>
        </p:nvGrpSpPr>
        <p:grpSpPr>
          <a:xfrm flipH="1">
            <a:off x="41983" y="5054311"/>
            <a:ext cx="1543598" cy="1686181"/>
            <a:chOff x="6758394" y="3187198"/>
            <a:chExt cx="1143406" cy="1264636"/>
          </a:xfrm>
        </p:grpSpPr>
        <p:sp>
          <p:nvSpPr>
            <p:cNvPr id="1355" name="Google Shape;1355;p21"/>
            <p:cNvSpPr/>
            <p:nvPr/>
          </p:nvSpPr>
          <p:spPr>
            <a:xfrm>
              <a:off x="6758394" y="3187198"/>
              <a:ext cx="1143406" cy="1131570"/>
            </a:xfrm>
            <a:custGeom>
              <a:avLst/>
              <a:gdLst/>
              <a:ahLst/>
              <a:cxnLst/>
              <a:rect l="l" t="t" r="r" b="b"/>
              <a:pathLst>
                <a:path w="43180" h="42733" extrusionOk="0">
                  <a:moveTo>
                    <a:pt x="7315" y="1"/>
                  </a:moveTo>
                  <a:lnTo>
                    <a:pt x="0" y="41411"/>
                  </a:lnTo>
                  <a:lnTo>
                    <a:pt x="7433" y="42732"/>
                  </a:lnTo>
                  <a:cubicBezTo>
                    <a:pt x="14087" y="28079"/>
                    <a:pt x="27135" y="16518"/>
                    <a:pt x="42330" y="11209"/>
                  </a:cubicBezTo>
                  <a:lnTo>
                    <a:pt x="43180" y="6348"/>
                  </a:lnTo>
                  <a:lnTo>
                    <a:pt x="39239" y="5640"/>
                  </a:lnTo>
                  <a:lnTo>
                    <a:pt x="38909" y="7599"/>
                  </a:lnTo>
                  <a:cubicBezTo>
                    <a:pt x="39967" y="8436"/>
                    <a:pt x="39336" y="10078"/>
                    <a:pt x="38094" y="10078"/>
                  </a:cubicBezTo>
                  <a:cubicBezTo>
                    <a:pt x="38007" y="10078"/>
                    <a:pt x="37916" y="10070"/>
                    <a:pt x="37824" y="10053"/>
                  </a:cubicBezTo>
                  <a:cubicBezTo>
                    <a:pt x="36408" y="9817"/>
                    <a:pt x="36266" y="7811"/>
                    <a:pt x="37658" y="7386"/>
                  </a:cubicBezTo>
                  <a:lnTo>
                    <a:pt x="37989" y="5428"/>
                  </a:lnTo>
                  <a:lnTo>
                    <a:pt x="34803" y="4862"/>
                  </a:lnTo>
                  <a:lnTo>
                    <a:pt x="34449" y="6820"/>
                  </a:lnTo>
                  <a:cubicBezTo>
                    <a:pt x="35514" y="7641"/>
                    <a:pt x="34869" y="9295"/>
                    <a:pt x="33612" y="9295"/>
                  </a:cubicBezTo>
                  <a:cubicBezTo>
                    <a:pt x="33532" y="9295"/>
                    <a:pt x="33449" y="9288"/>
                    <a:pt x="33364" y="9274"/>
                  </a:cubicBezTo>
                  <a:cubicBezTo>
                    <a:pt x="31948" y="9014"/>
                    <a:pt x="31807" y="7032"/>
                    <a:pt x="33199" y="6608"/>
                  </a:cubicBezTo>
                  <a:lnTo>
                    <a:pt x="33553" y="4626"/>
                  </a:lnTo>
                  <a:lnTo>
                    <a:pt x="30344" y="4059"/>
                  </a:lnTo>
                  <a:lnTo>
                    <a:pt x="29990" y="6041"/>
                  </a:lnTo>
                  <a:cubicBezTo>
                    <a:pt x="31070" y="6857"/>
                    <a:pt x="30420" y="8497"/>
                    <a:pt x="29175" y="8497"/>
                  </a:cubicBezTo>
                  <a:cubicBezTo>
                    <a:pt x="29088" y="8497"/>
                    <a:pt x="28998" y="8489"/>
                    <a:pt x="28905" y="8472"/>
                  </a:cubicBezTo>
                  <a:cubicBezTo>
                    <a:pt x="27489" y="8236"/>
                    <a:pt x="27371" y="6254"/>
                    <a:pt x="28739" y="5805"/>
                  </a:cubicBezTo>
                  <a:lnTo>
                    <a:pt x="29093" y="3847"/>
                  </a:lnTo>
                  <a:lnTo>
                    <a:pt x="25884" y="3281"/>
                  </a:lnTo>
                  <a:lnTo>
                    <a:pt x="25530" y="5239"/>
                  </a:lnTo>
                  <a:cubicBezTo>
                    <a:pt x="26612" y="6056"/>
                    <a:pt x="25980" y="7718"/>
                    <a:pt x="24736" y="7718"/>
                  </a:cubicBezTo>
                  <a:cubicBezTo>
                    <a:pt x="24650" y="7718"/>
                    <a:pt x="24561" y="7710"/>
                    <a:pt x="24469" y="7693"/>
                  </a:cubicBezTo>
                  <a:cubicBezTo>
                    <a:pt x="23029" y="7434"/>
                    <a:pt x="22911" y="5452"/>
                    <a:pt x="24280" y="5027"/>
                  </a:cubicBezTo>
                  <a:lnTo>
                    <a:pt x="24634" y="3045"/>
                  </a:lnTo>
                  <a:lnTo>
                    <a:pt x="21425" y="2478"/>
                  </a:lnTo>
                  <a:lnTo>
                    <a:pt x="21095" y="4460"/>
                  </a:lnTo>
                  <a:cubicBezTo>
                    <a:pt x="22159" y="5281"/>
                    <a:pt x="21514" y="6935"/>
                    <a:pt x="20258" y="6935"/>
                  </a:cubicBezTo>
                  <a:cubicBezTo>
                    <a:pt x="20177" y="6935"/>
                    <a:pt x="20094" y="6929"/>
                    <a:pt x="20009" y="6914"/>
                  </a:cubicBezTo>
                  <a:cubicBezTo>
                    <a:pt x="18593" y="6655"/>
                    <a:pt x="18452" y="4673"/>
                    <a:pt x="19844" y="4225"/>
                  </a:cubicBezTo>
                  <a:lnTo>
                    <a:pt x="20174" y="2266"/>
                  </a:lnTo>
                  <a:lnTo>
                    <a:pt x="16989" y="1700"/>
                  </a:lnTo>
                  <a:lnTo>
                    <a:pt x="16611" y="3682"/>
                  </a:lnTo>
                  <a:cubicBezTo>
                    <a:pt x="17670" y="4498"/>
                    <a:pt x="17039" y="6137"/>
                    <a:pt x="15797" y="6137"/>
                  </a:cubicBezTo>
                  <a:cubicBezTo>
                    <a:pt x="15709" y="6137"/>
                    <a:pt x="15619" y="6129"/>
                    <a:pt x="15526" y="6112"/>
                  </a:cubicBezTo>
                  <a:cubicBezTo>
                    <a:pt x="14110" y="5876"/>
                    <a:pt x="13969" y="3894"/>
                    <a:pt x="15361" y="3446"/>
                  </a:cubicBezTo>
                  <a:lnTo>
                    <a:pt x="15715" y="1487"/>
                  </a:lnTo>
                  <a:lnTo>
                    <a:pt x="12506" y="921"/>
                  </a:lnTo>
                  <a:lnTo>
                    <a:pt x="12152" y="2880"/>
                  </a:lnTo>
                  <a:cubicBezTo>
                    <a:pt x="13233" y="3696"/>
                    <a:pt x="12581" y="5358"/>
                    <a:pt x="11334" y="5358"/>
                  </a:cubicBezTo>
                  <a:cubicBezTo>
                    <a:pt x="11248" y="5358"/>
                    <a:pt x="11158" y="5350"/>
                    <a:pt x="11067" y="5334"/>
                  </a:cubicBezTo>
                  <a:cubicBezTo>
                    <a:pt x="9651" y="5074"/>
                    <a:pt x="9533" y="3092"/>
                    <a:pt x="10901" y="2667"/>
                  </a:cubicBezTo>
                  <a:lnTo>
                    <a:pt x="11255" y="685"/>
                  </a:lnTo>
                  <a:lnTo>
                    <a:pt x="7315"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6" name="Google Shape;1356;p21"/>
            <p:cNvSpPr/>
            <p:nvPr/>
          </p:nvSpPr>
          <p:spPr>
            <a:xfrm>
              <a:off x="6955196" y="3483990"/>
              <a:ext cx="924126" cy="967844"/>
            </a:xfrm>
            <a:custGeom>
              <a:avLst/>
              <a:gdLst/>
              <a:ahLst/>
              <a:cxnLst/>
              <a:rect l="l" t="t" r="r" b="b"/>
              <a:pathLst>
                <a:path w="34899" h="36550" extrusionOk="0">
                  <a:moveTo>
                    <a:pt x="34898" y="1"/>
                  </a:moveTo>
                  <a:lnTo>
                    <a:pt x="34898" y="1"/>
                  </a:lnTo>
                  <a:cubicBezTo>
                    <a:pt x="19703" y="5310"/>
                    <a:pt x="6655" y="16871"/>
                    <a:pt x="1" y="31524"/>
                  </a:cubicBezTo>
                  <a:lnTo>
                    <a:pt x="28433" y="36550"/>
                  </a:lnTo>
                  <a:lnTo>
                    <a:pt x="34898" y="1"/>
                  </a:lnTo>
                  <a:close/>
                </a:path>
              </a:pathLst>
            </a:custGeom>
            <a:solidFill>
              <a:srgbClr val="F4F9F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7" name="Google Shape;1357;p21"/>
            <p:cNvSpPr/>
            <p:nvPr/>
          </p:nvSpPr>
          <p:spPr>
            <a:xfrm>
              <a:off x="6974579" y="3510868"/>
              <a:ext cx="791646" cy="163090"/>
            </a:xfrm>
            <a:custGeom>
              <a:avLst/>
              <a:gdLst/>
              <a:ahLst/>
              <a:cxnLst/>
              <a:rect l="l" t="t" r="r" b="b"/>
              <a:pathLst>
                <a:path w="29896" h="6159" extrusionOk="0">
                  <a:moveTo>
                    <a:pt x="166" y="0"/>
                  </a:moveTo>
                  <a:lnTo>
                    <a:pt x="0" y="897"/>
                  </a:lnTo>
                  <a:lnTo>
                    <a:pt x="29754" y="6159"/>
                  </a:lnTo>
                  <a:lnTo>
                    <a:pt x="29896" y="5239"/>
                  </a:lnTo>
                  <a:lnTo>
                    <a:pt x="16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8" name="Google Shape;1358;p21"/>
            <p:cNvSpPr/>
            <p:nvPr/>
          </p:nvSpPr>
          <p:spPr>
            <a:xfrm>
              <a:off x="6948946" y="3650816"/>
              <a:ext cx="791673" cy="163117"/>
            </a:xfrm>
            <a:custGeom>
              <a:avLst/>
              <a:gdLst/>
              <a:ahLst/>
              <a:cxnLst/>
              <a:rect l="l" t="t" r="r" b="b"/>
              <a:pathLst>
                <a:path w="29897" h="6160" extrusionOk="0">
                  <a:moveTo>
                    <a:pt x="166" y="1"/>
                  </a:moveTo>
                  <a:lnTo>
                    <a:pt x="1" y="897"/>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59" name="Google Shape;1359;p21"/>
            <p:cNvSpPr/>
            <p:nvPr/>
          </p:nvSpPr>
          <p:spPr>
            <a:xfrm>
              <a:off x="6924584" y="3791401"/>
              <a:ext cx="791646" cy="163117"/>
            </a:xfrm>
            <a:custGeom>
              <a:avLst/>
              <a:gdLst/>
              <a:ahLst/>
              <a:cxnLst/>
              <a:rect l="l" t="t" r="r" b="b"/>
              <a:pathLst>
                <a:path w="29896" h="6160" extrusionOk="0">
                  <a:moveTo>
                    <a:pt x="166" y="1"/>
                  </a:moveTo>
                  <a:lnTo>
                    <a:pt x="1" y="921"/>
                  </a:lnTo>
                  <a:lnTo>
                    <a:pt x="29731"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0" name="Google Shape;1360;p21"/>
            <p:cNvSpPr/>
            <p:nvPr/>
          </p:nvSpPr>
          <p:spPr>
            <a:xfrm>
              <a:off x="6899587" y="3931985"/>
              <a:ext cx="791673" cy="163090"/>
            </a:xfrm>
            <a:custGeom>
              <a:avLst/>
              <a:gdLst/>
              <a:ahLst/>
              <a:cxnLst/>
              <a:rect l="l" t="t" r="r" b="b"/>
              <a:pathLst>
                <a:path w="29897" h="6159" extrusionOk="0">
                  <a:moveTo>
                    <a:pt x="166" y="1"/>
                  </a:moveTo>
                  <a:lnTo>
                    <a:pt x="1" y="921"/>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1" name="Google Shape;1361;p21"/>
            <p:cNvSpPr/>
            <p:nvPr/>
          </p:nvSpPr>
          <p:spPr>
            <a:xfrm>
              <a:off x="6874616" y="4073205"/>
              <a:ext cx="792255" cy="162455"/>
            </a:xfrm>
            <a:custGeom>
              <a:avLst/>
              <a:gdLst/>
              <a:ahLst/>
              <a:cxnLst/>
              <a:rect l="l" t="t" r="r" b="b"/>
              <a:pathLst>
                <a:path w="29919" h="6135" extrusionOk="0">
                  <a:moveTo>
                    <a:pt x="165" y="0"/>
                  </a:moveTo>
                  <a:lnTo>
                    <a:pt x="0" y="897"/>
                  </a:lnTo>
                  <a:lnTo>
                    <a:pt x="29754" y="6135"/>
                  </a:lnTo>
                  <a:lnTo>
                    <a:pt x="29919" y="5238"/>
                  </a:lnTo>
                  <a:lnTo>
                    <a:pt x="165"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362" name="Google Shape;1362;p21"/>
          <p:cNvGrpSpPr/>
          <p:nvPr/>
        </p:nvGrpSpPr>
        <p:grpSpPr>
          <a:xfrm>
            <a:off x="10086643" y="5109983"/>
            <a:ext cx="993688" cy="1768659"/>
            <a:chOff x="1672423" y="3253452"/>
            <a:chExt cx="736065" cy="1326494"/>
          </a:xfrm>
        </p:grpSpPr>
        <p:sp>
          <p:nvSpPr>
            <p:cNvPr id="1363" name="Google Shape;1363;p21"/>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4" name="Google Shape;1364;p21"/>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5" name="Google Shape;1365;p21"/>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6" name="Google Shape;1366;p21"/>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7" name="Google Shape;1367;p21"/>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8" name="Google Shape;1368;p21"/>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69" name="Google Shape;1369;p21"/>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0" name="Google Shape;1370;p21"/>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1" name="Google Shape;1371;p21"/>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372" name="Google Shape;1372;p21"/>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1373" name="Google Shape;1373;p21"/>
          <p:cNvGrpSpPr/>
          <p:nvPr/>
        </p:nvGrpSpPr>
        <p:grpSpPr>
          <a:xfrm rot="-298095" flipH="1">
            <a:off x="1463750" y="6068673"/>
            <a:ext cx="645301" cy="547477"/>
            <a:chOff x="5263209" y="4056946"/>
            <a:chExt cx="478022" cy="410626"/>
          </a:xfrm>
        </p:grpSpPr>
        <p:sp>
          <p:nvSpPr>
            <p:cNvPr id="1374" name="Google Shape;1374;p21"/>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5" name="Google Shape;1375;p21"/>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6" name="Google Shape;1376;p21"/>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7" name="Google Shape;1377;p21"/>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8" name="Google Shape;1378;p21"/>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79" name="Google Shape;1379;p21"/>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80" name="Google Shape;1380;p21"/>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81" name="Google Shape;1381;p21"/>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82" name="Google Shape;1382;p21"/>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383" name="Google Shape;1383;p21"/>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3599807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38"/>
        <p:cNvGrpSpPr/>
        <p:nvPr/>
      </p:nvGrpSpPr>
      <p:grpSpPr>
        <a:xfrm>
          <a:off x="0" y="0"/>
          <a:ext cx="0" cy="0"/>
          <a:chOff x="0" y="0"/>
          <a:chExt cx="0" cy="0"/>
        </a:xfrm>
      </p:grpSpPr>
      <p:grpSp>
        <p:nvGrpSpPr>
          <p:cNvPr id="1439" name="Google Shape;1439;p23"/>
          <p:cNvGrpSpPr/>
          <p:nvPr/>
        </p:nvGrpSpPr>
        <p:grpSpPr>
          <a:xfrm>
            <a:off x="-591501" y="-1382400"/>
            <a:ext cx="13167536" cy="9447064"/>
            <a:chOff x="-438149" y="-1036800"/>
            <a:chExt cx="9753730" cy="7085298"/>
          </a:xfrm>
        </p:grpSpPr>
        <p:sp>
          <p:nvSpPr>
            <p:cNvPr id="1440" name="Google Shape;1440;p2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1" name="Google Shape;1441;p2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2" name="Google Shape;1442;p2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3" name="Google Shape;1443;p2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4" name="Google Shape;1444;p2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5" name="Google Shape;1445;p2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6" name="Google Shape;1446;p2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7" name="Google Shape;1447;p2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8" name="Google Shape;1448;p2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49" name="Google Shape;1449;p2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0" name="Google Shape;1450;p2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1" name="Google Shape;1451;p2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2" name="Google Shape;1452;p2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3" name="Google Shape;1453;p2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4" name="Google Shape;1454;p2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5" name="Google Shape;1455;p2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6" name="Google Shape;1456;p2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7" name="Google Shape;1457;p2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8" name="Google Shape;1458;p2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59" name="Google Shape;1459;p2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0" name="Google Shape;1460;p2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1" name="Google Shape;1461;p2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2" name="Google Shape;1462;p2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3" name="Google Shape;1463;p2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464" name="Google Shape;1464;p23"/>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465" name="Google Shape;1465;p23"/>
          <p:cNvSpPr txBox="1">
            <a:spLocks noGrp="1"/>
          </p:cNvSpPr>
          <p:nvPr>
            <p:ph type="subTitle" idx="1"/>
          </p:nvPr>
        </p:nvSpPr>
        <p:spPr>
          <a:xfrm>
            <a:off x="2895832" y="2828367"/>
            <a:ext cx="2839050" cy="763600"/>
          </a:xfrm>
          <a:prstGeom prst="rect">
            <a:avLst/>
          </a:prstGeom>
        </p:spPr>
        <p:txBody>
          <a:bodyPr spcFirstLastPara="1" wrap="square" lIns="122783" tIns="122783" rIns="122783" bIns="122783" anchor="t" anchorCtr="0">
            <a:noAutofit/>
          </a:bodyPr>
          <a:lstStyle>
            <a:lvl1pPr lvl="0" algn="ctr" rtl="0">
              <a:lnSpc>
                <a:spcPct val="100000"/>
              </a:lnSpc>
              <a:spcBef>
                <a:spcPts val="0"/>
              </a:spcBef>
              <a:spcAft>
                <a:spcPts val="0"/>
              </a:spcAft>
              <a:buNone/>
              <a:defRPr sz="1900"/>
            </a:lvl1pPr>
            <a:lvl2pPr lvl="1" algn="ctr" rtl="0">
              <a:lnSpc>
                <a:spcPct val="100000"/>
              </a:lnSpc>
              <a:spcBef>
                <a:spcPts val="2150"/>
              </a:spcBef>
              <a:spcAft>
                <a:spcPts val="0"/>
              </a:spcAft>
              <a:buNone/>
              <a:defRPr sz="1900"/>
            </a:lvl2pPr>
            <a:lvl3pPr lvl="2" algn="ctr" rtl="0">
              <a:lnSpc>
                <a:spcPct val="100000"/>
              </a:lnSpc>
              <a:spcBef>
                <a:spcPts val="2150"/>
              </a:spcBef>
              <a:spcAft>
                <a:spcPts val="0"/>
              </a:spcAft>
              <a:buNone/>
              <a:defRPr sz="1900"/>
            </a:lvl3pPr>
            <a:lvl4pPr lvl="3" algn="ctr" rtl="0">
              <a:lnSpc>
                <a:spcPct val="100000"/>
              </a:lnSpc>
              <a:spcBef>
                <a:spcPts val="2150"/>
              </a:spcBef>
              <a:spcAft>
                <a:spcPts val="0"/>
              </a:spcAft>
              <a:buNone/>
              <a:defRPr sz="1900"/>
            </a:lvl4pPr>
            <a:lvl5pPr lvl="4" algn="ctr" rtl="0">
              <a:lnSpc>
                <a:spcPct val="100000"/>
              </a:lnSpc>
              <a:spcBef>
                <a:spcPts val="2150"/>
              </a:spcBef>
              <a:spcAft>
                <a:spcPts val="0"/>
              </a:spcAft>
              <a:buNone/>
              <a:defRPr sz="1900"/>
            </a:lvl5pPr>
            <a:lvl6pPr lvl="5" algn="ctr" rtl="0">
              <a:lnSpc>
                <a:spcPct val="100000"/>
              </a:lnSpc>
              <a:spcBef>
                <a:spcPts val="2150"/>
              </a:spcBef>
              <a:spcAft>
                <a:spcPts val="0"/>
              </a:spcAft>
              <a:buNone/>
              <a:defRPr sz="1900"/>
            </a:lvl6pPr>
            <a:lvl7pPr lvl="6" algn="ctr" rtl="0">
              <a:lnSpc>
                <a:spcPct val="100000"/>
              </a:lnSpc>
              <a:spcBef>
                <a:spcPts val="2150"/>
              </a:spcBef>
              <a:spcAft>
                <a:spcPts val="0"/>
              </a:spcAft>
              <a:buNone/>
              <a:defRPr sz="1900"/>
            </a:lvl7pPr>
            <a:lvl8pPr lvl="7" algn="ctr" rtl="0">
              <a:lnSpc>
                <a:spcPct val="100000"/>
              </a:lnSpc>
              <a:spcBef>
                <a:spcPts val="2150"/>
              </a:spcBef>
              <a:spcAft>
                <a:spcPts val="0"/>
              </a:spcAft>
              <a:buNone/>
              <a:defRPr sz="1900"/>
            </a:lvl8pPr>
            <a:lvl9pPr lvl="8" algn="ctr" rtl="0">
              <a:lnSpc>
                <a:spcPct val="100000"/>
              </a:lnSpc>
              <a:spcBef>
                <a:spcPts val="2150"/>
              </a:spcBef>
              <a:spcAft>
                <a:spcPts val="2150"/>
              </a:spcAft>
              <a:buNone/>
              <a:defRPr sz="1900"/>
            </a:lvl9pPr>
          </a:lstStyle>
          <a:p>
            <a:endParaRPr/>
          </a:p>
        </p:txBody>
      </p:sp>
      <p:sp>
        <p:nvSpPr>
          <p:cNvPr id="1466" name="Google Shape;1466;p23"/>
          <p:cNvSpPr txBox="1">
            <a:spLocks noGrp="1"/>
          </p:cNvSpPr>
          <p:nvPr>
            <p:ph type="subTitle" idx="2"/>
          </p:nvPr>
        </p:nvSpPr>
        <p:spPr>
          <a:xfrm>
            <a:off x="6609518" y="4810667"/>
            <a:ext cx="2839050" cy="763600"/>
          </a:xfrm>
          <a:prstGeom prst="rect">
            <a:avLst/>
          </a:prstGeom>
        </p:spPr>
        <p:txBody>
          <a:bodyPr spcFirstLastPara="1" wrap="square" lIns="122783" tIns="122783" rIns="122783" bIns="122783" anchor="t" anchorCtr="0">
            <a:noAutofit/>
          </a:bodyPr>
          <a:lstStyle>
            <a:lvl1pPr lvl="0" algn="ctr" rtl="0">
              <a:lnSpc>
                <a:spcPct val="100000"/>
              </a:lnSpc>
              <a:spcBef>
                <a:spcPts val="0"/>
              </a:spcBef>
              <a:spcAft>
                <a:spcPts val="0"/>
              </a:spcAft>
              <a:buNone/>
              <a:defRPr sz="1900"/>
            </a:lvl1pPr>
            <a:lvl2pPr lvl="1" algn="ctr" rtl="0">
              <a:lnSpc>
                <a:spcPct val="100000"/>
              </a:lnSpc>
              <a:spcBef>
                <a:spcPts val="2150"/>
              </a:spcBef>
              <a:spcAft>
                <a:spcPts val="0"/>
              </a:spcAft>
              <a:buNone/>
              <a:defRPr sz="1900"/>
            </a:lvl2pPr>
            <a:lvl3pPr lvl="2" algn="ctr" rtl="0">
              <a:lnSpc>
                <a:spcPct val="100000"/>
              </a:lnSpc>
              <a:spcBef>
                <a:spcPts val="2150"/>
              </a:spcBef>
              <a:spcAft>
                <a:spcPts val="0"/>
              </a:spcAft>
              <a:buNone/>
              <a:defRPr sz="1900"/>
            </a:lvl3pPr>
            <a:lvl4pPr lvl="3" algn="ctr" rtl="0">
              <a:lnSpc>
                <a:spcPct val="100000"/>
              </a:lnSpc>
              <a:spcBef>
                <a:spcPts val="2150"/>
              </a:spcBef>
              <a:spcAft>
                <a:spcPts val="0"/>
              </a:spcAft>
              <a:buNone/>
              <a:defRPr sz="1900"/>
            </a:lvl4pPr>
            <a:lvl5pPr lvl="4" algn="ctr" rtl="0">
              <a:lnSpc>
                <a:spcPct val="100000"/>
              </a:lnSpc>
              <a:spcBef>
                <a:spcPts val="2150"/>
              </a:spcBef>
              <a:spcAft>
                <a:spcPts val="0"/>
              </a:spcAft>
              <a:buNone/>
              <a:defRPr sz="1900"/>
            </a:lvl5pPr>
            <a:lvl6pPr lvl="5" algn="ctr" rtl="0">
              <a:lnSpc>
                <a:spcPct val="100000"/>
              </a:lnSpc>
              <a:spcBef>
                <a:spcPts val="2150"/>
              </a:spcBef>
              <a:spcAft>
                <a:spcPts val="0"/>
              </a:spcAft>
              <a:buNone/>
              <a:defRPr sz="1900"/>
            </a:lvl6pPr>
            <a:lvl7pPr lvl="6" algn="ctr" rtl="0">
              <a:lnSpc>
                <a:spcPct val="100000"/>
              </a:lnSpc>
              <a:spcBef>
                <a:spcPts val="2150"/>
              </a:spcBef>
              <a:spcAft>
                <a:spcPts val="0"/>
              </a:spcAft>
              <a:buNone/>
              <a:defRPr sz="1900"/>
            </a:lvl7pPr>
            <a:lvl8pPr lvl="7" algn="ctr" rtl="0">
              <a:lnSpc>
                <a:spcPct val="100000"/>
              </a:lnSpc>
              <a:spcBef>
                <a:spcPts val="2150"/>
              </a:spcBef>
              <a:spcAft>
                <a:spcPts val="0"/>
              </a:spcAft>
              <a:buNone/>
              <a:defRPr sz="1900"/>
            </a:lvl8pPr>
            <a:lvl9pPr lvl="8" algn="ctr" rtl="0">
              <a:lnSpc>
                <a:spcPct val="100000"/>
              </a:lnSpc>
              <a:spcBef>
                <a:spcPts val="2150"/>
              </a:spcBef>
              <a:spcAft>
                <a:spcPts val="2150"/>
              </a:spcAft>
              <a:buNone/>
              <a:defRPr sz="1900"/>
            </a:lvl9pPr>
          </a:lstStyle>
          <a:p>
            <a:endParaRPr/>
          </a:p>
        </p:txBody>
      </p:sp>
      <p:sp>
        <p:nvSpPr>
          <p:cNvPr id="1467" name="Google Shape;1467;p23"/>
          <p:cNvSpPr txBox="1">
            <a:spLocks noGrp="1"/>
          </p:cNvSpPr>
          <p:nvPr>
            <p:ph type="subTitle" idx="3"/>
          </p:nvPr>
        </p:nvSpPr>
        <p:spPr>
          <a:xfrm>
            <a:off x="6609518" y="2828367"/>
            <a:ext cx="2839050" cy="763600"/>
          </a:xfrm>
          <a:prstGeom prst="rect">
            <a:avLst/>
          </a:prstGeom>
        </p:spPr>
        <p:txBody>
          <a:bodyPr spcFirstLastPara="1" wrap="square" lIns="122783" tIns="122783" rIns="122783" bIns="122783" anchor="t" anchorCtr="0">
            <a:noAutofit/>
          </a:bodyPr>
          <a:lstStyle>
            <a:lvl1pPr lvl="0" algn="ctr" rtl="0">
              <a:lnSpc>
                <a:spcPct val="100000"/>
              </a:lnSpc>
              <a:spcBef>
                <a:spcPts val="0"/>
              </a:spcBef>
              <a:spcAft>
                <a:spcPts val="0"/>
              </a:spcAft>
              <a:buNone/>
              <a:defRPr sz="1900"/>
            </a:lvl1pPr>
            <a:lvl2pPr lvl="1" algn="ctr" rtl="0">
              <a:lnSpc>
                <a:spcPct val="100000"/>
              </a:lnSpc>
              <a:spcBef>
                <a:spcPts val="2150"/>
              </a:spcBef>
              <a:spcAft>
                <a:spcPts val="0"/>
              </a:spcAft>
              <a:buNone/>
              <a:defRPr sz="1900"/>
            </a:lvl2pPr>
            <a:lvl3pPr lvl="2" algn="ctr" rtl="0">
              <a:lnSpc>
                <a:spcPct val="100000"/>
              </a:lnSpc>
              <a:spcBef>
                <a:spcPts val="2150"/>
              </a:spcBef>
              <a:spcAft>
                <a:spcPts val="0"/>
              </a:spcAft>
              <a:buNone/>
              <a:defRPr sz="1900"/>
            </a:lvl3pPr>
            <a:lvl4pPr lvl="3" algn="ctr" rtl="0">
              <a:lnSpc>
                <a:spcPct val="100000"/>
              </a:lnSpc>
              <a:spcBef>
                <a:spcPts val="2150"/>
              </a:spcBef>
              <a:spcAft>
                <a:spcPts val="0"/>
              </a:spcAft>
              <a:buNone/>
              <a:defRPr sz="1900"/>
            </a:lvl4pPr>
            <a:lvl5pPr lvl="4" algn="ctr" rtl="0">
              <a:lnSpc>
                <a:spcPct val="100000"/>
              </a:lnSpc>
              <a:spcBef>
                <a:spcPts val="2150"/>
              </a:spcBef>
              <a:spcAft>
                <a:spcPts val="0"/>
              </a:spcAft>
              <a:buNone/>
              <a:defRPr sz="1900"/>
            </a:lvl5pPr>
            <a:lvl6pPr lvl="5" algn="ctr" rtl="0">
              <a:lnSpc>
                <a:spcPct val="100000"/>
              </a:lnSpc>
              <a:spcBef>
                <a:spcPts val="2150"/>
              </a:spcBef>
              <a:spcAft>
                <a:spcPts val="0"/>
              </a:spcAft>
              <a:buNone/>
              <a:defRPr sz="1900"/>
            </a:lvl6pPr>
            <a:lvl7pPr lvl="6" algn="ctr" rtl="0">
              <a:lnSpc>
                <a:spcPct val="100000"/>
              </a:lnSpc>
              <a:spcBef>
                <a:spcPts val="2150"/>
              </a:spcBef>
              <a:spcAft>
                <a:spcPts val="0"/>
              </a:spcAft>
              <a:buNone/>
              <a:defRPr sz="1900"/>
            </a:lvl7pPr>
            <a:lvl8pPr lvl="7" algn="ctr" rtl="0">
              <a:lnSpc>
                <a:spcPct val="100000"/>
              </a:lnSpc>
              <a:spcBef>
                <a:spcPts val="2150"/>
              </a:spcBef>
              <a:spcAft>
                <a:spcPts val="0"/>
              </a:spcAft>
              <a:buNone/>
              <a:defRPr sz="1900"/>
            </a:lvl8pPr>
            <a:lvl9pPr lvl="8" algn="ctr" rtl="0">
              <a:lnSpc>
                <a:spcPct val="100000"/>
              </a:lnSpc>
              <a:spcBef>
                <a:spcPts val="2150"/>
              </a:spcBef>
              <a:spcAft>
                <a:spcPts val="2150"/>
              </a:spcAft>
              <a:buNone/>
              <a:defRPr sz="1900"/>
            </a:lvl9pPr>
          </a:lstStyle>
          <a:p>
            <a:endParaRPr/>
          </a:p>
        </p:txBody>
      </p:sp>
      <p:sp>
        <p:nvSpPr>
          <p:cNvPr id="1468" name="Google Shape;1468;p23"/>
          <p:cNvSpPr txBox="1">
            <a:spLocks noGrp="1"/>
          </p:cNvSpPr>
          <p:nvPr>
            <p:ph type="subTitle" idx="4"/>
          </p:nvPr>
        </p:nvSpPr>
        <p:spPr>
          <a:xfrm>
            <a:off x="2895832" y="4810667"/>
            <a:ext cx="2839050" cy="763600"/>
          </a:xfrm>
          <a:prstGeom prst="rect">
            <a:avLst/>
          </a:prstGeom>
        </p:spPr>
        <p:txBody>
          <a:bodyPr spcFirstLastPara="1" wrap="square" lIns="122783" tIns="122783" rIns="122783" bIns="122783" anchor="t" anchorCtr="0">
            <a:noAutofit/>
          </a:bodyPr>
          <a:lstStyle>
            <a:lvl1pPr lvl="0" algn="ctr" rtl="0">
              <a:lnSpc>
                <a:spcPct val="100000"/>
              </a:lnSpc>
              <a:spcBef>
                <a:spcPts val="0"/>
              </a:spcBef>
              <a:spcAft>
                <a:spcPts val="0"/>
              </a:spcAft>
              <a:buNone/>
              <a:defRPr sz="1900"/>
            </a:lvl1pPr>
            <a:lvl2pPr lvl="1" algn="ctr" rtl="0">
              <a:lnSpc>
                <a:spcPct val="100000"/>
              </a:lnSpc>
              <a:spcBef>
                <a:spcPts val="2150"/>
              </a:spcBef>
              <a:spcAft>
                <a:spcPts val="0"/>
              </a:spcAft>
              <a:buNone/>
              <a:defRPr sz="1900"/>
            </a:lvl2pPr>
            <a:lvl3pPr lvl="2" algn="ctr" rtl="0">
              <a:lnSpc>
                <a:spcPct val="100000"/>
              </a:lnSpc>
              <a:spcBef>
                <a:spcPts val="2150"/>
              </a:spcBef>
              <a:spcAft>
                <a:spcPts val="0"/>
              </a:spcAft>
              <a:buNone/>
              <a:defRPr sz="1900"/>
            </a:lvl3pPr>
            <a:lvl4pPr lvl="3" algn="ctr" rtl="0">
              <a:lnSpc>
                <a:spcPct val="100000"/>
              </a:lnSpc>
              <a:spcBef>
                <a:spcPts val="2150"/>
              </a:spcBef>
              <a:spcAft>
                <a:spcPts val="0"/>
              </a:spcAft>
              <a:buNone/>
              <a:defRPr sz="1900"/>
            </a:lvl4pPr>
            <a:lvl5pPr lvl="4" algn="ctr" rtl="0">
              <a:lnSpc>
                <a:spcPct val="100000"/>
              </a:lnSpc>
              <a:spcBef>
                <a:spcPts val="2150"/>
              </a:spcBef>
              <a:spcAft>
                <a:spcPts val="0"/>
              </a:spcAft>
              <a:buNone/>
              <a:defRPr sz="1900"/>
            </a:lvl5pPr>
            <a:lvl6pPr lvl="5" algn="ctr" rtl="0">
              <a:lnSpc>
                <a:spcPct val="100000"/>
              </a:lnSpc>
              <a:spcBef>
                <a:spcPts val="2150"/>
              </a:spcBef>
              <a:spcAft>
                <a:spcPts val="0"/>
              </a:spcAft>
              <a:buNone/>
              <a:defRPr sz="1900"/>
            </a:lvl6pPr>
            <a:lvl7pPr lvl="6" algn="ctr" rtl="0">
              <a:lnSpc>
                <a:spcPct val="100000"/>
              </a:lnSpc>
              <a:spcBef>
                <a:spcPts val="2150"/>
              </a:spcBef>
              <a:spcAft>
                <a:spcPts val="0"/>
              </a:spcAft>
              <a:buNone/>
              <a:defRPr sz="1900"/>
            </a:lvl7pPr>
            <a:lvl8pPr lvl="7" algn="ctr" rtl="0">
              <a:lnSpc>
                <a:spcPct val="100000"/>
              </a:lnSpc>
              <a:spcBef>
                <a:spcPts val="2150"/>
              </a:spcBef>
              <a:spcAft>
                <a:spcPts val="0"/>
              </a:spcAft>
              <a:buNone/>
              <a:defRPr sz="1900"/>
            </a:lvl8pPr>
            <a:lvl9pPr lvl="8" algn="ctr" rtl="0">
              <a:lnSpc>
                <a:spcPct val="100000"/>
              </a:lnSpc>
              <a:spcBef>
                <a:spcPts val="2150"/>
              </a:spcBef>
              <a:spcAft>
                <a:spcPts val="2150"/>
              </a:spcAft>
              <a:buNone/>
              <a:defRPr sz="1900"/>
            </a:lvl9pPr>
          </a:lstStyle>
          <a:p>
            <a:endParaRPr/>
          </a:p>
        </p:txBody>
      </p:sp>
      <p:sp>
        <p:nvSpPr>
          <p:cNvPr id="1469" name="Google Shape;1469;p23"/>
          <p:cNvSpPr txBox="1">
            <a:spLocks noGrp="1"/>
          </p:cNvSpPr>
          <p:nvPr>
            <p:ph type="title"/>
          </p:nvPr>
        </p:nvSpPr>
        <p:spPr>
          <a:xfrm>
            <a:off x="1682944" y="728100"/>
            <a:ext cx="5247990" cy="1007600"/>
          </a:xfrm>
          <a:prstGeom prst="rect">
            <a:avLst/>
          </a:prstGeom>
        </p:spPr>
        <p:txBody>
          <a:bodyPr spcFirstLastPara="1" wrap="square" lIns="122783" tIns="122783" rIns="122783" bIns="122783" anchor="b" anchorCtr="0">
            <a:noAutofit/>
          </a:bodyPr>
          <a:lstStyle>
            <a:lvl1pPr lvl="0" rtl="0">
              <a:spcBef>
                <a:spcPts val="0"/>
              </a:spcBef>
              <a:spcAft>
                <a:spcPts val="0"/>
              </a:spcAft>
              <a:buSzPts val="2400"/>
              <a:buNone/>
              <a:defRPr sz="47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996110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9"/>
        <p:cNvGrpSpPr/>
        <p:nvPr/>
      </p:nvGrpSpPr>
      <p:grpSpPr>
        <a:xfrm>
          <a:off x="0" y="0"/>
          <a:ext cx="0" cy="0"/>
          <a:chOff x="0" y="0"/>
          <a:chExt cx="0" cy="0"/>
        </a:xfrm>
      </p:grpSpPr>
      <p:grpSp>
        <p:nvGrpSpPr>
          <p:cNvPr id="1630" name="Google Shape;1630;p25"/>
          <p:cNvGrpSpPr/>
          <p:nvPr/>
        </p:nvGrpSpPr>
        <p:grpSpPr>
          <a:xfrm>
            <a:off x="-591501" y="-1382400"/>
            <a:ext cx="13167536" cy="9447064"/>
            <a:chOff x="-438149" y="-1036800"/>
            <a:chExt cx="9753730" cy="7085298"/>
          </a:xfrm>
        </p:grpSpPr>
        <p:sp>
          <p:nvSpPr>
            <p:cNvPr id="1631" name="Google Shape;1631;p25"/>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2" name="Google Shape;1632;p25"/>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3" name="Google Shape;1633;p25"/>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4" name="Google Shape;1634;p25"/>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5" name="Google Shape;1635;p25"/>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6" name="Google Shape;1636;p25"/>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7" name="Google Shape;1637;p25"/>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8" name="Google Shape;1638;p25"/>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39" name="Google Shape;1639;p25"/>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0" name="Google Shape;1640;p25"/>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1" name="Google Shape;1641;p25"/>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2" name="Google Shape;1642;p25"/>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3" name="Google Shape;1643;p25"/>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4" name="Google Shape;1644;p25"/>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5" name="Google Shape;1645;p25"/>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6" name="Google Shape;1646;p25"/>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7" name="Google Shape;1647;p25"/>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8" name="Google Shape;1648;p25"/>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49" name="Google Shape;1649;p25"/>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0" name="Google Shape;1650;p25"/>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1" name="Google Shape;1651;p25"/>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2" name="Google Shape;1652;p25"/>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3" name="Google Shape;1653;p25"/>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4" name="Google Shape;1654;p25"/>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655" name="Google Shape;1655;p25"/>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656" name="Google Shape;1656;p25"/>
          <p:cNvGrpSpPr/>
          <p:nvPr/>
        </p:nvGrpSpPr>
        <p:grpSpPr>
          <a:xfrm rot="3667843">
            <a:off x="1054261" y="998114"/>
            <a:ext cx="637345" cy="554330"/>
            <a:chOff x="5263209" y="4056946"/>
            <a:chExt cx="478022" cy="410626"/>
          </a:xfrm>
        </p:grpSpPr>
        <p:sp>
          <p:nvSpPr>
            <p:cNvPr id="1657" name="Google Shape;1657;p25"/>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8" name="Google Shape;1658;p25"/>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59" name="Google Shape;1659;p25"/>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0" name="Google Shape;1660;p25"/>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1" name="Google Shape;1661;p25"/>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2" name="Google Shape;1662;p25"/>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3" name="Google Shape;1663;p25"/>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4" name="Google Shape;1664;p25"/>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5" name="Google Shape;1665;p25"/>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66" name="Google Shape;1666;p25"/>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667" name="Google Shape;1667;p25"/>
          <p:cNvGrpSpPr/>
          <p:nvPr/>
        </p:nvGrpSpPr>
        <p:grpSpPr>
          <a:xfrm rot="6887349">
            <a:off x="10587767" y="5349812"/>
            <a:ext cx="1302352" cy="1090870"/>
            <a:chOff x="8639759" y="1788937"/>
            <a:chExt cx="976717" cy="808014"/>
          </a:xfrm>
        </p:grpSpPr>
        <p:grpSp>
          <p:nvGrpSpPr>
            <p:cNvPr id="1668" name="Google Shape;1668;p25"/>
            <p:cNvGrpSpPr/>
            <p:nvPr/>
          </p:nvGrpSpPr>
          <p:grpSpPr>
            <a:xfrm>
              <a:off x="8639759" y="1788937"/>
              <a:ext cx="976717" cy="808014"/>
              <a:chOff x="7420559" y="2246137"/>
              <a:chExt cx="976717" cy="808014"/>
            </a:xfrm>
          </p:grpSpPr>
          <p:sp>
            <p:nvSpPr>
              <p:cNvPr id="1669" name="Google Shape;1669;p25"/>
              <p:cNvSpPr/>
              <p:nvPr/>
            </p:nvSpPr>
            <p:spPr>
              <a:xfrm>
                <a:off x="7420559" y="2246137"/>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0" name="Google Shape;1670;p25"/>
              <p:cNvSpPr/>
              <p:nvPr/>
            </p:nvSpPr>
            <p:spPr>
              <a:xfrm>
                <a:off x="7467564" y="230685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1" name="Google Shape;1671;p25"/>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2" name="Google Shape;1672;p25"/>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3" name="Google Shape;1673;p25"/>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4" name="Google Shape;1674;p25"/>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5" name="Google Shape;1675;p25"/>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6" name="Google Shape;1676;p25"/>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7" name="Google Shape;1677;p25"/>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8" name="Google Shape;1678;p25"/>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79" name="Google Shape;1679;p25"/>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0" name="Google Shape;1680;p25"/>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1" name="Google Shape;1681;p25"/>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2" name="Google Shape;1682;p25"/>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3" name="Google Shape;1683;p25"/>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684" name="Google Shape;1684;p25"/>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5" name="Google Shape;1685;p25"/>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1164343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86"/>
        <p:cNvGrpSpPr/>
        <p:nvPr/>
      </p:nvGrpSpPr>
      <p:grpSpPr>
        <a:xfrm>
          <a:off x="0" y="0"/>
          <a:ext cx="0" cy="0"/>
          <a:chOff x="0" y="0"/>
          <a:chExt cx="0" cy="0"/>
        </a:xfrm>
      </p:grpSpPr>
      <p:grpSp>
        <p:nvGrpSpPr>
          <p:cNvPr id="1687" name="Google Shape;1687;p26"/>
          <p:cNvGrpSpPr/>
          <p:nvPr/>
        </p:nvGrpSpPr>
        <p:grpSpPr>
          <a:xfrm>
            <a:off x="-591501" y="-1382400"/>
            <a:ext cx="13167536" cy="9447064"/>
            <a:chOff x="-438149" y="-1036800"/>
            <a:chExt cx="9753730" cy="7085298"/>
          </a:xfrm>
        </p:grpSpPr>
        <p:sp>
          <p:nvSpPr>
            <p:cNvPr id="1688" name="Google Shape;1688;p2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89" name="Google Shape;1689;p2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0" name="Google Shape;1690;p2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1" name="Google Shape;1691;p2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2" name="Google Shape;1692;p2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3" name="Google Shape;1693;p2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4" name="Google Shape;1694;p2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5" name="Google Shape;1695;p2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6" name="Google Shape;1696;p2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7" name="Google Shape;1697;p2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8" name="Google Shape;1698;p2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699" name="Google Shape;1699;p2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0" name="Google Shape;1700;p2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1" name="Google Shape;1701;p2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2" name="Google Shape;1702;p2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3" name="Google Shape;1703;p2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4" name="Google Shape;1704;p2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5" name="Google Shape;1705;p2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6" name="Google Shape;1706;p2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7" name="Google Shape;1707;p2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8" name="Google Shape;1708;p2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09" name="Google Shape;1709;p2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0" name="Google Shape;1710;p2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1" name="Google Shape;1711;p2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12" name="Google Shape;1712;p26"/>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713" name="Google Shape;1713;p26"/>
          <p:cNvGrpSpPr/>
          <p:nvPr/>
        </p:nvGrpSpPr>
        <p:grpSpPr>
          <a:xfrm rot="-899960" flipH="1">
            <a:off x="11065055" y="709625"/>
            <a:ext cx="1106657" cy="1154144"/>
            <a:chOff x="7088286" y="1674216"/>
            <a:chExt cx="819771" cy="865634"/>
          </a:xfrm>
        </p:grpSpPr>
        <p:grpSp>
          <p:nvGrpSpPr>
            <p:cNvPr id="1714" name="Google Shape;1714;p26"/>
            <p:cNvGrpSpPr/>
            <p:nvPr/>
          </p:nvGrpSpPr>
          <p:grpSpPr>
            <a:xfrm>
              <a:off x="7331958" y="1674216"/>
              <a:ext cx="576099" cy="865634"/>
              <a:chOff x="7331958" y="1674216"/>
              <a:chExt cx="576099" cy="865634"/>
            </a:xfrm>
          </p:grpSpPr>
          <p:sp>
            <p:nvSpPr>
              <p:cNvPr id="1715" name="Google Shape;1715;p26"/>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6" name="Google Shape;1716;p26"/>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7" name="Google Shape;1717;p26"/>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8" name="Google Shape;1718;p26"/>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19" name="Google Shape;1719;p26"/>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0" name="Google Shape;1720;p26"/>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1" name="Google Shape;1721;p26"/>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2" name="Google Shape;1722;p26"/>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3" name="Google Shape;1723;p26"/>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24" name="Google Shape;1724;p26"/>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725" name="Google Shape;1725;p26"/>
          <p:cNvGrpSpPr/>
          <p:nvPr/>
        </p:nvGrpSpPr>
        <p:grpSpPr>
          <a:xfrm flipH="1">
            <a:off x="9838649" y="-62529"/>
            <a:ext cx="993688" cy="1768659"/>
            <a:chOff x="1672423" y="3253452"/>
            <a:chExt cx="736065" cy="1326494"/>
          </a:xfrm>
        </p:grpSpPr>
        <p:sp>
          <p:nvSpPr>
            <p:cNvPr id="1726" name="Google Shape;1726;p26"/>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7" name="Google Shape;1727;p26"/>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8" name="Google Shape;1728;p26"/>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29" name="Google Shape;1729;p26"/>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0" name="Google Shape;1730;p26"/>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1" name="Google Shape;1731;p26"/>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2" name="Google Shape;1732;p26"/>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3" name="Google Shape;1733;p26"/>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4" name="Google Shape;1734;p26"/>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35" name="Google Shape;1735;p26"/>
          <p:cNvSpPr/>
          <p:nvPr/>
        </p:nvSpPr>
        <p:spPr>
          <a:xfrm>
            <a:off x="2152430" y="992703"/>
            <a:ext cx="88958" cy="8786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6" name="Google Shape;1736;p26"/>
          <p:cNvSpPr/>
          <p:nvPr/>
        </p:nvSpPr>
        <p:spPr>
          <a:xfrm>
            <a:off x="2564099" y="431037"/>
            <a:ext cx="58251" cy="58635"/>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7" name="Google Shape;1737;p26"/>
          <p:cNvSpPr/>
          <p:nvPr/>
        </p:nvSpPr>
        <p:spPr>
          <a:xfrm>
            <a:off x="11016894" y="1995404"/>
            <a:ext cx="98736"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38" name="Google Shape;1738;p26"/>
          <p:cNvSpPr/>
          <p:nvPr/>
        </p:nvSpPr>
        <p:spPr>
          <a:xfrm>
            <a:off x="9619359" y="1108725"/>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739" name="Google Shape;1739;p26"/>
          <p:cNvGrpSpPr/>
          <p:nvPr/>
        </p:nvGrpSpPr>
        <p:grpSpPr>
          <a:xfrm>
            <a:off x="1146124" y="5059853"/>
            <a:ext cx="969254" cy="767431"/>
            <a:chOff x="2905824" y="3732667"/>
            <a:chExt cx="538609" cy="431788"/>
          </a:xfrm>
        </p:grpSpPr>
        <p:sp>
          <p:nvSpPr>
            <p:cNvPr id="1740" name="Google Shape;1740;p26"/>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1" name="Google Shape;1741;p26"/>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42" name="Google Shape;1742;p26"/>
          <p:cNvSpPr/>
          <p:nvPr/>
        </p:nvSpPr>
        <p:spPr>
          <a:xfrm>
            <a:off x="1512023" y="4121647"/>
            <a:ext cx="122557"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3" name="Google Shape;1743;p26"/>
          <p:cNvSpPr/>
          <p:nvPr/>
        </p:nvSpPr>
        <p:spPr>
          <a:xfrm>
            <a:off x="11191897" y="3386062"/>
            <a:ext cx="65975"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4" name="Google Shape;1744;p26"/>
          <p:cNvSpPr/>
          <p:nvPr/>
        </p:nvSpPr>
        <p:spPr>
          <a:xfrm>
            <a:off x="9838216" y="4584694"/>
            <a:ext cx="198743" cy="196289"/>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745" name="Google Shape;1745;p26"/>
          <p:cNvGrpSpPr/>
          <p:nvPr/>
        </p:nvGrpSpPr>
        <p:grpSpPr>
          <a:xfrm rot="-558925" flipH="1">
            <a:off x="871918" y="4977707"/>
            <a:ext cx="1464742" cy="1600041"/>
            <a:chOff x="6758394" y="3187198"/>
            <a:chExt cx="1143406" cy="1264636"/>
          </a:xfrm>
        </p:grpSpPr>
        <p:sp>
          <p:nvSpPr>
            <p:cNvPr id="1746" name="Google Shape;1746;p26"/>
            <p:cNvSpPr/>
            <p:nvPr/>
          </p:nvSpPr>
          <p:spPr>
            <a:xfrm>
              <a:off x="6758394" y="3187198"/>
              <a:ext cx="1143406" cy="1131570"/>
            </a:xfrm>
            <a:custGeom>
              <a:avLst/>
              <a:gdLst/>
              <a:ahLst/>
              <a:cxnLst/>
              <a:rect l="l" t="t" r="r" b="b"/>
              <a:pathLst>
                <a:path w="43180" h="42733" extrusionOk="0">
                  <a:moveTo>
                    <a:pt x="7315" y="1"/>
                  </a:moveTo>
                  <a:lnTo>
                    <a:pt x="0" y="41411"/>
                  </a:lnTo>
                  <a:lnTo>
                    <a:pt x="7433" y="42732"/>
                  </a:lnTo>
                  <a:cubicBezTo>
                    <a:pt x="14087" y="28079"/>
                    <a:pt x="27135" y="16518"/>
                    <a:pt x="42330" y="11209"/>
                  </a:cubicBezTo>
                  <a:lnTo>
                    <a:pt x="43180" y="6348"/>
                  </a:lnTo>
                  <a:lnTo>
                    <a:pt x="39239" y="5640"/>
                  </a:lnTo>
                  <a:lnTo>
                    <a:pt x="38909" y="7599"/>
                  </a:lnTo>
                  <a:cubicBezTo>
                    <a:pt x="39967" y="8436"/>
                    <a:pt x="39336" y="10078"/>
                    <a:pt x="38094" y="10078"/>
                  </a:cubicBezTo>
                  <a:cubicBezTo>
                    <a:pt x="38007" y="10078"/>
                    <a:pt x="37916" y="10070"/>
                    <a:pt x="37824" y="10053"/>
                  </a:cubicBezTo>
                  <a:cubicBezTo>
                    <a:pt x="36408" y="9817"/>
                    <a:pt x="36266" y="7811"/>
                    <a:pt x="37658" y="7386"/>
                  </a:cubicBezTo>
                  <a:lnTo>
                    <a:pt x="37989" y="5428"/>
                  </a:lnTo>
                  <a:lnTo>
                    <a:pt x="34803" y="4862"/>
                  </a:lnTo>
                  <a:lnTo>
                    <a:pt x="34449" y="6820"/>
                  </a:lnTo>
                  <a:cubicBezTo>
                    <a:pt x="35514" y="7641"/>
                    <a:pt x="34869" y="9295"/>
                    <a:pt x="33612" y="9295"/>
                  </a:cubicBezTo>
                  <a:cubicBezTo>
                    <a:pt x="33532" y="9295"/>
                    <a:pt x="33449" y="9288"/>
                    <a:pt x="33364" y="9274"/>
                  </a:cubicBezTo>
                  <a:cubicBezTo>
                    <a:pt x="31948" y="9014"/>
                    <a:pt x="31807" y="7032"/>
                    <a:pt x="33199" y="6608"/>
                  </a:cubicBezTo>
                  <a:lnTo>
                    <a:pt x="33553" y="4626"/>
                  </a:lnTo>
                  <a:lnTo>
                    <a:pt x="30344" y="4059"/>
                  </a:lnTo>
                  <a:lnTo>
                    <a:pt x="29990" y="6041"/>
                  </a:lnTo>
                  <a:cubicBezTo>
                    <a:pt x="31070" y="6857"/>
                    <a:pt x="30420" y="8497"/>
                    <a:pt x="29175" y="8497"/>
                  </a:cubicBezTo>
                  <a:cubicBezTo>
                    <a:pt x="29088" y="8497"/>
                    <a:pt x="28998" y="8489"/>
                    <a:pt x="28905" y="8472"/>
                  </a:cubicBezTo>
                  <a:cubicBezTo>
                    <a:pt x="27489" y="8236"/>
                    <a:pt x="27371" y="6254"/>
                    <a:pt x="28739" y="5805"/>
                  </a:cubicBezTo>
                  <a:lnTo>
                    <a:pt x="29093" y="3847"/>
                  </a:lnTo>
                  <a:lnTo>
                    <a:pt x="25884" y="3281"/>
                  </a:lnTo>
                  <a:lnTo>
                    <a:pt x="25530" y="5239"/>
                  </a:lnTo>
                  <a:cubicBezTo>
                    <a:pt x="26612" y="6056"/>
                    <a:pt x="25980" y="7718"/>
                    <a:pt x="24736" y="7718"/>
                  </a:cubicBezTo>
                  <a:cubicBezTo>
                    <a:pt x="24650" y="7718"/>
                    <a:pt x="24561" y="7710"/>
                    <a:pt x="24469" y="7693"/>
                  </a:cubicBezTo>
                  <a:cubicBezTo>
                    <a:pt x="23029" y="7434"/>
                    <a:pt x="22911" y="5452"/>
                    <a:pt x="24280" y="5027"/>
                  </a:cubicBezTo>
                  <a:lnTo>
                    <a:pt x="24634" y="3045"/>
                  </a:lnTo>
                  <a:lnTo>
                    <a:pt x="21425" y="2478"/>
                  </a:lnTo>
                  <a:lnTo>
                    <a:pt x="21095" y="4460"/>
                  </a:lnTo>
                  <a:cubicBezTo>
                    <a:pt x="22159" y="5281"/>
                    <a:pt x="21514" y="6935"/>
                    <a:pt x="20258" y="6935"/>
                  </a:cubicBezTo>
                  <a:cubicBezTo>
                    <a:pt x="20177" y="6935"/>
                    <a:pt x="20094" y="6929"/>
                    <a:pt x="20009" y="6914"/>
                  </a:cubicBezTo>
                  <a:cubicBezTo>
                    <a:pt x="18593" y="6655"/>
                    <a:pt x="18452" y="4673"/>
                    <a:pt x="19844" y="4225"/>
                  </a:cubicBezTo>
                  <a:lnTo>
                    <a:pt x="20174" y="2266"/>
                  </a:lnTo>
                  <a:lnTo>
                    <a:pt x="16989" y="1700"/>
                  </a:lnTo>
                  <a:lnTo>
                    <a:pt x="16611" y="3682"/>
                  </a:lnTo>
                  <a:cubicBezTo>
                    <a:pt x="17670" y="4498"/>
                    <a:pt x="17039" y="6137"/>
                    <a:pt x="15797" y="6137"/>
                  </a:cubicBezTo>
                  <a:cubicBezTo>
                    <a:pt x="15709" y="6137"/>
                    <a:pt x="15619" y="6129"/>
                    <a:pt x="15526" y="6112"/>
                  </a:cubicBezTo>
                  <a:cubicBezTo>
                    <a:pt x="14110" y="5876"/>
                    <a:pt x="13969" y="3894"/>
                    <a:pt x="15361" y="3446"/>
                  </a:cubicBezTo>
                  <a:lnTo>
                    <a:pt x="15715" y="1487"/>
                  </a:lnTo>
                  <a:lnTo>
                    <a:pt x="12506" y="921"/>
                  </a:lnTo>
                  <a:lnTo>
                    <a:pt x="12152" y="2880"/>
                  </a:lnTo>
                  <a:cubicBezTo>
                    <a:pt x="13233" y="3696"/>
                    <a:pt x="12581" y="5358"/>
                    <a:pt x="11334" y="5358"/>
                  </a:cubicBezTo>
                  <a:cubicBezTo>
                    <a:pt x="11248" y="5358"/>
                    <a:pt x="11158" y="5350"/>
                    <a:pt x="11067" y="5334"/>
                  </a:cubicBezTo>
                  <a:cubicBezTo>
                    <a:pt x="9651" y="5074"/>
                    <a:pt x="9533" y="3092"/>
                    <a:pt x="10901" y="2667"/>
                  </a:cubicBezTo>
                  <a:lnTo>
                    <a:pt x="11255" y="685"/>
                  </a:lnTo>
                  <a:lnTo>
                    <a:pt x="7315" y="1"/>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7" name="Google Shape;1747;p26"/>
            <p:cNvSpPr/>
            <p:nvPr/>
          </p:nvSpPr>
          <p:spPr>
            <a:xfrm>
              <a:off x="6955196" y="3483990"/>
              <a:ext cx="924126" cy="967844"/>
            </a:xfrm>
            <a:custGeom>
              <a:avLst/>
              <a:gdLst/>
              <a:ahLst/>
              <a:cxnLst/>
              <a:rect l="l" t="t" r="r" b="b"/>
              <a:pathLst>
                <a:path w="34899" h="36550" extrusionOk="0">
                  <a:moveTo>
                    <a:pt x="34898" y="1"/>
                  </a:moveTo>
                  <a:lnTo>
                    <a:pt x="34898" y="1"/>
                  </a:lnTo>
                  <a:cubicBezTo>
                    <a:pt x="19703" y="5310"/>
                    <a:pt x="6655" y="16871"/>
                    <a:pt x="1" y="31524"/>
                  </a:cubicBezTo>
                  <a:lnTo>
                    <a:pt x="28433" y="36550"/>
                  </a:lnTo>
                  <a:lnTo>
                    <a:pt x="34898" y="1"/>
                  </a:lnTo>
                  <a:close/>
                </a:path>
              </a:pathLst>
            </a:custGeom>
            <a:solidFill>
              <a:srgbClr val="F4F9F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8" name="Google Shape;1748;p26"/>
            <p:cNvSpPr/>
            <p:nvPr/>
          </p:nvSpPr>
          <p:spPr>
            <a:xfrm>
              <a:off x="6974579" y="3510868"/>
              <a:ext cx="791646" cy="163090"/>
            </a:xfrm>
            <a:custGeom>
              <a:avLst/>
              <a:gdLst/>
              <a:ahLst/>
              <a:cxnLst/>
              <a:rect l="l" t="t" r="r" b="b"/>
              <a:pathLst>
                <a:path w="29896" h="6159" extrusionOk="0">
                  <a:moveTo>
                    <a:pt x="166" y="0"/>
                  </a:moveTo>
                  <a:lnTo>
                    <a:pt x="0" y="897"/>
                  </a:lnTo>
                  <a:lnTo>
                    <a:pt x="29754" y="6159"/>
                  </a:lnTo>
                  <a:lnTo>
                    <a:pt x="29896" y="5239"/>
                  </a:lnTo>
                  <a:lnTo>
                    <a:pt x="16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49" name="Google Shape;1749;p26"/>
            <p:cNvSpPr/>
            <p:nvPr/>
          </p:nvSpPr>
          <p:spPr>
            <a:xfrm>
              <a:off x="6948946" y="3650816"/>
              <a:ext cx="791673" cy="163117"/>
            </a:xfrm>
            <a:custGeom>
              <a:avLst/>
              <a:gdLst/>
              <a:ahLst/>
              <a:cxnLst/>
              <a:rect l="l" t="t" r="r" b="b"/>
              <a:pathLst>
                <a:path w="29897" h="6160" extrusionOk="0">
                  <a:moveTo>
                    <a:pt x="166" y="1"/>
                  </a:moveTo>
                  <a:lnTo>
                    <a:pt x="1" y="897"/>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0" name="Google Shape;1750;p26"/>
            <p:cNvSpPr/>
            <p:nvPr/>
          </p:nvSpPr>
          <p:spPr>
            <a:xfrm>
              <a:off x="6924584" y="3791401"/>
              <a:ext cx="791646" cy="163117"/>
            </a:xfrm>
            <a:custGeom>
              <a:avLst/>
              <a:gdLst/>
              <a:ahLst/>
              <a:cxnLst/>
              <a:rect l="l" t="t" r="r" b="b"/>
              <a:pathLst>
                <a:path w="29896" h="6160" extrusionOk="0">
                  <a:moveTo>
                    <a:pt x="166" y="1"/>
                  </a:moveTo>
                  <a:lnTo>
                    <a:pt x="1" y="921"/>
                  </a:lnTo>
                  <a:lnTo>
                    <a:pt x="29731"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1" name="Google Shape;1751;p26"/>
            <p:cNvSpPr/>
            <p:nvPr/>
          </p:nvSpPr>
          <p:spPr>
            <a:xfrm>
              <a:off x="6899587" y="3931985"/>
              <a:ext cx="791673" cy="163090"/>
            </a:xfrm>
            <a:custGeom>
              <a:avLst/>
              <a:gdLst/>
              <a:ahLst/>
              <a:cxnLst/>
              <a:rect l="l" t="t" r="r" b="b"/>
              <a:pathLst>
                <a:path w="29897" h="6159" extrusionOk="0">
                  <a:moveTo>
                    <a:pt x="166" y="1"/>
                  </a:moveTo>
                  <a:lnTo>
                    <a:pt x="1" y="921"/>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2" name="Google Shape;1752;p26"/>
            <p:cNvSpPr/>
            <p:nvPr/>
          </p:nvSpPr>
          <p:spPr>
            <a:xfrm>
              <a:off x="6874616" y="4073205"/>
              <a:ext cx="792255" cy="162455"/>
            </a:xfrm>
            <a:custGeom>
              <a:avLst/>
              <a:gdLst/>
              <a:ahLst/>
              <a:cxnLst/>
              <a:rect l="l" t="t" r="r" b="b"/>
              <a:pathLst>
                <a:path w="29919" h="6135" extrusionOk="0">
                  <a:moveTo>
                    <a:pt x="165" y="0"/>
                  </a:moveTo>
                  <a:lnTo>
                    <a:pt x="0" y="897"/>
                  </a:lnTo>
                  <a:lnTo>
                    <a:pt x="29754" y="6135"/>
                  </a:lnTo>
                  <a:lnTo>
                    <a:pt x="29919" y="5238"/>
                  </a:lnTo>
                  <a:lnTo>
                    <a:pt x="165"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753" name="Google Shape;1753;p26"/>
          <p:cNvGrpSpPr/>
          <p:nvPr/>
        </p:nvGrpSpPr>
        <p:grpSpPr>
          <a:xfrm rot="1200163" flipH="1">
            <a:off x="1371867" y="5778282"/>
            <a:ext cx="1140622" cy="1393268"/>
            <a:chOff x="5959271" y="3613664"/>
            <a:chExt cx="890364" cy="1101173"/>
          </a:xfrm>
        </p:grpSpPr>
        <p:sp>
          <p:nvSpPr>
            <p:cNvPr id="1754" name="Google Shape;1754;p26"/>
            <p:cNvSpPr/>
            <p:nvPr/>
          </p:nvSpPr>
          <p:spPr>
            <a:xfrm>
              <a:off x="6201062" y="3613664"/>
              <a:ext cx="192457" cy="184645"/>
            </a:xfrm>
            <a:custGeom>
              <a:avLst/>
              <a:gdLst/>
              <a:ahLst/>
              <a:cxnLst/>
              <a:rect l="l" t="t" r="r" b="b"/>
              <a:pathLst>
                <a:path w="7268" h="6973" extrusionOk="0">
                  <a:moveTo>
                    <a:pt x="3272" y="1"/>
                  </a:moveTo>
                  <a:cubicBezTo>
                    <a:pt x="3181" y="1"/>
                    <a:pt x="3089" y="4"/>
                    <a:pt x="2997" y="12"/>
                  </a:cubicBezTo>
                  <a:lnTo>
                    <a:pt x="2973" y="12"/>
                  </a:lnTo>
                  <a:cubicBezTo>
                    <a:pt x="1817" y="271"/>
                    <a:pt x="873" y="1121"/>
                    <a:pt x="449" y="2230"/>
                  </a:cubicBezTo>
                  <a:cubicBezTo>
                    <a:pt x="48" y="3315"/>
                    <a:pt x="0" y="4495"/>
                    <a:pt x="284" y="5627"/>
                  </a:cubicBezTo>
                  <a:cubicBezTo>
                    <a:pt x="378" y="5981"/>
                    <a:pt x="472" y="6359"/>
                    <a:pt x="614" y="6713"/>
                  </a:cubicBezTo>
                  <a:lnTo>
                    <a:pt x="708" y="6972"/>
                  </a:lnTo>
                  <a:lnTo>
                    <a:pt x="968" y="6878"/>
                  </a:lnTo>
                  <a:cubicBezTo>
                    <a:pt x="1227" y="6760"/>
                    <a:pt x="1511" y="6665"/>
                    <a:pt x="1770" y="6571"/>
                  </a:cubicBezTo>
                  <a:lnTo>
                    <a:pt x="2006" y="6500"/>
                  </a:lnTo>
                  <a:lnTo>
                    <a:pt x="2360" y="6382"/>
                  </a:lnTo>
                  <a:lnTo>
                    <a:pt x="2266" y="6123"/>
                  </a:lnTo>
                  <a:cubicBezTo>
                    <a:pt x="2148" y="5792"/>
                    <a:pt x="2053" y="5462"/>
                    <a:pt x="1959" y="5108"/>
                  </a:cubicBezTo>
                  <a:cubicBezTo>
                    <a:pt x="1794" y="4377"/>
                    <a:pt x="1794" y="3622"/>
                    <a:pt x="2006" y="2914"/>
                  </a:cubicBezTo>
                  <a:cubicBezTo>
                    <a:pt x="2099" y="2076"/>
                    <a:pt x="2776" y="1613"/>
                    <a:pt x="3455" y="1613"/>
                  </a:cubicBezTo>
                  <a:cubicBezTo>
                    <a:pt x="3982" y="1613"/>
                    <a:pt x="4509" y="1892"/>
                    <a:pt x="4767" y="2489"/>
                  </a:cubicBezTo>
                  <a:cubicBezTo>
                    <a:pt x="5191" y="3103"/>
                    <a:pt x="5427" y="3834"/>
                    <a:pt x="5475" y="4565"/>
                  </a:cubicBezTo>
                  <a:cubicBezTo>
                    <a:pt x="5498" y="4919"/>
                    <a:pt x="5498" y="5273"/>
                    <a:pt x="5498" y="5627"/>
                  </a:cubicBezTo>
                  <a:lnTo>
                    <a:pt x="5498" y="5934"/>
                  </a:lnTo>
                  <a:lnTo>
                    <a:pt x="6088" y="5934"/>
                  </a:lnTo>
                  <a:cubicBezTo>
                    <a:pt x="6395" y="5934"/>
                    <a:pt x="6654" y="5958"/>
                    <a:pt x="6961" y="5981"/>
                  </a:cubicBezTo>
                  <a:lnTo>
                    <a:pt x="7244" y="6005"/>
                  </a:lnTo>
                  <a:lnTo>
                    <a:pt x="7244" y="5698"/>
                  </a:lnTo>
                  <a:cubicBezTo>
                    <a:pt x="7268" y="5321"/>
                    <a:pt x="7268" y="4943"/>
                    <a:pt x="7221" y="4565"/>
                  </a:cubicBezTo>
                  <a:cubicBezTo>
                    <a:pt x="7173" y="3409"/>
                    <a:pt x="6772" y="2300"/>
                    <a:pt x="6064" y="1380"/>
                  </a:cubicBezTo>
                  <a:cubicBezTo>
                    <a:pt x="5390" y="510"/>
                    <a:pt x="4354" y="1"/>
                    <a:pt x="327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5" name="Google Shape;1755;p26"/>
            <p:cNvSpPr/>
            <p:nvPr/>
          </p:nvSpPr>
          <p:spPr>
            <a:xfrm>
              <a:off x="6457869" y="3708411"/>
              <a:ext cx="169949" cy="134254"/>
            </a:xfrm>
            <a:custGeom>
              <a:avLst/>
              <a:gdLst/>
              <a:ahLst/>
              <a:cxnLst/>
              <a:rect l="l" t="t" r="r" b="b"/>
              <a:pathLst>
                <a:path w="6418" h="5070" extrusionOk="0">
                  <a:moveTo>
                    <a:pt x="2549" y="1"/>
                  </a:moveTo>
                  <a:cubicBezTo>
                    <a:pt x="2035" y="1"/>
                    <a:pt x="1528" y="70"/>
                    <a:pt x="1062" y="303"/>
                  </a:cubicBezTo>
                  <a:cubicBezTo>
                    <a:pt x="401" y="681"/>
                    <a:pt x="0" y="1412"/>
                    <a:pt x="47" y="2191"/>
                  </a:cubicBezTo>
                  <a:cubicBezTo>
                    <a:pt x="2312" y="2663"/>
                    <a:pt x="4483" y="3536"/>
                    <a:pt x="6253" y="5069"/>
                  </a:cubicBezTo>
                  <a:cubicBezTo>
                    <a:pt x="6324" y="3819"/>
                    <a:pt x="6418" y="1672"/>
                    <a:pt x="5828" y="1011"/>
                  </a:cubicBezTo>
                  <a:cubicBezTo>
                    <a:pt x="5238" y="350"/>
                    <a:pt x="4271" y="138"/>
                    <a:pt x="3351" y="44"/>
                  </a:cubicBezTo>
                  <a:cubicBezTo>
                    <a:pt x="3085" y="19"/>
                    <a:pt x="2816" y="1"/>
                    <a:pt x="2549"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6" name="Google Shape;1756;p26"/>
            <p:cNvSpPr/>
            <p:nvPr/>
          </p:nvSpPr>
          <p:spPr>
            <a:xfrm>
              <a:off x="5989246" y="3771885"/>
              <a:ext cx="164970" cy="162614"/>
            </a:xfrm>
            <a:custGeom>
              <a:avLst/>
              <a:gdLst/>
              <a:ahLst/>
              <a:cxnLst/>
              <a:rect l="l" t="t" r="r" b="b"/>
              <a:pathLst>
                <a:path w="6230" h="6141" extrusionOk="0">
                  <a:moveTo>
                    <a:pt x="4312" y="1"/>
                  </a:moveTo>
                  <a:cubicBezTo>
                    <a:pt x="3680" y="1"/>
                    <a:pt x="3039" y="223"/>
                    <a:pt x="2431" y="478"/>
                  </a:cubicBezTo>
                  <a:cubicBezTo>
                    <a:pt x="1605" y="832"/>
                    <a:pt x="732" y="1328"/>
                    <a:pt x="378" y="2130"/>
                  </a:cubicBezTo>
                  <a:cubicBezTo>
                    <a:pt x="1" y="2956"/>
                    <a:pt x="732" y="4961"/>
                    <a:pt x="1157" y="6141"/>
                  </a:cubicBezTo>
                  <a:cubicBezTo>
                    <a:pt x="2407" y="4135"/>
                    <a:pt x="4201" y="2672"/>
                    <a:pt x="6230" y="1540"/>
                  </a:cubicBezTo>
                  <a:cubicBezTo>
                    <a:pt x="6041" y="785"/>
                    <a:pt x="5451" y="219"/>
                    <a:pt x="4696" y="30"/>
                  </a:cubicBezTo>
                  <a:cubicBezTo>
                    <a:pt x="4569" y="10"/>
                    <a:pt x="4441" y="1"/>
                    <a:pt x="4312"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7" name="Google Shape;1757;p26"/>
            <p:cNvSpPr/>
            <p:nvPr/>
          </p:nvSpPr>
          <p:spPr>
            <a:xfrm>
              <a:off x="5959271" y="3755175"/>
              <a:ext cx="890364" cy="959662"/>
            </a:xfrm>
            <a:custGeom>
              <a:avLst/>
              <a:gdLst/>
              <a:ahLst/>
              <a:cxnLst/>
              <a:rect l="l" t="t" r="r" b="b"/>
              <a:pathLst>
                <a:path w="33624" h="36241" extrusionOk="0">
                  <a:moveTo>
                    <a:pt x="17250" y="5383"/>
                  </a:moveTo>
                  <a:cubicBezTo>
                    <a:pt x="17942" y="5383"/>
                    <a:pt x="18634" y="5413"/>
                    <a:pt x="19325" y="5474"/>
                  </a:cubicBezTo>
                  <a:cubicBezTo>
                    <a:pt x="20386" y="5569"/>
                    <a:pt x="21495" y="5852"/>
                    <a:pt x="22180" y="6654"/>
                  </a:cubicBezTo>
                  <a:cubicBezTo>
                    <a:pt x="22581" y="7197"/>
                    <a:pt x="22864" y="7834"/>
                    <a:pt x="23029" y="8494"/>
                  </a:cubicBezTo>
                  <a:cubicBezTo>
                    <a:pt x="23407" y="9674"/>
                    <a:pt x="23784" y="11066"/>
                    <a:pt x="23100" y="12105"/>
                  </a:cubicBezTo>
                  <a:cubicBezTo>
                    <a:pt x="22416" y="13214"/>
                    <a:pt x="20929" y="13473"/>
                    <a:pt x="19631" y="13591"/>
                  </a:cubicBezTo>
                  <a:lnTo>
                    <a:pt x="10547" y="14960"/>
                  </a:lnTo>
                  <a:cubicBezTo>
                    <a:pt x="9957" y="15101"/>
                    <a:pt x="9367" y="15172"/>
                    <a:pt x="8754" y="15196"/>
                  </a:cubicBezTo>
                  <a:cubicBezTo>
                    <a:pt x="8689" y="15200"/>
                    <a:pt x="8625" y="15202"/>
                    <a:pt x="8560" y="15202"/>
                  </a:cubicBezTo>
                  <a:cubicBezTo>
                    <a:pt x="7918" y="15202"/>
                    <a:pt x="7289" y="14989"/>
                    <a:pt x="6796" y="14582"/>
                  </a:cubicBezTo>
                  <a:cubicBezTo>
                    <a:pt x="5852" y="13780"/>
                    <a:pt x="5781" y="12340"/>
                    <a:pt x="5805" y="11114"/>
                  </a:cubicBezTo>
                  <a:cubicBezTo>
                    <a:pt x="5757" y="10429"/>
                    <a:pt x="5852" y="9745"/>
                    <a:pt x="6064" y="9108"/>
                  </a:cubicBezTo>
                  <a:cubicBezTo>
                    <a:pt x="6465" y="8164"/>
                    <a:pt x="7362" y="7551"/>
                    <a:pt x="8306" y="7173"/>
                  </a:cubicBezTo>
                  <a:cubicBezTo>
                    <a:pt x="8376" y="7150"/>
                    <a:pt x="8447" y="7126"/>
                    <a:pt x="8542" y="7079"/>
                  </a:cubicBezTo>
                  <a:cubicBezTo>
                    <a:pt x="8707" y="7008"/>
                    <a:pt x="9155" y="6819"/>
                    <a:pt x="9792" y="6583"/>
                  </a:cubicBezTo>
                  <a:cubicBezTo>
                    <a:pt x="12200" y="5787"/>
                    <a:pt x="14723" y="5383"/>
                    <a:pt x="17250" y="5383"/>
                  </a:cubicBezTo>
                  <a:close/>
                  <a:moveTo>
                    <a:pt x="15172" y="0"/>
                  </a:moveTo>
                  <a:cubicBezTo>
                    <a:pt x="14983" y="0"/>
                    <a:pt x="14771" y="0"/>
                    <a:pt x="14582" y="24"/>
                  </a:cubicBezTo>
                  <a:lnTo>
                    <a:pt x="11326" y="519"/>
                  </a:lnTo>
                  <a:cubicBezTo>
                    <a:pt x="11113" y="543"/>
                    <a:pt x="10925" y="590"/>
                    <a:pt x="10736" y="661"/>
                  </a:cubicBezTo>
                  <a:cubicBezTo>
                    <a:pt x="10476" y="755"/>
                    <a:pt x="10193" y="873"/>
                    <a:pt x="9934" y="968"/>
                  </a:cubicBezTo>
                  <a:cubicBezTo>
                    <a:pt x="9037" y="1298"/>
                    <a:pt x="8188" y="1699"/>
                    <a:pt x="7362" y="2171"/>
                  </a:cubicBezTo>
                  <a:cubicBezTo>
                    <a:pt x="5309" y="3280"/>
                    <a:pt x="3516" y="4766"/>
                    <a:pt x="2265" y="6748"/>
                  </a:cubicBezTo>
                  <a:lnTo>
                    <a:pt x="2194" y="6866"/>
                  </a:lnTo>
                  <a:cubicBezTo>
                    <a:pt x="236" y="10075"/>
                    <a:pt x="0" y="14110"/>
                    <a:pt x="118" y="17933"/>
                  </a:cubicBezTo>
                  <a:cubicBezTo>
                    <a:pt x="307" y="23265"/>
                    <a:pt x="1085" y="28550"/>
                    <a:pt x="1982" y="33836"/>
                  </a:cubicBezTo>
                  <a:cubicBezTo>
                    <a:pt x="2178" y="35229"/>
                    <a:pt x="3378" y="36241"/>
                    <a:pt x="4749" y="36241"/>
                  </a:cubicBezTo>
                  <a:cubicBezTo>
                    <a:pt x="4864" y="36241"/>
                    <a:pt x="4980" y="36234"/>
                    <a:pt x="5097" y="36219"/>
                  </a:cubicBezTo>
                  <a:lnTo>
                    <a:pt x="10901" y="35346"/>
                  </a:lnTo>
                  <a:lnTo>
                    <a:pt x="31099" y="32279"/>
                  </a:lnTo>
                  <a:cubicBezTo>
                    <a:pt x="32609" y="32019"/>
                    <a:pt x="33623" y="30580"/>
                    <a:pt x="33387" y="29070"/>
                  </a:cubicBezTo>
                  <a:cubicBezTo>
                    <a:pt x="32680" y="23784"/>
                    <a:pt x="31854" y="18499"/>
                    <a:pt x="30462" y="13355"/>
                  </a:cubicBezTo>
                  <a:cubicBezTo>
                    <a:pt x="29447" y="9651"/>
                    <a:pt x="28008" y="5875"/>
                    <a:pt x="25200" y="3398"/>
                  </a:cubicBezTo>
                  <a:lnTo>
                    <a:pt x="25082" y="3303"/>
                  </a:lnTo>
                  <a:cubicBezTo>
                    <a:pt x="23312" y="1770"/>
                    <a:pt x="21141" y="897"/>
                    <a:pt x="18876" y="425"/>
                  </a:cubicBezTo>
                  <a:cubicBezTo>
                    <a:pt x="17932" y="236"/>
                    <a:pt x="17012" y="118"/>
                    <a:pt x="16068" y="47"/>
                  </a:cubicBezTo>
                  <a:cubicBezTo>
                    <a:pt x="15762" y="24"/>
                    <a:pt x="15479" y="0"/>
                    <a:pt x="1517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8" name="Google Shape;1758;p26"/>
            <p:cNvSpPr/>
            <p:nvPr/>
          </p:nvSpPr>
          <p:spPr>
            <a:xfrm>
              <a:off x="5996740" y="3784992"/>
              <a:ext cx="720441" cy="393360"/>
            </a:xfrm>
            <a:custGeom>
              <a:avLst/>
              <a:gdLst/>
              <a:ahLst/>
              <a:cxnLst/>
              <a:rect l="l" t="t" r="r" b="b"/>
              <a:pathLst>
                <a:path w="27207" h="14855" extrusionOk="0">
                  <a:moveTo>
                    <a:pt x="13943" y="1"/>
                  </a:moveTo>
                  <a:cubicBezTo>
                    <a:pt x="11983" y="1"/>
                    <a:pt x="10044" y="386"/>
                    <a:pt x="8236" y="1139"/>
                  </a:cubicBezTo>
                  <a:cubicBezTo>
                    <a:pt x="5782" y="2154"/>
                    <a:pt x="3682" y="3853"/>
                    <a:pt x="2172" y="6000"/>
                  </a:cubicBezTo>
                  <a:cubicBezTo>
                    <a:pt x="614" y="8265"/>
                    <a:pt x="48" y="11073"/>
                    <a:pt x="1" y="13786"/>
                  </a:cubicBezTo>
                  <a:lnTo>
                    <a:pt x="1" y="14754"/>
                  </a:lnTo>
                  <a:lnTo>
                    <a:pt x="1" y="14777"/>
                  </a:lnTo>
                  <a:cubicBezTo>
                    <a:pt x="1" y="14816"/>
                    <a:pt x="32" y="14854"/>
                    <a:pt x="69" y="14854"/>
                  </a:cubicBezTo>
                  <a:cubicBezTo>
                    <a:pt x="78" y="14854"/>
                    <a:pt x="87" y="14852"/>
                    <a:pt x="95" y="14848"/>
                  </a:cubicBezTo>
                  <a:cubicBezTo>
                    <a:pt x="108" y="14852"/>
                    <a:pt x="120" y="14854"/>
                    <a:pt x="130" y="14854"/>
                  </a:cubicBezTo>
                  <a:cubicBezTo>
                    <a:pt x="181" y="14854"/>
                    <a:pt x="213" y="14812"/>
                    <a:pt x="213" y="14754"/>
                  </a:cubicBezTo>
                  <a:cubicBezTo>
                    <a:pt x="237" y="12158"/>
                    <a:pt x="638" y="9445"/>
                    <a:pt x="1912" y="7156"/>
                  </a:cubicBezTo>
                  <a:cubicBezTo>
                    <a:pt x="2549" y="6047"/>
                    <a:pt x="3351" y="5056"/>
                    <a:pt x="4295" y="4207"/>
                  </a:cubicBezTo>
                  <a:cubicBezTo>
                    <a:pt x="5215" y="3357"/>
                    <a:pt x="6254" y="2626"/>
                    <a:pt x="7386" y="2036"/>
                  </a:cubicBezTo>
                  <a:cubicBezTo>
                    <a:pt x="9442" y="1008"/>
                    <a:pt x="11704" y="479"/>
                    <a:pt x="13996" y="479"/>
                  </a:cubicBezTo>
                  <a:cubicBezTo>
                    <a:pt x="14388" y="479"/>
                    <a:pt x="14780" y="495"/>
                    <a:pt x="15173" y="526"/>
                  </a:cubicBezTo>
                  <a:cubicBezTo>
                    <a:pt x="17792" y="738"/>
                    <a:pt x="20316" y="1706"/>
                    <a:pt x="22393" y="3310"/>
                  </a:cubicBezTo>
                  <a:cubicBezTo>
                    <a:pt x="24469" y="4962"/>
                    <a:pt x="25814" y="7345"/>
                    <a:pt x="26687" y="9799"/>
                  </a:cubicBezTo>
                  <a:cubicBezTo>
                    <a:pt x="26805" y="10082"/>
                    <a:pt x="26899" y="10389"/>
                    <a:pt x="26994" y="10695"/>
                  </a:cubicBezTo>
                  <a:cubicBezTo>
                    <a:pt x="27003" y="10739"/>
                    <a:pt x="27034" y="10757"/>
                    <a:pt x="27070" y="10757"/>
                  </a:cubicBezTo>
                  <a:cubicBezTo>
                    <a:pt x="27129" y="10757"/>
                    <a:pt x="27197" y="10707"/>
                    <a:pt x="27183" y="10648"/>
                  </a:cubicBezTo>
                  <a:lnTo>
                    <a:pt x="27206" y="10625"/>
                  </a:lnTo>
                  <a:cubicBezTo>
                    <a:pt x="26451" y="8006"/>
                    <a:pt x="25248" y="5434"/>
                    <a:pt x="23266" y="3546"/>
                  </a:cubicBezTo>
                  <a:cubicBezTo>
                    <a:pt x="21331" y="1776"/>
                    <a:pt x="18924" y="620"/>
                    <a:pt x="16352" y="195"/>
                  </a:cubicBezTo>
                  <a:cubicBezTo>
                    <a:pt x="15551" y="65"/>
                    <a:pt x="14745" y="1"/>
                    <a:pt x="13943"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59" name="Google Shape;1759;p26"/>
            <p:cNvSpPr/>
            <p:nvPr/>
          </p:nvSpPr>
          <p:spPr>
            <a:xfrm>
              <a:off x="6704665" y="4070451"/>
              <a:ext cx="43136" cy="68371"/>
            </a:xfrm>
            <a:custGeom>
              <a:avLst/>
              <a:gdLst/>
              <a:ahLst/>
              <a:cxnLst/>
              <a:rect l="l" t="t" r="r" b="b"/>
              <a:pathLst>
                <a:path w="1629" h="2582" extrusionOk="0">
                  <a:moveTo>
                    <a:pt x="661" y="505"/>
                  </a:moveTo>
                  <a:cubicBezTo>
                    <a:pt x="684" y="505"/>
                    <a:pt x="708" y="529"/>
                    <a:pt x="732" y="552"/>
                  </a:cubicBezTo>
                  <a:lnTo>
                    <a:pt x="755" y="812"/>
                  </a:lnTo>
                  <a:cubicBezTo>
                    <a:pt x="755" y="836"/>
                    <a:pt x="755" y="859"/>
                    <a:pt x="708" y="883"/>
                  </a:cubicBezTo>
                  <a:lnTo>
                    <a:pt x="449" y="906"/>
                  </a:lnTo>
                  <a:cubicBezTo>
                    <a:pt x="425" y="906"/>
                    <a:pt x="401" y="906"/>
                    <a:pt x="401" y="859"/>
                  </a:cubicBezTo>
                  <a:lnTo>
                    <a:pt x="354" y="600"/>
                  </a:lnTo>
                  <a:cubicBezTo>
                    <a:pt x="354" y="576"/>
                    <a:pt x="378" y="552"/>
                    <a:pt x="401" y="552"/>
                  </a:cubicBezTo>
                  <a:lnTo>
                    <a:pt x="661" y="505"/>
                  </a:lnTo>
                  <a:close/>
                  <a:moveTo>
                    <a:pt x="675" y="1"/>
                  </a:moveTo>
                  <a:cubicBezTo>
                    <a:pt x="663" y="1"/>
                    <a:pt x="650" y="3"/>
                    <a:pt x="637" y="10"/>
                  </a:cubicBezTo>
                  <a:lnTo>
                    <a:pt x="260" y="57"/>
                  </a:lnTo>
                  <a:cubicBezTo>
                    <a:pt x="213" y="57"/>
                    <a:pt x="189" y="104"/>
                    <a:pt x="189" y="151"/>
                  </a:cubicBezTo>
                  <a:lnTo>
                    <a:pt x="0" y="2464"/>
                  </a:lnTo>
                  <a:cubicBezTo>
                    <a:pt x="0" y="2534"/>
                    <a:pt x="47" y="2582"/>
                    <a:pt x="118" y="2582"/>
                  </a:cubicBezTo>
                  <a:lnTo>
                    <a:pt x="802" y="2464"/>
                  </a:lnTo>
                  <a:lnTo>
                    <a:pt x="850" y="2464"/>
                  </a:lnTo>
                  <a:lnTo>
                    <a:pt x="1534" y="2369"/>
                  </a:lnTo>
                  <a:cubicBezTo>
                    <a:pt x="1581" y="2369"/>
                    <a:pt x="1628" y="2299"/>
                    <a:pt x="1605" y="2228"/>
                  </a:cubicBezTo>
                  <a:lnTo>
                    <a:pt x="755" y="57"/>
                  </a:lnTo>
                  <a:cubicBezTo>
                    <a:pt x="738" y="22"/>
                    <a:pt x="708" y="1"/>
                    <a:pt x="675"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0" name="Google Shape;1760;p26"/>
            <p:cNvSpPr/>
            <p:nvPr/>
          </p:nvSpPr>
          <p:spPr>
            <a:xfrm>
              <a:off x="6111718" y="3902009"/>
              <a:ext cx="234957" cy="254314"/>
            </a:xfrm>
            <a:custGeom>
              <a:avLst/>
              <a:gdLst/>
              <a:ahLst/>
              <a:cxnLst/>
              <a:rect l="l" t="t" r="r" b="b"/>
              <a:pathLst>
                <a:path w="8873" h="9604" extrusionOk="0">
                  <a:moveTo>
                    <a:pt x="8872" y="0"/>
                  </a:moveTo>
                  <a:lnTo>
                    <a:pt x="8872" y="0"/>
                  </a:lnTo>
                  <a:cubicBezTo>
                    <a:pt x="5050" y="401"/>
                    <a:pt x="2690" y="1581"/>
                    <a:pt x="2690" y="1581"/>
                  </a:cubicBezTo>
                  <a:cubicBezTo>
                    <a:pt x="1699" y="1958"/>
                    <a:pt x="732" y="2596"/>
                    <a:pt x="331" y="3563"/>
                  </a:cubicBezTo>
                  <a:cubicBezTo>
                    <a:pt x="95" y="4200"/>
                    <a:pt x="0" y="4884"/>
                    <a:pt x="48" y="5569"/>
                  </a:cubicBezTo>
                  <a:cubicBezTo>
                    <a:pt x="48" y="6819"/>
                    <a:pt x="95" y="8211"/>
                    <a:pt x="1039" y="9037"/>
                  </a:cubicBezTo>
                  <a:cubicBezTo>
                    <a:pt x="1392" y="9344"/>
                    <a:pt x="1841" y="9533"/>
                    <a:pt x="2313" y="9603"/>
                  </a:cubicBezTo>
                  <a:cubicBezTo>
                    <a:pt x="2124" y="7763"/>
                    <a:pt x="2218" y="5922"/>
                    <a:pt x="3091" y="4318"/>
                  </a:cubicBezTo>
                  <a:cubicBezTo>
                    <a:pt x="4247" y="2147"/>
                    <a:pt x="6560" y="944"/>
                    <a:pt x="887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1" name="Google Shape;1761;p26"/>
            <p:cNvSpPr/>
            <p:nvPr/>
          </p:nvSpPr>
          <p:spPr>
            <a:xfrm>
              <a:off x="6167326" y="3898275"/>
              <a:ext cx="421138" cy="258842"/>
            </a:xfrm>
            <a:custGeom>
              <a:avLst/>
              <a:gdLst/>
              <a:ahLst/>
              <a:cxnLst/>
              <a:rect l="l" t="t" r="r" b="b"/>
              <a:pathLst>
                <a:path w="15904" h="9775" extrusionOk="0">
                  <a:moveTo>
                    <a:pt x="9422" y="1"/>
                  </a:moveTo>
                  <a:cubicBezTo>
                    <a:pt x="8560" y="1"/>
                    <a:pt x="7698" y="49"/>
                    <a:pt x="6843" y="141"/>
                  </a:cubicBezTo>
                  <a:lnTo>
                    <a:pt x="6772" y="141"/>
                  </a:lnTo>
                  <a:cubicBezTo>
                    <a:pt x="4460" y="1061"/>
                    <a:pt x="2147" y="2288"/>
                    <a:pt x="968" y="4459"/>
                  </a:cubicBezTo>
                  <a:cubicBezTo>
                    <a:pt x="95" y="6040"/>
                    <a:pt x="0" y="7880"/>
                    <a:pt x="189" y="9744"/>
                  </a:cubicBezTo>
                  <a:cubicBezTo>
                    <a:pt x="423" y="9764"/>
                    <a:pt x="660" y="9775"/>
                    <a:pt x="897" y="9775"/>
                  </a:cubicBezTo>
                  <a:cubicBezTo>
                    <a:pt x="1495" y="9775"/>
                    <a:pt x="2099" y="9708"/>
                    <a:pt x="2690" y="9556"/>
                  </a:cubicBezTo>
                  <a:lnTo>
                    <a:pt x="11774" y="8187"/>
                  </a:lnTo>
                  <a:lnTo>
                    <a:pt x="11963" y="8163"/>
                  </a:lnTo>
                  <a:cubicBezTo>
                    <a:pt x="13214" y="8022"/>
                    <a:pt x="14582" y="7762"/>
                    <a:pt x="15243" y="6701"/>
                  </a:cubicBezTo>
                  <a:cubicBezTo>
                    <a:pt x="15903" y="5662"/>
                    <a:pt x="15550" y="4270"/>
                    <a:pt x="15172" y="3090"/>
                  </a:cubicBezTo>
                  <a:cubicBezTo>
                    <a:pt x="15007" y="2430"/>
                    <a:pt x="14724" y="1816"/>
                    <a:pt x="14323" y="1274"/>
                  </a:cubicBezTo>
                  <a:cubicBezTo>
                    <a:pt x="13638" y="448"/>
                    <a:pt x="12529" y="165"/>
                    <a:pt x="11468" y="94"/>
                  </a:cubicBezTo>
                  <a:cubicBezTo>
                    <a:pt x="10789" y="31"/>
                    <a:pt x="10105" y="1"/>
                    <a:pt x="9422" y="1"/>
                  </a:cubicBez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2" name="Google Shape;1762;p26"/>
            <p:cNvSpPr/>
            <p:nvPr/>
          </p:nvSpPr>
          <p:spPr>
            <a:xfrm>
              <a:off x="6102953" y="4213789"/>
              <a:ext cx="228708" cy="403635"/>
            </a:xfrm>
            <a:custGeom>
              <a:avLst/>
              <a:gdLst/>
              <a:ahLst/>
              <a:cxnLst/>
              <a:rect l="l" t="t" r="r" b="b"/>
              <a:pathLst>
                <a:path w="8637" h="15243" extrusionOk="0">
                  <a:moveTo>
                    <a:pt x="8637" y="0"/>
                  </a:moveTo>
                  <a:cubicBezTo>
                    <a:pt x="5664" y="496"/>
                    <a:pt x="3635" y="944"/>
                    <a:pt x="3635" y="944"/>
                  </a:cubicBezTo>
                  <a:cubicBezTo>
                    <a:pt x="2620" y="1085"/>
                    <a:pt x="1723" y="1699"/>
                    <a:pt x="1181" y="2572"/>
                  </a:cubicBezTo>
                  <a:cubicBezTo>
                    <a:pt x="591" y="3492"/>
                    <a:pt x="379" y="4601"/>
                    <a:pt x="261" y="5663"/>
                  </a:cubicBezTo>
                  <a:cubicBezTo>
                    <a:pt x="1" y="7834"/>
                    <a:pt x="25" y="10028"/>
                    <a:pt x="379" y="12152"/>
                  </a:cubicBezTo>
                  <a:lnTo>
                    <a:pt x="379" y="12222"/>
                  </a:lnTo>
                  <a:cubicBezTo>
                    <a:pt x="638" y="13709"/>
                    <a:pt x="1747" y="14865"/>
                    <a:pt x="3210" y="15172"/>
                  </a:cubicBezTo>
                  <a:cubicBezTo>
                    <a:pt x="3328" y="15195"/>
                    <a:pt x="3422" y="15219"/>
                    <a:pt x="3540" y="15243"/>
                  </a:cubicBezTo>
                  <a:cubicBezTo>
                    <a:pt x="3304" y="14393"/>
                    <a:pt x="3163" y="13520"/>
                    <a:pt x="3068" y="12671"/>
                  </a:cubicBezTo>
                  <a:cubicBezTo>
                    <a:pt x="2714" y="9745"/>
                    <a:pt x="2998" y="6678"/>
                    <a:pt x="4390" y="4082"/>
                  </a:cubicBezTo>
                  <a:cubicBezTo>
                    <a:pt x="5357" y="2312"/>
                    <a:pt x="6844" y="873"/>
                    <a:pt x="863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3" name="Google Shape;1763;p26"/>
            <p:cNvSpPr/>
            <p:nvPr/>
          </p:nvSpPr>
          <p:spPr>
            <a:xfrm>
              <a:off x="6174820" y="4186249"/>
              <a:ext cx="543608" cy="431412"/>
            </a:xfrm>
            <a:custGeom>
              <a:avLst/>
              <a:gdLst/>
              <a:ahLst/>
              <a:cxnLst/>
              <a:rect l="l" t="t" r="r" b="b"/>
              <a:pathLst>
                <a:path w="20529" h="16292" extrusionOk="0">
                  <a:moveTo>
                    <a:pt x="14303" y="1"/>
                  </a:moveTo>
                  <a:cubicBezTo>
                    <a:pt x="14161" y="1"/>
                    <a:pt x="14018" y="9"/>
                    <a:pt x="13874" y="25"/>
                  </a:cubicBezTo>
                  <a:cubicBezTo>
                    <a:pt x="13332" y="73"/>
                    <a:pt x="12813" y="120"/>
                    <a:pt x="12270" y="167"/>
                  </a:cubicBezTo>
                  <a:cubicBezTo>
                    <a:pt x="9958" y="427"/>
                    <a:pt x="7763" y="733"/>
                    <a:pt x="5946" y="1040"/>
                  </a:cubicBezTo>
                  <a:cubicBezTo>
                    <a:pt x="4130" y="1913"/>
                    <a:pt x="2643" y="3352"/>
                    <a:pt x="1699" y="5122"/>
                  </a:cubicBezTo>
                  <a:cubicBezTo>
                    <a:pt x="307" y="7718"/>
                    <a:pt x="0" y="10785"/>
                    <a:pt x="354" y="13711"/>
                  </a:cubicBezTo>
                  <a:cubicBezTo>
                    <a:pt x="449" y="14560"/>
                    <a:pt x="614" y="15433"/>
                    <a:pt x="850" y="16259"/>
                  </a:cubicBezTo>
                  <a:cubicBezTo>
                    <a:pt x="1009" y="16280"/>
                    <a:pt x="1168" y="16292"/>
                    <a:pt x="1327" y="16292"/>
                  </a:cubicBezTo>
                  <a:cubicBezTo>
                    <a:pt x="1522" y="16292"/>
                    <a:pt x="1717" y="16274"/>
                    <a:pt x="1912" y="16235"/>
                  </a:cubicBezTo>
                  <a:lnTo>
                    <a:pt x="14464" y="14348"/>
                  </a:lnTo>
                  <a:lnTo>
                    <a:pt x="17178" y="13923"/>
                  </a:lnTo>
                  <a:cubicBezTo>
                    <a:pt x="17650" y="13852"/>
                    <a:pt x="18098" y="13711"/>
                    <a:pt x="18499" y="13475"/>
                  </a:cubicBezTo>
                  <a:cubicBezTo>
                    <a:pt x="19797" y="12743"/>
                    <a:pt x="20528" y="11304"/>
                    <a:pt x="20340" y="9818"/>
                  </a:cubicBezTo>
                  <a:lnTo>
                    <a:pt x="20340" y="9747"/>
                  </a:lnTo>
                  <a:cubicBezTo>
                    <a:pt x="20009" y="7600"/>
                    <a:pt x="19396" y="5523"/>
                    <a:pt x="18499" y="3541"/>
                  </a:cubicBezTo>
                  <a:cubicBezTo>
                    <a:pt x="18074" y="2550"/>
                    <a:pt x="17532" y="1559"/>
                    <a:pt x="16706" y="851"/>
                  </a:cubicBezTo>
                  <a:cubicBezTo>
                    <a:pt x="16017" y="304"/>
                    <a:pt x="15171" y="1"/>
                    <a:pt x="143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764" name="Google Shape;1764;p26"/>
          <p:cNvGrpSpPr/>
          <p:nvPr/>
        </p:nvGrpSpPr>
        <p:grpSpPr>
          <a:xfrm flipH="1">
            <a:off x="483442" y="3768072"/>
            <a:ext cx="1318568" cy="1077352"/>
            <a:chOff x="8639759" y="1788937"/>
            <a:chExt cx="976717" cy="808014"/>
          </a:xfrm>
        </p:grpSpPr>
        <p:grpSp>
          <p:nvGrpSpPr>
            <p:cNvPr id="1765" name="Google Shape;1765;p26"/>
            <p:cNvGrpSpPr/>
            <p:nvPr/>
          </p:nvGrpSpPr>
          <p:grpSpPr>
            <a:xfrm>
              <a:off x="8639759" y="1788937"/>
              <a:ext cx="976717" cy="808014"/>
              <a:chOff x="7420559" y="2246137"/>
              <a:chExt cx="976717" cy="808014"/>
            </a:xfrm>
          </p:grpSpPr>
          <p:sp>
            <p:nvSpPr>
              <p:cNvPr id="1766" name="Google Shape;1766;p26"/>
              <p:cNvSpPr/>
              <p:nvPr/>
            </p:nvSpPr>
            <p:spPr>
              <a:xfrm>
                <a:off x="7420559" y="2246137"/>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7" name="Google Shape;1767;p26"/>
              <p:cNvSpPr/>
              <p:nvPr/>
            </p:nvSpPr>
            <p:spPr>
              <a:xfrm>
                <a:off x="7467564" y="230685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8" name="Google Shape;1768;p26"/>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69" name="Google Shape;1769;p26"/>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0" name="Google Shape;1770;p26"/>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1" name="Google Shape;1771;p26"/>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2" name="Google Shape;1772;p26"/>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3" name="Google Shape;1773;p26"/>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4" name="Google Shape;1774;p26"/>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5" name="Google Shape;1775;p26"/>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6" name="Google Shape;1776;p26"/>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7" name="Google Shape;1777;p26"/>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8" name="Google Shape;1778;p26"/>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79" name="Google Shape;1779;p26"/>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0" name="Google Shape;1780;p26"/>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781" name="Google Shape;1781;p26"/>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2" name="Google Shape;1782;p26"/>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783" name="Google Shape;1783;p26"/>
          <p:cNvGrpSpPr/>
          <p:nvPr/>
        </p:nvGrpSpPr>
        <p:grpSpPr>
          <a:xfrm flipH="1">
            <a:off x="3361073" y="6053192"/>
            <a:ext cx="1047730" cy="1065127"/>
            <a:chOff x="4228612" y="3830323"/>
            <a:chExt cx="856430" cy="881533"/>
          </a:xfrm>
        </p:grpSpPr>
        <p:sp>
          <p:nvSpPr>
            <p:cNvPr id="1784" name="Google Shape;1784;p26"/>
            <p:cNvSpPr/>
            <p:nvPr/>
          </p:nvSpPr>
          <p:spPr>
            <a:xfrm>
              <a:off x="4349631" y="3916500"/>
              <a:ext cx="578588" cy="596700"/>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5" name="Google Shape;1785;p26"/>
            <p:cNvSpPr/>
            <p:nvPr/>
          </p:nvSpPr>
          <p:spPr>
            <a:xfrm>
              <a:off x="4428357" y="3992101"/>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6" name="Google Shape;1786;p26"/>
            <p:cNvSpPr/>
            <p:nvPr/>
          </p:nvSpPr>
          <p:spPr>
            <a:xfrm>
              <a:off x="4983808" y="3830323"/>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7" name="Google Shape;1787;p26"/>
            <p:cNvSpPr/>
            <p:nvPr/>
          </p:nvSpPr>
          <p:spPr>
            <a:xfrm>
              <a:off x="5016231" y="3830323"/>
              <a:ext cx="67498" cy="102504"/>
            </a:xfrm>
            <a:custGeom>
              <a:avLst/>
              <a:gdLst/>
              <a:ahLst/>
              <a:cxnLst/>
              <a:rect l="l" t="t" r="r" b="b"/>
              <a:pathLst>
                <a:path w="2549" h="3871" extrusionOk="0">
                  <a:moveTo>
                    <a:pt x="2549" y="1"/>
                  </a:moveTo>
                  <a:lnTo>
                    <a:pt x="0" y="2644"/>
                  </a:lnTo>
                  <a:lnTo>
                    <a:pt x="1275" y="3871"/>
                  </a:lnTo>
                  <a:lnTo>
                    <a:pt x="2549" y="1"/>
                  </a:ln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8" name="Google Shape;1788;p26"/>
            <p:cNvSpPr/>
            <p:nvPr/>
          </p:nvSpPr>
          <p:spPr>
            <a:xfrm>
              <a:off x="4848838" y="3867819"/>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89" name="Google Shape;1789;p26"/>
            <p:cNvSpPr/>
            <p:nvPr/>
          </p:nvSpPr>
          <p:spPr>
            <a:xfrm>
              <a:off x="4928200" y="3900310"/>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0" name="Google Shape;1790;p26"/>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1" name="Google Shape;1791;p26"/>
            <p:cNvSpPr/>
            <p:nvPr/>
          </p:nvSpPr>
          <p:spPr>
            <a:xfrm>
              <a:off x="4319767" y="4434953"/>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2" name="Google Shape;1792;p26"/>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3" name="Google Shape;1793;p26"/>
            <p:cNvSpPr/>
            <p:nvPr/>
          </p:nvSpPr>
          <p:spPr>
            <a:xfrm>
              <a:off x="4228612" y="4470003"/>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4" name="Google Shape;1794;p26"/>
            <p:cNvSpPr/>
            <p:nvPr/>
          </p:nvSpPr>
          <p:spPr>
            <a:xfrm>
              <a:off x="4405352" y="3965112"/>
              <a:ext cx="525496" cy="545462"/>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5" name="Google Shape;1795;p26"/>
            <p:cNvSpPr/>
            <p:nvPr/>
          </p:nvSpPr>
          <p:spPr>
            <a:xfrm>
              <a:off x="4429671" y="3988160"/>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796" name="Google Shape;1796;p26"/>
          <p:cNvGrpSpPr/>
          <p:nvPr/>
        </p:nvGrpSpPr>
        <p:grpSpPr>
          <a:xfrm rot="3667843">
            <a:off x="2798244" y="6155797"/>
            <a:ext cx="637345" cy="554330"/>
            <a:chOff x="5263209" y="4056946"/>
            <a:chExt cx="478022" cy="410626"/>
          </a:xfrm>
        </p:grpSpPr>
        <p:sp>
          <p:nvSpPr>
            <p:cNvPr id="1797" name="Google Shape;1797;p26"/>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8" name="Google Shape;1798;p26"/>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799" name="Google Shape;1799;p26"/>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0" name="Google Shape;1800;p26"/>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1" name="Google Shape;1801;p26"/>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2" name="Google Shape;1802;p26"/>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3" name="Google Shape;1803;p26"/>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4" name="Google Shape;1804;p26"/>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5" name="Google Shape;1805;p26"/>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06" name="Google Shape;1806;p26"/>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Tree>
    <p:extLst>
      <p:ext uri="{BB962C8B-B14F-4D97-AF65-F5344CB8AC3E}">
        <p14:creationId xmlns:p14="http://schemas.microsoft.com/office/powerpoint/2010/main" val="20597442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07"/>
        <p:cNvGrpSpPr/>
        <p:nvPr/>
      </p:nvGrpSpPr>
      <p:grpSpPr>
        <a:xfrm>
          <a:off x="0" y="0"/>
          <a:ext cx="0" cy="0"/>
          <a:chOff x="0" y="0"/>
          <a:chExt cx="0" cy="0"/>
        </a:xfrm>
      </p:grpSpPr>
      <p:grpSp>
        <p:nvGrpSpPr>
          <p:cNvPr id="1808" name="Google Shape;1808;p27"/>
          <p:cNvGrpSpPr/>
          <p:nvPr/>
        </p:nvGrpSpPr>
        <p:grpSpPr>
          <a:xfrm>
            <a:off x="-591501" y="-1382400"/>
            <a:ext cx="13167536" cy="9447064"/>
            <a:chOff x="-438149" y="-1036800"/>
            <a:chExt cx="9753730" cy="7085298"/>
          </a:xfrm>
        </p:grpSpPr>
        <p:sp>
          <p:nvSpPr>
            <p:cNvPr id="1809" name="Google Shape;1809;p27"/>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0" name="Google Shape;1810;p27"/>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1" name="Google Shape;1811;p27"/>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2" name="Google Shape;1812;p27"/>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3" name="Google Shape;1813;p27"/>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4" name="Google Shape;1814;p27"/>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5" name="Google Shape;1815;p27"/>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6" name="Google Shape;1816;p27"/>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7" name="Google Shape;1817;p27"/>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8" name="Google Shape;1818;p27"/>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19" name="Google Shape;1819;p27"/>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0" name="Google Shape;1820;p27"/>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1" name="Google Shape;1821;p27"/>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2" name="Google Shape;1822;p27"/>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3" name="Google Shape;1823;p27"/>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4" name="Google Shape;1824;p27"/>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5" name="Google Shape;1825;p27"/>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6" name="Google Shape;1826;p27"/>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7" name="Google Shape;1827;p27"/>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8" name="Google Shape;1828;p27"/>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29" name="Google Shape;1829;p27"/>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0" name="Google Shape;1830;p27"/>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1" name="Google Shape;1831;p27"/>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2" name="Google Shape;1832;p27"/>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833" name="Google Shape;1833;p27"/>
          <p:cNvSpPr/>
          <p:nvPr/>
        </p:nvSpPr>
        <p:spPr>
          <a:xfrm>
            <a:off x="934921" y="377934"/>
            <a:ext cx="10474560"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834" name="Google Shape;1834;p27"/>
          <p:cNvGrpSpPr/>
          <p:nvPr/>
        </p:nvGrpSpPr>
        <p:grpSpPr>
          <a:xfrm rot="-1200163">
            <a:off x="10442234" y="5552331"/>
            <a:ext cx="1140622" cy="1393268"/>
            <a:chOff x="5959271" y="3613664"/>
            <a:chExt cx="890364" cy="1101173"/>
          </a:xfrm>
        </p:grpSpPr>
        <p:sp>
          <p:nvSpPr>
            <p:cNvPr id="1835" name="Google Shape;1835;p27"/>
            <p:cNvSpPr/>
            <p:nvPr/>
          </p:nvSpPr>
          <p:spPr>
            <a:xfrm>
              <a:off x="6201062" y="3613664"/>
              <a:ext cx="192457" cy="184645"/>
            </a:xfrm>
            <a:custGeom>
              <a:avLst/>
              <a:gdLst/>
              <a:ahLst/>
              <a:cxnLst/>
              <a:rect l="l" t="t" r="r" b="b"/>
              <a:pathLst>
                <a:path w="7268" h="6973" extrusionOk="0">
                  <a:moveTo>
                    <a:pt x="3272" y="1"/>
                  </a:moveTo>
                  <a:cubicBezTo>
                    <a:pt x="3181" y="1"/>
                    <a:pt x="3089" y="4"/>
                    <a:pt x="2997" y="12"/>
                  </a:cubicBezTo>
                  <a:lnTo>
                    <a:pt x="2973" y="12"/>
                  </a:lnTo>
                  <a:cubicBezTo>
                    <a:pt x="1817" y="271"/>
                    <a:pt x="873" y="1121"/>
                    <a:pt x="449" y="2230"/>
                  </a:cubicBezTo>
                  <a:cubicBezTo>
                    <a:pt x="48" y="3315"/>
                    <a:pt x="0" y="4495"/>
                    <a:pt x="284" y="5627"/>
                  </a:cubicBezTo>
                  <a:cubicBezTo>
                    <a:pt x="378" y="5981"/>
                    <a:pt x="472" y="6359"/>
                    <a:pt x="614" y="6713"/>
                  </a:cubicBezTo>
                  <a:lnTo>
                    <a:pt x="708" y="6972"/>
                  </a:lnTo>
                  <a:lnTo>
                    <a:pt x="968" y="6878"/>
                  </a:lnTo>
                  <a:cubicBezTo>
                    <a:pt x="1227" y="6760"/>
                    <a:pt x="1511" y="6665"/>
                    <a:pt x="1770" y="6571"/>
                  </a:cubicBezTo>
                  <a:lnTo>
                    <a:pt x="2006" y="6500"/>
                  </a:lnTo>
                  <a:lnTo>
                    <a:pt x="2360" y="6382"/>
                  </a:lnTo>
                  <a:lnTo>
                    <a:pt x="2266" y="6123"/>
                  </a:lnTo>
                  <a:cubicBezTo>
                    <a:pt x="2148" y="5792"/>
                    <a:pt x="2053" y="5462"/>
                    <a:pt x="1959" y="5108"/>
                  </a:cubicBezTo>
                  <a:cubicBezTo>
                    <a:pt x="1794" y="4377"/>
                    <a:pt x="1794" y="3622"/>
                    <a:pt x="2006" y="2914"/>
                  </a:cubicBezTo>
                  <a:cubicBezTo>
                    <a:pt x="2099" y="2076"/>
                    <a:pt x="2776" y="1613"/>
                    <a:pt x="3455" y="1613"/>
                  </a:cubicBezTo>
                  <a:cubicBezTo>
                    <a:pt x="3982" y="1613"/>
                    <a:pt x="4509" y="1892"/>
                    <a:pt x="4767" y="2489"/>
                  </a:cubicBezTo>
                  <a:cubicBezTo>
                    <a:pt x="5191" y="3103"/>
                    <a:pt x="5427" y="3834"/>
                    <a:pt x="5475" y="4565"/>
                  </a:cubicBezTo>
                  <a:cubicBezTo>
                    <a:pt x="5498" y="4919"/>
                    <a:pt x="5498" y="5273"/>
                    <a:pt x="5498" y="5627"/>
                  </a:cubicBezTo>
                  <a:lnTo>
                    <a:pt x="5498" y="5934"/>
                  </a:lnTo>
                  <a:lnTo>
                    <a:pt x="6088" y="5934"/>
                  </a:lnTo>
                  <a:cubicBezTo>
                    <a:pt x="6395" y="5934"/>
                    <a:pt x="6654" y="5958"/>
                    <a:pt x="6961" y="5981"/>
                  </a:cubicBezTo>
                  <a:lnTo>
                    <a:pt x="7244" y="6005"/>
                  </a:lnTo>
                  <a:lnTo>
                    <a:pt x="7244" y="5698"/>
                  </a:lnTo>
                  <a:cubicBezTo>
                    <a:pt x="7268" y="5321"/>
                    <a:pt x="7268" y="4943"/>
                    <a:pt x="7221" y="4565"/>
                  </a:cubicBezTo>
                  <a:cubicBezTo>
                    <a:pt x="7173" y="3409"/>
                    <a:pt x="6772" y="2300"/>
                    <a:pt x="6064" y="1380"/>
                  </a:cubicBezTo>
                  <a:cubicBezTo>
                    <a:pt x="5390" y="510"/>
                    <a:pt x="4354" y="1"/>
                    <a:pt x="327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6" name="Google Shape;1836;p27"/>
            <p:cNvSpPr/>
            <p:nvPr/>
          </p:nvSpPr>
          <p:spPr>
            <a:xfrm>
              <a:off x="6457869" y="3708411"/>
              <a:ext cx="169949" cy="134254"/>
            </a:xfrm>
            <a:custGeom>
              <a:avLst/>
              <a:gdLst/>
              <a:ahLst/>
              <a:cxnLst/>
              <a:rect l="l" t="t" r="r" b="b"/>
              <a:pathLst>
                <a:path w="6418" h="5070" extrusionOk="0">
                  <a:moveTo>
                    <a:pt x="2549" y="1"/>
                  </a:moveTo>
                  <a:cubicBezTo>
                    <a:pt x="2035" y="1"/>
                    <a:pt x="1528" y="70"/>
                    <a:pt x="1062" y="303"/>
                  </a:cubicBezTo>
                  <a:cubicBezTo>
                    <a:pt x="401" y="681"/>
                    <a:pt x="0" y="1412"/>
                    <a:pt x="47" y="2191"/>
                  </a:cubicBezTo>
                  <a:cubicBezTo>
                    <a:pt x="2312" y="2663"/>
                    <a:pt x="4483" y="3536"/>
                    <a:pt x="6253" y="5069"/>
                  </a:cubicBezTo>
                  <a:cubicBezTo>
                    <a:pt x="6324" y="3819"/>
                    <a:pt x="6418" y="1672"/>
                    <a:pt x="5828" y="1011"/>
                  </a:cubicBezTo>
                  <a:cubicBezTo>
                    <a:pt x="5238" y="350"/>
                    <a:pt x="4271" y="138"/>
                    <a:pt x="3351" y="44"/>
                  </a:cubicBezTo>
                  <a:cubicBezTo>
                    <a:pt x="3085" y="19"/>
                    <a:pt x="2816" y="1"/>
                    <a:pt x="2549"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7" name="Google Shape;1837;p27"/>
            <p:cNvSpPr/>
            <p:nvPr/>
          </p:nvSpPr>
          <p:spPr>
            <a:xfrm>
              <a:off x="5989246" y="3771885"/>
              <a:ext cx="164970" cy="162614"/>
            </a:xfrm>
            <a:custGeom>
              <a:avLst/>
              <a:gdLst/>
              <a:ahLst/>
              <a:cxnLst/>
              <a:rect l="l" t="t" r="r" b="b"/>
              <a:pathLst>
                <a:path w="6230" h="6141" extrusionOk="0">
                  <a:moveTo>
                    <a:pt x="4312" y="1"/>
                  </a:moveTo>
                  <a:cubicBezTo>
                    <a:pt x="3680" y="1"/>
                    <a:pt x="3039" y="223"/>
                    <a:pt x="2431" y="478"/>
                  </a:cubicBezTo>
                  <a:cubicBezTo>
                    <a:pt x="1605" y="832"/>
                    <a:pt x="732" y="1328"/>
                    <a:pt x="378" y="2130"/>
                  </a:cubicBezTo>
                  <a:cubicBezTo>
                    <a:pt x="1" y="2956"/>
                    <a:pt x="732" y="4961"/>
                    <a:pt x="1157" y="6141"/>
                  </a:cubicBezTo>
                  <a:cubicBezTo>
                    <a:pt x="2407" y="4135"/>
                    <a:pt x="4201" y="2672"/>
                    <a:pt x="6230" y="1540"/>
                  </a:cubicBezTo>
                  <a:cubicBezTo>
                    <a:pt x="6041" y="785"/>
                    <a:pt x="5451" y="219"/>
                    <a:pt x="4696" y="30"/>
                  </a:cubicBezTo>
                  <a:cubicBezTo>
                    <a:pt x="4569" y="10"/>
                    <a:pt x="4441" y="1"/>
                    <a:pt x="4312"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8" name="Google Shape;1838;p27"/>
            <p:cNvSpPr/>
            <p:nvPr/>
          </p:nvSpPr>
          <p:spPr>
            <a:xfrm>
              <a:off x="5959271" y="3755175"/>
              <a:ext cx="890364" cy="959662"/>
            </a:xfrm>
            <a:custGeom>
              <a:avLst/>
              <a:gdLst/>
              <a:ahLst/>
              <a:cxnLst/>
              <a:rect l="l" t="t" r="r" b="b"/>
              <a:pathLst>
                <a:path w="33624" h="36241" extrusionOk="0">
                  <a:moveTo>
                    <a:pt x="17250" y="5383"/>
                  </a:moveTo>
                  <a:cubicBezTo>
                    <a:pt x="17942" y="5383"/>
                    <a:pt x="18634" y="5413"/>
                    <a:pt x="19325" y="5474"/>
                  </a:cubicBezTo>
                  <a:cubicBezTo>
                    <a:pt x="20386" y="5569"/>
                    <a:pt x="21495" y="5852"/>
                    <a:pt x="22180" y="6654"/>
                  </a:cubicBezTo>
                  <a:cubicBezTo>
                    <a:pt x="22581" y="7197"/>
                    <a:pt x="22864" y="7834"/>
                    <a:pt x="23029" y="8494"/>
                  </a:cubicBezTo>
                  <a:cubicBezTo>
                    <a:pt x="23407" y="9674"/>
                    <a:pt x="23784" y="11066"/>
                    <a:pt x="23100" y="12105"/>
                  </a:cubicBezTo>
                  <a:cubicBezTo>
                    <a:pt x="22416" y="13214"/>
                    <a:pt x="20929" y="13473"/>
                    <a:pt x="19631" y="13591"/>
                  </a:cubicBezTo>
                  <a:lnTo>
                    <a:pt x="10547" y="14960"/>
                  </a:lnTo>
                  <a:cubicBezTo>
                    <a:pt x="9957" y="15101"/>
                    <a:pt x="9367" y="15172"/>
                    <a:pt x="8754" y="15196"/>
                  </a:cubicBezTo>
                  <a:cubicBezTo>
                    <a:pt x="8689" y="15200"/>
                    <a:pt x="8625" y="15202"/>
                    <a:pt x="8560" y="15202"/>
                  </a:cubicBezTo>
                  <a:cubicBezTo>
                    <a:pt x="7918" y="15202"/>
                    <a:pt x="7289" y="14989"/>
                    <a:pt x="6796" y="14582"/>
                  </a:cubicBezTo>
                  <a:cubicBezTo>
                    <a:pt x="5852" y="13780"/>
                    <a:pt x="5781" y="12340"/>
                    <a:pt x="5805" y="11114"/>
                  </a:cubicBezTo>
                  <a:cubicBezTo>
                    <a:pt x="5757" y="10429"/>
                    <a:pt x="5852" y="9745"/>
                    <a:pt x="6064" y="9108"/>
                  </a:cubicBezTo>
                  <a:cubicBezTo>
                    <a:pt x="6465" y="8164"/>
                    <a:pt x="7362" y="7551"/>
                    <a:pt x="8306" y="7173"/>
                  </a:cubicBezTo>
                  <a:cubicBezTo>
                    <a:pt x="8376" y="7150"/>
                    <a:pt x="8447" y="7126"/>
                    <a:pt x="8542" y="7079"/>
                  </a:cubicBezTo>
                  <a:cubicBezTo>
                    <a:pt x="8707" y="7008"/>
                    <a:pt x="9155" y="6819"/>
                    <a:pt x="9792" y="6583"/>
                  </a:cubicBezTo>
                  <a:cubicBezTo>
                    <a:pt x="12200" y="5787"/>
                    <a:pt x="14723" y="5383"/>
                    <a:pt x="17250" y="5383"/>
                  </a:cubicBezTo>
                  <a:close/>
                  <a:moveTo>
                    <a:pt x="15172" y="0"/>
                  </a:moveTo>
                  <a:cubicBezTo>
                    <a:pt x="14983" y="0"/>
                    <a:pt x="14771" y="0"/>
                    <a:pt x="14582" y="24"/>
                  </a:cubicBezTo>
                  <a:lnTo>
                    <a:pt x="11326" y="519"/>
                  </a:lnTo>
                  <a:cubicBezTo>
                    <a:pt x="11113" y="543"/>
                    <a:pt x="10925" y="590"/>
                    <a:pt x="10736" y="661"/>
                  </a:cubicBezTo>
                  <a:cubicBezTo>
                    <a:pt x="10476" y="755"/>
                    <a:pt x="10193" y="873"/>
                    <a:pt x="9934" y="968"/>
                  </a:cubicBezTo>
                  <a:cubicBezTo>
                    <a:pt x="9037" y="1298"/>
                    <a:pt x="8188" y="1699"/>
                    <a:pt x="7362" y="2171"/>
                  </a:cubicBezTo>
                  <a:cubicBezTo>
                    <a:pt x="5309" y="3280"/>
                    <a:pt x="3516" y="4766"/>
                    <a:pt x="2265" y="6748"/>
                  </a:cubicBezTo>
                  <a:lnTo>
                    <a:pt x="2194" y="6866"/>
                  </a:lnTo>
                  <a:cubicBezTo>
                    <a:pt x="236" y="10075"/>
                    <a:pt x="0" y="14110"/>
                    <a:pt x="118" y="17933"/>
                  </a:cubicBezTo>
                  <a:cubicBezTo>
                    <a:pt x="307" y="23265"/>
                    <a:pt x="1085" y="28550"/>
                    <a:pt x="1982" y="33836"/>
                  </a:cubicBezTo>
                  <a:cubicBezTo>
                    <a:pt x="2178" y="35229"/>
                    <a:pt x="3378" y="36241"/>
                    <a:pt x="4749" y="36241"/>
                  </a:cubicBezTo>
                  <a:cubicBezTo>
                    <a:pt x="4864" y="36241"/>
                    <a:pt x="4980" y="36234"/>
                    <a:pt x="5097" y="36219"/>
                  </a:cubicBezTo>
                  <a:lnTo>
                    <a:pt x="10901" y="35346"/>
                  </a:lnTo>
                  <a:lnTo>
                    <a:pt x="31099" y="32279"/>
                  </a:lnTo>
                  <a:cubicBezTo>
                    <a:pt x="32609" y="32019"/>
                    <a:pt x="33623" y="30580"/>
                    <a:pt x="33387" y="29070"/>
                  </a:cubicBezTo>
                  <a:cubicBezTo>
                    <a:pt x="32680" y="23784"/>
                    <a:pt x="31854" y="18499"/>
                    <a:pt x="30462" y="13355"/>
                  </a:cubicBezTo>
                  <a:cubicBezTo>
                    <a:pt x="29447" y="9651"/>
                    <a:pt x="28008" y="5875"/>
                    <a:pt x="25200" y="3398"/>
                  </a:cubicBezTo>
                  <a:lnTo>
                    <a:pt x="25082" y="3303"/>
                  </a:lnTo>
                  <a:cubicBezTo>
                    <a:pt x="23312" y="1770"/>
                    <a:pt x="21141" y="897"/>
                    <a:pt x="18876" y="425"/>
                  </a:cubicBezTo>
                  <a:cubicBezTo>
                    <a:pt x="17932" y="236"/>
                    <a:pt x="17012" y="118"/>
                    <a:pt x="16068" y="47"/>
                  </a:cubicBezTo>
                  <a:cubicBezTo>
                    <a:pt x="15762" y="24"/>
                    <a:pt x="15479" y="0"/>
                    <a:pt x="1517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39" name="Google Shape;1839;p27"/>
            <p:cNvSpPr/>
            <p:nvPr/>
          </p:nvSpPr>
          <p:spPr>
            <a:xfrm>
              <a:off x="5996740" y="3784992"/>
              <a:ext cx="720441" cy="393360"/>
            </a:xfrm>
            <a:custGeom>
              <a:avLst/>
              <a:gdLst/>
              <a:ahLst/>
              <a:cxnLst/>
              <a:rect l="l" t="t" r="r" b="b"/>
              <a:pathLst>
                <a:path w="27207" h="14855" extrusionOk="0">
                  <a:moveTo>
                    <a:pt x="13943" y="1"/>
                  </a:moveTo>
                  <a:cubicBezTo>
                    <a:pt x="11983" y="1"/>
                    <a:pt x="10044" y="386"/>
                    <a:pt x="8236" y="1139"/>
                  </a:cubicBezTo>
                  <a:cubicBezTo>
                    <a:pt x="5782" y="2154"/>
                    <a:pt x="3682" y="3853"/>
                    <a:pt x="2172" y="6000"/>
                  </a:cubicBezTo>
                  <a:cubicBezTo>
                    <a:pt x="614" y="8265"/>
                    <a:pt x="48" y="11073"/>
                    <a:pt x="1" y="13786"/>
                  </a:cubicBezTo>
                  <a:lnTo>
                    <a:pt x="1" y="14754"/>
                  </a:lnTo>
                  <a:lnTo>
                    <a:pt x="1" y="14777"/>
                  </a:lnTo>
                  <a:cubicBezTo>
                    <a:pt x="1" y="14816"/>
                    <a:pt x="32" y="14854"/>
                    <a:pt x="69" y="14854"/>
                  </a:cubicBezTo>
                  <a:cubicBezTo>
                    <a:pt x="78" y="14854"/>
                    <a:pt x="87" y="14852"/>
                    <a:pt x="95" y="14848"/>
                  </a:cubicBezTo>
                  <a:cubicBezTo>
                    <a:pt x="108" y="14852"/>
                    <a:pt x="120" y="14854"/>
                    <a:pt x="130" y="14854"/>
                  </a:cubicBezTo>
                  <a:cubicBezTo>
                    <a:pt x="181" y="14854"/>
                    <a:pt x="213" y="14812"/>
                    <a:pt x="213" y="14754"/>
                  </a:cubicBezTo>
                  <a:cubicBezTo>
                    <a:pt x="237" y="12158"/>
                    <a:pt x="638" y="9445"/>
                    <a:pt x="1912" y="7156"/>
                  </a:cubicBezTo>
                  <a:cubicBezTo>
                    <a:pt x="2549" y="6047"/>
                    <a:pt x="3351" y="5056"/>
                    <a:pt x="4295" y="4207"/>
                  </a:cubicBezTo>
                  <a:cubicBezTo>
                    <a:pt x="5215" y="3357"/>
                    <a:pt x="6254" y="2626"/>
                    <a:pt x="7386" y="2036"/>
                  </a:cubicBezTo>
                  <a:cubicBezTo>
                    <a:pt x="9442" y="1008"/>
                    <a:pt x="11704" y="479"/>
                    <a:pt x="13996" y="479"/>
                  </a:cubicBezTo>
                  <a:cubicBezTo>
                    <a:pt x="14388" y="479"/>
                    <a:pt x="14780" y="495"/>
                    <a:pt x="15173" y="526"/>
                  </a:cubicBezTo>
                  <a:cubicBezTo>
                    <a:pt x="17792" y="738"/>
                    <a:pt x="20316" y="1706"/>
                    <a:pt x="22393" y="3310"/>
                  </a:cubicBezTo>
                  <a:cubicBezTo>
                    <a:pt x="24469" y="4962"/>
                    <a:pt x="25814" y="7345"/>
                    <a:pt x="26687" y="9799"/>
                  </a:cubicBezTo>
                  <a:cubicBezTo>
                    <a:pt x="26805" y="10082"/>
                    <a:pt x="26899" y="10389"/>
                    <a:pt x="26994" y="10695"/>
                  </a:cubicBezTo>
                  <a:cubicBezTo>
                    <a:pt x="27003" y="10739"/>
                    <a:pt x="27034" y="10757"/>
                    <a:pt x="27070" y="10757"/>
                  </a:cubicBezTo>
                  <a:cubicBezTo>
                    <a:pt x="27129" y="10757"/>
                    <a:pt x="27197" y="10707"/>
                    <a:pt x="27183" y="10648"/>
                  </a:cubicBezTo>
                  <a:lnTo>
                    <a:pt x="27206" y="10625"/>
                  </a:lnTo>
                  <a:cubicBezTo>
                    <a:pt x="26451" y="8006"/>
                    <a:pt x="25248" y="5434"/>
                    <a:pt x="23266" y="3546"/>
                  </a:cubicBezTo>
                  <a:cubicBezTo>
                    <a:pt x="21331" y="1776"/>
                    <a:pt x="18924" y="620"/>
                    <a:pt x="16352" y="195"/>
                  </a:cubicBezTo>
                  <a:cubicBezTo>
                    <a:pt x="15551" y="65"/>
                    <a:pt x="14745" y="1"/>
                    <a:pt x="13943"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0" name="Google Shape;1840;p27"/>
            <p:cNvSpPr/>
            <p:nvPr/>
          </p:nvSpPr>
          <p:spPr>
            <a:xfrm>
              <a:off x="6704665" y="4070451"/>
              <a:ext cx="43136" cy="68371"/>
            </a:xfrm>
            <a:custGeom>
              <a:avLst/>
              <a:gdLst/>
              <a:ahLst/>
              <a:cxnLst/>
              <a:rect l="l" t="t" r="r" b="b"/>
              <a:pathLst>
                <a:path w="1629" h="2582" extrusionOk="0">
                  <a:moveTo>
                    <a:pt x="661" y="505"/>
                  </a:moveTo>
                  <a:cubicBezTo>
                    <a:pt x="684" y="505"/>
                    <a:pt x="708" y="529"/>
                    <a:pt x="732" y="552"/>
                  </a:cubicBezTo>
                  <a:lnTo>
                    <a:pt x="755" y="812"/>
                  </a:lnTo>
                  <a:cubicBezTo>
                    <a:pt x="755" y="836"/>
                    <a:pt x="755" y="859"/>
                    <a:pt x="708" y="883"/>
                  </a:cubicBezTo>
                  <a:lnTo>
                    <a:pt x="449" y="906"/>
                  </a:lnTo>
                  <a:cubicBezTo>
                    <a:pt x="425" y="906"/>
                    <a:pt x="401" y="906"/>
                    <a:pt x="401" y="859"/>
                  </a:cubicBezTo>
                  <a:lnTo>
                    <a:pt x="354" y="600"/>
                  </a:lnTo>
                  <a:cubicBezTo>
                    <a:pt x="354" y="576"/>
                    <a:pt x="378" y="552"/>
                    <a:pt x="401" y="552"/>
                  </a:cubicBezTo>
                  <a:lnTo>
                    <a:pt x="661" y="505"/>
                  </a:lnTo>
                  <a:close/>
                  <a:moveTo>
                    <a:pt x="675" y="1"/>
                  </a:moveTo>
                  <a:cubicBezTo>
                    <a:pt x="663" y="1"/>
                    <a:pt x="650" y="3"/>
                    <a:pt x="637" y="10"/>
                  </a:cubicBezTo>
                  <a:lnTo>
                    <a:pt x="260" y="57"/>
                  </a:lnTo>
                  <a:cubicBezTo>
                    <a:pt x="213" y="57"/>
                    <a:pt x="189" y="104"/>
                    <a:pt x="189" y="151"/>
                  </a:cubicBezTo>
                  <a:lnTo>
                    <a:pt x="0" y="2464"/>
                  </a:lnTo>
                  <a:cubicBezTo>
                    <a:pt x="0" y="2534"/>
                    <a:pt x="47" y="2582"/>
                    <a:pt x="118" y="2582"/>
                  </a:cubicBezTo>
                  <a:lnTo>
                    <a:pt x="802" y="2464"/>
                  </a:lnTo>
                  <a:lnTo>
                    <a:pt x="850" y="2464"/>
                  </a:lnTo>
                  <a:lnTo>
                    <a:pt x="1534" y="2369"/>
                  </a:lnTo>
                  <a:cubicBezTo>
                    <a:pt x="1581" y="2369"/>
                    <a:pt x="1628" y="2299"/>
                    <a:pt x="1605" y="2228"/>
                  </a:cubicBezTo>
                  <a:lnTo>
                    <a:pt x="755" y="57"/>
                  </a:lnTo>
                  <a:cubicBezTo>
                    <a:pt x="738" y="22"/>
                    <a:pt x="708" y="1"/>
                    <a:pt x="675" y="1"/>
                  </a:cubicBezTo>
                  <a:close/>
                </a:path>
              </a:pathLst>
            </a:custGeom>
            <a:solidFill>
              <a:srgbClr val="D1C63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1" name="Google Shape;1841;p27"/>
            <p:cNvSpPr/>
            <p:nvPr/>
          </p:nvSpPr>
          <p:spPr>
            <a:xfrm>
              <a:off x="6111718" y="3902009"/>
              <a:ext cx="234957" cy="254314"/>
            </a:xfrm>
            <a:custGeom>
              <a:avLst/>
              <a:gdLst/>
              <a:ahLst/>
              <a:cxnLst/>
              <a:rect l="l" t="t" r="r" b="b"/>
              <a:pathLst>
                <a:path w="8873" h="9604" extrusionOk="0">
                  <a:moveTo>
                    <a:pt x="8872" y="0"/>
                  </a:moveTo>
                  <a:lnTo>
                    <a:pt x="8872" y="0"/>
                  </a:lnTo>
                  <a:cubicBezTo>
                    <a:pt x="5050" y="401"/>
                    <a:pt x="2690" y="1581"/>
                    <a:pt x="2690" y="1581"/>
                  </a:cubicBezTo>
                  <a:cubicBezTo>
                    <a:pt x="1699" y="1958"/>
                    <a:pt x="732" y="2596"/>
                    <a:pt x="331" y="3563"/>
                  </a:cubicBezTo>
                  <a:cubicBezTo>
                    <a:pt x="95" y="4200"/>
                    <a:pt x="0" y="4884"/>
                    <a:pt x="48" y="5569"/>
                  </a:cubicBezTo>
                  <a:cubicBezTo>
                    <a:pt x="48" y="6819"/>
                    <a:pt x="95" y="8211"/>
                    <a:pt x="1039" y="9037"/>
                  </a:cubicBezTo>
                  <a:cubicBezTo>
                    <a:pt x="1392" y="9344"/>
                    <a:pt x="1841" y="9533"/>
                    <a:pt x="2313" y="9603"/>
                  </a:cubicBezTo>
                  <a:cubicBezTo>
                    <a:pt x="2124" y="7763"/>
                    <a:pt x="2218" y="5922"/>
                    <a:pt x="3091" y="4318"/>
                  </a:cubicBezTo>
                  <a:cubicBezTo>
                    <a:pt x="4247" y="2147"/>
                    <a:pt x="6560" y="944"/>
                    <a:pt x="887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2" name="Google Shape;1842;p27"/>
            <p:cNvSpPr/>
            <p:nvPr/>
          </p:nvSpPr>
          <p:spPr>
            <a:xfrm>
              <a:off x="6167326" y="3898275"/>
              <a:ext cx="421138" cy="258842"/>
            </a:xfrm>
            <a:custGeom>
              <a:avLst/>
              <a:gdLst/>
              <a:ahLst/>
              <a:cxnLst/>
              <a:rect l="l" t="t" r="r" b="b"/>
              <a:pathLst>
                <a:path w="15904" h="9775" extrusionOk="0">
                  <a:moveTo>
                    <a:pt x="9422" y="1"/>
                  </a:moveTo>
                  <a:cubicBezTo>
                    <a:pt x="8560" y="1"/>
                    <a:pt x="7698" y="49"/>
                    <a:pt x="6843" y="141"/>
                  </a:cubicBezTo>
                  <a:lnTo>
                    <a:pt x="6772" y="141"/>
                  </a:lnTo>
                  <a:cubicBezTo>
                    <a:pt x="4460" y="1061"/>
                    <a:pt x="2147" y="2288"/>
                    <a:pt x="968" y="4459"/>
                  </a:cubicBezTo>
                  <a:cubicBezTo>
                    <a:pt x="95" y="6040"/>
                    <a:pt x="0" y="7880"/>
                    <a:pt x="189" y="9744"/>
                  </a:cubicBezTo>
                  <a:cubicBezTo>
                    <a:pt x="423" y="9764"/>
                    <a:pt x="660" y="9775"/>
                    <a:pt x="897" y="9775"/>
                  </a:cubicBezTo>
                  <a:cubicBezTo>
                    <a:pt x="1495" y="9775"/>
                    <a:pt x="2099" y="9708"/>
                    <a:pt x="2690" y="9556"/>
                  </a:cubicBezTo>
                  <a:lnTo>
                    <a:pt x="11774" y="8187"/>
                  </a:lnTo>
                  <a:lnTo>
                    <a:pt x="11963" y="8163"/>
                  </a:lnTo>
                  <a:cubicBezTo>
                    <a:pt x="13214" y="8022"/>
                    <a:pt x="14582" y="7762"/>
                    <a:pt x="15243" y="6701"/>
                  </a:cubicBezTo>
                  <a:cubicBezTo>
                    <a:pt x="15903" y="5662"/>
                    <a:pt x="15550" y="4270"/>
                    <a:pt x="15172" y="3090"/>
                  </a:cubicBezTo>
                  <a:cubicBezTo>
                    <a:pt x="15007" y="2430"/>
                    <a:pt x="14724" y="1816"/>
                    <a:pt x="14323" y="1274"/>
                  </a:cubicBezTo>
                  <a:cubicBezTo>
                    <a:pt x="13638" y="448"/>
                    <a:pt x="12529" y="165"/>
                    <a:pt x="11468" y="94"/>
                  </a:cubicBezTo>
                  <a:cubicBezTo>
                    <a:pt x="10789" y="31"/>
                    <a:pt x="10105" y="1"/>
                    <a:pt x="9422" y="1"/>
                  </a:cubicBez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3" name="Google Shape;1843;p27"/>
            <p:cNvSpPr/>
            <p:nvPr/>
          </p:nvSpPr>
          <p:spPr>
            <a:xfrm>
              <a:off x="6102953" y="4213789"/>
              <a:ext cx="228708" cy="403635"/>
            </a:xfrm>
            <a:custGeom>
              <a:avLst/>
              <a:gdLst/>
              <a:ahLst/>
              <a:cxnLst/>
              <a:rect l="l" t="t" r="r" b="b"/>
              <a:pathLst>
                <a:path w="8637" h="15243" extrusionOk="0">
                  <a:moveTo>
                    <a:pt x="8637" y="0"/>
                  </a:moveTo>
                  <a:cubicBezTo>
                    <a:pt x="5664" y="496"/>
                    <a:pt x="3635" y="944"/>
                    <a:pt x="3635" y="944"/>
                  </a:cubicBezTo>
                  <a:cubicBezTo>
                    <a:pt x="2620" y="1085"/>
                    <a:pt x="1723" y="1699"/>
                    <a:pt x="1181" y="2572"/>
                  </a:cubicBezTo>
                  <a:cubicBezTo>
                    <a:pt x="591" y="3492"/>
                    <a:pt x="379" y="4601"/>
                    <a:pt x="261" y="5663"/>
                  </a:cubicBezTo>
                  <a:cubicBezTo>
                    <a:pt x="1" y="7834"/>
                    <a:pt x="25" y="10028"/>
                    <a:pt x="379" y="12152"/>
                  </a:cubicBezTo>
                  <a:lnTo>
                    <a:pt x="379" y="12222"/>
                  </a:lnTo>
                  <a:cubicBezTo>
                    <a:pt x="638" y="13709"/>
                    <a:pt x="1747" y="14865"/>
                    <a:pt x="3210" y="15172"/>
                  </a:cubicBezTo>
                  <a:cubicBezTo>
                    <a:pt x="3328" y="15195"/>
                    <a:pt x="3422" y="15219"/>
                    <a:pt x="3540" y="15243"/>
                  </a:cubicBezTo>
                  <a:cubicBezTo>
                    <a:pt x="3304" y="14393"/>
                    <a:pt x="3163" y="13520"/>
                    <a:pt x="3068" y="12671"/>
                  </a:cubicBezTo>
                  <a:cubicBezTo>
                    <a:pt x="2714" y="9745"/>
                    <a:pt x="2998" y="6678"/>
                    <a:pt x="4390" y="4082"/>
                  </a:cubicBezTo>
                  <a:cubicBezTo>
                    <a:pt x="5357" y="2312"/>
                    <a:pt x="6844" y="873"/>
                    <a:pt x="863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4" name="Google Shape;1844;p27"/>
            <p:cNvSpPr/>
            <p:nvPr/>
          </p:nvSpPr>
          <p:spPr>
            <a:xfrm>
              <a:off x="6174820" y="4186249"/>
              <a:ext cx="543608" cy="431412"/>
            </a:xfrm>
            <a:custGeom>
              <a:avLst/>
              <a:gdLst/>
              <a:ahLst/>
              <a:cxnLst/>
              <a:rect l="l" t="t" r="r" b="b"/>
              <a:pathLst>
                <a:path w="20529" h="16292" extrusionOk="0">
                  <a:moveTo>
                    <a:pt x="14303" y="1"/>
                  </a:moveTo>
                  <a:cubicBezTo>
                    <a:pt x="14161" y="1"/>
                    <a:pt x="14018" y="9"/>
                    <a:pt x="13874" y="25"/>
                  </a:cubicBezTo>
                  <a:cubicBezTo>
                    <a:pt x="13332" y="73"/>
                    <a:pt x="12813" y="120"/>
                    <a:pt x="12270" y="167"/>
                  </a:cubicBezTo>
                  <a:cubicBezTo>
                    <a:pt x="9958" y="427"/>
                    <a:pt x="7763" y="733"/>
                    <a:pt x="5946" y="1040"/>
                  </a:cubicBezTo>
                  <a:cubicBezTo>
                    <a:pt x="4130" y="1913"/>
                    <a:pt x="2643" y="3352"/>
                    <a:pt x="1699" y="5122"/>
                  </a:cubicBezTo>
                  <a:cubicBezTo>
                    <a:pt x="307" y="7718"/>
                    <a:pt x="0" y="10785"/>
                    <a:pt x="354" y="13711"/>
                  </a:cubicBezTo>
                  <a:cubicBezTo>
                    <a:pt x="449" y="14560"/>
                    <a:pt x="614" y="15433"/>
                    <a:pt x="850" y="16259"/>
                  </a:cubicBezTo>
                  <a:cubicBezTo>
                    <a:pt x="1009" y="16280"/>
                    <a:pt x="1168" y="16292"/>
                    <a:pt x="1327" y="16292"/>
                  </a:cubicBezTo>
                  <a:cubicBezTo>
                    <a:pt x="1522" y="16292"/>
                    <a:pt x="1717" y="16274"/>
                    <a:pt x="1912" y="16235"/>
                  </a:cubicBezTo>
                  <a:lnTo>
                    <a:pt x="14464" y="14348"/>
                  </a:lnTo>
                  <a:lnTo>
                    <a:pt x="17178" y="13923"/>
                  </a:lnTo>
                  <a:cubicBezTo>
                    <a:pt x="17650" y="13852"/>
                    <a:pt x="18098" y="13711"/>
                    <a:pt x="18499" y="13475"/>
                  </a:cubicBezTo>
                  <a:cubicBezTo>
                    <a:pt x="19797" y="12743"/>
                    <a:pt x="20528" y="11304"/>
                    <a:pt x="20340" y="9818"/>
                  </a:cubicBezTo>
                  <a:lnTo>
                    <a:pt x="20340" y="9747"/>
                  </a:lnTo>
                  <a:cubicBezTo>
                    <a:pt x="20009" y="7600"/>
                    <a:pt x="19396" y="5523"/>
                    <a:pt x="18499" y="3541"/>
                  </a:cubicBezTo>
                  <a:cubicBezTo>
                    <a:pt x="18074" y="2550"/>
                    <a:pt x="17532" y="1559"/>
                    <a:pt x="16706" y="851"/>
                  </a:cubicBezTo>
                  <a:cubicBezTo>
                    <a:pt x="16017" y="304"/>
                    <a:pt x="15171" y="1"/>
                    <a:pt x="143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grpSp>
        <p:nvGrpSpPr>
          <p:cNvPr id="1845" name="Google Shape;1845;p27"/>
          <p:cNvGrpSpPr/>
          <p:nvPr/>
        </p:nvGrpSpPr>
        <p:grpSpPr>
          <a:xfrm rot="899960">
            <a:off x="771393" y="506425"/>
            <a:ext cx="1106657" cy="1154144"/>
            <a:chOff x="7088286" y="1674216"/>
            <a:chExt cx="819771" cy="865634"/>
          </a:xfrm>
        </p:grpSpPr>
        <p:grpSp>
          <p:nvGrpSpPr>
            <p:cNvPr id="1846" name="Google Shape;1846;p27"/>
            <p:cNvGrpSpPr/>
            <p:nvPr/>
          </p:nvGrpSpPr>
          <p:grpSpPr>
            <a:xfrm>
              <a:off x="7331958" y="1674216"/>
              <a:ext cx="576099" cy="865634"/>
              <a:chOff x="7331958" y="1674216"/>
              <a:chExt cx="576099" cy="865634"/>
            </a:xfrm>
          </p:grpSpPr>
          <p:sp>
            <p:nvSpPr>
              <p:cNvPr id="1847" name="Google Shape;1847;p27"/>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8" name="Google Shape;1848;p27"/>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49" name="Google Shape;1849;p27"/>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0" name="Google Shape;1850;p27"/>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1" name="Google Shape;1851;p27"/>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2" name="Google Shape;1852;p27"/>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3" name="Google Shape;1853;p27"/>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4" name="Google Shape;1854;p27"/>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5" name="Google Shape;1855;p27"/>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856" name="Google Shape;1856;p27"/>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857" name="Google Shape;1857;p27"/>
          <p:cNvSpPr/>
          <p:nvPr/>
        </p:nvSpPr>
        <p:spPr>
          <a:xfrm>
            <a:off x="2152430" y="992703"/>
            <a:ext cx="88958" cy="8786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8" name="Google Shape;1858;p27"/>
          <p:cNvSpPr/>
          <p:nvPr/>
        </p:nvSpPr>
        <p:spPr>
          <a:xfrm>
            <a:off x="2564099" y="431037"/>
            <a:ext cx="58251" cy="58635"/>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59" name="Google Shape;1859;p27"/>
          <p:cNvSpPr/>
          <p:nvPr/>
        </p:nvSpPr>
        <p:spPr>
          <a:xfrm>
            <a:off x="11016894" y="1995404"/>
            <a:ext cx="98736"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60" name="Google Shape;1860;p27"/>
          <p:cNvSpPr/>
          <p:nvPr/>
        </p:nvSpPr>
        <p:spPr>
          <a:xfrm>
            <a:off x="9619359" y="1108725"/>
            <a:ext cx="148369"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nvGrpSpPr>
          <p:cNvPr id="1861" name="Google Shape;1861;p27"/>
          <p:cNvGrpSpPr/>
          <p:nvPr/>
        </p:nvGrpSpPr>
        <p:grpSpPr>
          <a:xfrm>
            <a:off x="1146124" y="5059853"/>
            <a:ext cx="969254" cy="767431"/>
            <a:chOff x="2905824" y="3732667"/>
            <a:chExt cx="538609" cy="431788"/>
          </a:xfrm>
        </p:grpSpPr>
        <p:sp>
          <p:nvSpPr>
            <p:cNvPr id="1862" name="Google Shape;1862;p27"/>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63" name="Google Shape;1863;p27"/>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grpSp>
      <p:sp>
        <p:nvSpPr>
          <p:cNvPr id="1864" name="Google Shape;1864;p27"/>
          <p:cNvSpPr/>
          <p:nvPr/>
        </p:nvSpPr>
        <p:spPr>
          <a:xfrm>
            <a:off x="1512023" y="4121647"/>
            <a:ext cx="122557"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65" name="Google Shape;1865;p27"/>
          <p:cNvSpPr/>
          <p:nvPr/>
        </p:nvSpPr>
        <p:spPr>
          <a:xfrm>
            <a:off x="11191897" y="3386062"/>
            <a:ext cx="65975"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
        <p:nvSpPr>
          <p:cNvPr id="1866" name="Google Shape;1866;p27"/>
          <p:cNvSpPr/>
          <p:nvPr/>
        </p:nvSpPr>
        <p:spPr>
          <a:xfrm>
            <a:off x="9838216" y="4584694"/>
            <a:ext cx="198743" cy="196289"/>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122783" tIns="122783" rIns="122783" bIns="122783" anchor="ctr" anchorCtr="0">
            <a:noAutofit/>
          </a:bodyPr>
          <a:lstStyle/>
          <a:p>
            <a:pPr fontAlgn="auto">
              <a:spcBef>
                <a:spcPts val="0"/>
              </a:spcBef>
              <a:spcAft>
                <a:spcPts val="0"/>
              </a:spcAft>
              <a:buClr>
                <a:srgbClr val="000000"/>
              </a:buClr>
              <a:buFont typeface="Arial"/>
              <a:buNone/>
            </a:pPr>
            <a:endParaRPr sz="1900" kern="0">
              <a:solidFill>
                <a:srgbClr val="000000"/>
              </a:solidFill>
              <a:latin typeface="Arial"/>
              <a:cs typeface="Arial"/>
              <a:sym typeface="Arial"/>
            </a:endParaRPr>
          </a:p>
        </p:txBody>
      </p:sp>
    </p:spTree>
    <p:extLst>
      <p:ext uri="{BB962C8B-B14F-4D97-AF65-F5344CB8AC3E}">
        <p14:creationId xmlns:p14="http://schemas.microsoft.com/office/powerpoint/2010/main" val="3085764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Ảnh với Phụ đề">
    <p:spTree>
      <p:nvGrpSpPr>
        <p:cNvPr id="1" name=""/>
        <p:cNvGrpSpPr/>
        <p:nvPr/>
      </p:nvGrpSpPr>
      <p:grpSpPr>
        <a:xfrm>
          <a:off x="0" y="0"/>
          <a:ext cx="0" cy="0"/>
          <a:chOff x="0" y="0"/>
          <a:chExt cx="0" cy="0"/>
        </a:xfrm>
      </p:grpSpPr>
      <p:sp>
        <p:nvSpPr>
          <p:cNvPr id="5" name="Đường kết nối thẳng 4"/>
          <p:cNvSpPr>
            <a:spLocks noChangeShapeType="1"/>
          </p:cNvSpPr>
          <p:nvPr/>
        </p:nvSpPr>
        <p:spPr bwMode="auto">
          <a:xfrm>
            <a:off x="1183005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Hình Bầu dục 5"/>
          <p:cNvSpPr/>
          <p:nvPr/>
        </p:nvSpPr>
        <p:spPr>
          <a:xfrm>
            <a:off x="11011377" y="5715001"/>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Đường kết nối thẳng 6"/>
          <p:cNvSpPr>
            <a:spLocks noChangeShapeType="1"/>
          </p:cNvSpPr>
          <p:nvPr/>
        </p:nvSpPr>
        <p:spPr bwMode="auto">
          <a:xfrm>
            <a:off x="1213866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Hình Chữ nhật 7"/>
          <p:cNvSpPr/>
          <p:nvPr/>
        </p:nvSpPr>
        <p:spPr bwMode="auto">
          <a:xfrm>
            <a:off x="11932920" y="0"/>
            <a:ext cx="41148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Đường kết nối thẳng 8"/>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Đường kết nối thẳng 9"/>
          <p:cNvSpPr>
            <a:spLocks noChangeShapeType="1"/>
          </p:cNvSpPr>
          <p:nvPr/>
        </p:nvSpPr>
        <p:spPr bwMode="auto">
          <a:xfrm>
            <a:off x="843534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Đường kết nối thẳng 10"/>
          <p:cNvSpPr>
            <a:spLocks noChangeShapeType="1"/>
          </p:cNvSpPr>
          <p:nvPr/>
        </p:nvSpPr>
        <p:spPr bwMode="auto">
          <a:xfrm>
            <a:off x="8360331"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Tiêu đề 1"/>
          <p:cNvSpPr>
            <a:spLocks noGrp="1"/>
          </p:cNvSpPr>
          <p:nvPr>
            <p:ph type="title"/>
          </p:nvPr>
        </p:nvSpPr>
        <p:spPr>
          <a:xfrm rot="5400000">
            <a:off x="5626818" y="3120390"/>
            <a:ext cx="6309360" cy="617220"/>
          </a:xfrm>
        </p:spPr>
        <p:txBody>
          <a:bodyPr/>
          <a:lstStyle>
            <a:lvl1pPr algn="l">
              <a:buNone/>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0" y="0"/>
            <a:ext cx="833247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vi-VN" noProof="0"/>
              <a:t>Bấm biểu tượng để thêm hình ảnh</a:t>
            </a:r>
            <a:endParaRPr lang="en-US" noProof="0" dirty="0"/>
          </a:p>
        </p:txBody>
      </p:sp>
      <p:sp>
        <p:nvSpPr>
          <p:cNvPr id="4" name="Nơi giữ chỗ cho Văn bản 3"/>
          <p:cNvSpPr>
            <a:spLocks noGrp="1"/>
          </p:cNvSpPr>
          <p:nvPr>
            <p:ph type="body" sz="half" idx="2"/>
          </p:nvPr>
        </p:nvSpPr>
        <p:spPr>
          <a:xfrm>
            <a:off x="9133827" y="264795"/>
            <a:ext cx="20574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vi-VN"/>
              <a:t>Bấm &amp; sửa kiểu tiêu đề</a:t>
            </a:r>
          </a:p>
        </p:txBody>
      </p:sp>
      <p:sp>
        <p:nvSpPr>
          <p:cNvPr id="12" name="Nơi giữ chỗ cho Ngày tháng 16"/>
          <p:cNvSpPr>
            <a:spLocks noGrp="1"/>
          </p:cNvSpPr>
          <p:nvPr>
            <p:ph type="dt" sz="half" idx="10"/>
          </p:nvPr>
        </p:nvSpPr>
        <p:spPr/>
        <p:txBody>
          <a:bodyPr rtlCol="0"/>
          <a:lstStyle>
            <a:lvl1pPr>
              <a:defRPr/>
            </a:lvl1pPr>
          </a:lstStyle>
          <a:p>
            <a:pPr>
              <a:defRPr/>
            </a:pPr>
            <a:endParaRPr lang="en-US"/>
          </a:p>
        </p:txBody>
      </p:sp>
      <p:sp>
        <p:nvSpPr>
          <p:cNvPr id="13" name="Nơi giữ chỗ cho Số hiệu Bản chiếu 17"/>
          <p:cNvSpPr>
            <a:spLocks noGrp="1"/>
          </p:cNvSpPr>
          <p:nvPr>
            <p:ph type="sldNum" sz="quarter" idx="11"/>
          </p:nvPr>
        </p:nvSpPr>
        <p:spPr/>
        <p:txBody>
          <a:bodyPr rtlCol="0"/>
          <a:lstStyle>
            <a:lvl1pPr>
              <a:defRPr/>
            </a:lvl1pPr>
          </a:lstStyle>
          <a:p>
            <a:pPr>
              <a:defRPr/>
            </a:pPr>
            <a:fld id="{ED8C68A9-6FB2-4ABB-A04F-AFD63A4DA9A7}" type="slidenum">
              <a:rPr lang="en-US"/>
              <a:pPr>
                <a:defRPr/>
              </a:pPr>
              <a:t>‹#›</a:t>
            </a:fld>
            <a:endParaRPr lang="en-US"/>
          </a:p>
        </p:txBody>
      </p:sp>
      <p:sp>
        <p:nvSpPr>
          <p:cNvPr id="14" name="Nơi giữ chỗ cho Chân trang 20"/>
          <p:cNvSpPr>
            <a:spLocks noGrp="1"/>
          </p:cNvSpPr>
          <p:nvPr>
            <p:ph type="ftr" sz="quarter" idx="12"/>
          </p:nvPr>
        </p:nvSpPr>
        <p:spPr/>
        <p:txBody>
          <a:bodyPr rtlCol="0"/>
          <a:lstStyle>
            <a:lvl1pPr>
              <a:defRPr/>
            </a:lvl1pPr>
          </a:lstStyle>
          <a:p>
            <a:pPr>
              <a:defRPr/>
            </a:pP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2915" y="1420283"/>
            <a:ext cx="5246370" cy="980017"/>
          </a:xfrm>
        </p:spPr>
        <p:txBody>
          <a:bodyPr/>
          <a:lstStyle/>
          <a:p>
            <a:r>
              <a:rPr lang="en-US"/>
              <a:t>Click to edit Master title style</a:t>
            </a:r>
          </a:p>
        </p:txBody>
      </p:sp>
      <p:sp>
        <p:nvSpPr>
          <p:cNvPr id="3" name="Subtitle 2"/>
          <p:cNvSpPr>
            <a:spLocks noGrp="1"/>
          </p:cNvSpPr>
          <p:nvPr>
            <p:ph type="subTitle" idx="1"/>
          </p:nvPr>
        </p:nvSpPr>
        <p:spPr>
          <a:xfrm>
            <a:off x="925831" y="2590800"/>
            <a:ext cx="4320540" cy="1168400"/>
          </a:xfrm>
        </p:spPr>
        <p:txBody>
          <a:bodyPr/>
          <a:lstStyle>
            <a:lvl1pPr marL="0" indent="0" algn="ctr">
              <a:buNone/>
              <a:defRPr>
                <a:solidFill>
                  <a:schemeClr val="tx1">
                    <a:tint val="75000"/>
                  </a:schemeClr>
                </a:solidFill>
              </a:defRPr>
            </a:lvl1pPr>
            <a:lvl2pPr marL="307229" indent="0" algn="ctr">
              <a:buNone/>
              <a:defRPr>
                <a:solidFill>
                  <a:schemeClr val="tx1">
                    <a:tint val="75000"/>
                  </a:schemeClr>
                </a:solidFill>
              </a:defRPr>
            </a:lvl2pPr>
            <a:lvl3pPr marL="614459" indent="0" algn="ctr">
              <a:buNone/>
              <a:defRPr>
                <a:solidFill>
                  <a:schemeClr val="tx1">
                    <a:tint val="75000"/>
                  </a:schemeClr>
                </a:solidFill>
              </a:defRPr>
            </a:lvl3pPr>
            <a:lvl4pPr marL="921688" indent="0" algn="ctr">
              <a:buNone/>
              <a:defRPr>
                <a:solidFill>
                  <a:schemeClr val="tx1">
                    <a:tint val="75000"/>
                  </a:schemeClr>
                </a:solidFill>
              </a:defRPr>
            </a:lvl4pPr>
            <a:lvl5pPr marL="1228917" indent="0" algn="ctr">
              <a:buNone/>
              <a:defRPr>
                <a:solidFill>
                  <a:schemeClr val="tx1">
                    <a:tint val="75000"/>
                  </a:schemeClr>
                </a:solidFill>
              </a:defRPr>
            </a:lvl5pPr>
            <a:lvl6pPr marL="1536146" indent="0" algn="ctr">
              <a:buNone/>
              <a:defRPr>
                <a:solidFill>
                  <a:schemeClr val="tx1">
                    <a:tint val="75000"/>
                  </a:schemeClr>
                </a:solidFill>
              </a:defRPr>
            </a:lvl6pPr>
            <a:lvl7pPr marL="1843374" indent="0" algn="ctr">
              <a:buNone/>
              <a:defRPr>
                <a:solidFill>
                  <a:schemeClr val="tx1">
                    <a:tint val="75000"/>
                  </a:schemeClr>
                </a:solidFill>
              </a:defRPr>
            </a:lvl7pPr>
            <a:lvl8pPr marL="2150605" indent="0" algn="ctr">
              <a:buNone/>
              <a:defRPr>
                <a:solidFill>
                  <a:schemeClr val="tx1">
                    <a:tint val="75000"/>
                  </a:schemeClr>
                </a:solidFill>
              </a:defRPr>
            </a:lvl8pPr>
            <a:lvl9pPr marL="24578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08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8997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7561" y="2937934"/>
            <a:ext cx="524637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7561" y="1937810"/>
            <a:ext cx="5246370" cy="1000125"/>
          </a:xfrm>
        </p:spPr>
        <p:txBody>
          <a:bodyPr anchor="b"/>
          <a:lstStyle>
            <a:lvl1pPr marL="0" indent="0">
              <a:buNone/>
              <a:defRPr sz="1300">
                <a:solidFill>
                  <a:schemeClr val="tx1">
                    <a:tint val="75000"/>
                  </a:schemeClr>
                </a:solidFill>
              </a:defRPr>
            </a:lvl1pPr>
            <a:lvl2pPr marL="307229" indent="0">
              <a:buNone/>
              <a:defRPr sz="1200">
                <a:solidFill>
                  <a:schemeClr val="tx1">
                    <a:tint val="75000"/>
                  </a:schemeClr>
                </a:solidFill>
              </a:defRPr>
            </a:lvl2pPr>
            <a:lvl3pPr marL="614459" indent="0">
              <a:buNone/>
              <a:defRPr sz="1100">
                <a:solidFill>
                  <a:schemeClr val="tx1">
                    <a:tint val="75000"/>
                  </a:schemeClr>
                </a:solidFill>
              </a:defRPr>
            </a:lvl3pPr>
            <a:lvl4pPr marL="921688" indent="0">
              <a:buNone/>
              <a:defRPr sz="900">
                <a:solidFill>
                  <a:schemeClr val="tx1">
                    <a:tint val="75000"/>
                  </a:schemeClr>
                </a:solidFill>
              </a:defRPr>
            </a:lvl4pPr>
            <a:lvl5pPr marL="1228917" indent="0">
              <a:buNone/>
              <a:defRPr sz="900">
                <a:solidFill>
                  <a:schemeClr val="tx1">
                    <a:tint val="75000"/>
                  </a:schemeClr>
                </a:solidFill>
              </a:defRPr>
            </a:lvl5pPr>
            <a:lvl6pPr marL="1536146" indent="0">
              <a:buNone/>
              <a:defRPr sz="900">
                <a:solidFill>
                  <a:schemeClr val="tx1">
                    <a:tint val="75000"/>
                  </a:schemeClr>
                </a:solidFill>
              </a:defRPr>
            </a:lvl6pPr>
            <a:lvl7pPr marL="1843374" indent="0">
              <a:buNone/>
              <a:defRPr sz="900">
                <a:solidFill>
                  <a:schemeClr val="tx1">
                    <a:tint val="75000"/>
                  </a:schemeClr>
                </a:solidFill>
              </a:defRPr>
            </a:lvl7pPr>
            <a:lvl8pPr marL="2150605" indent="0">
              <a:buNone/>
              <a:defRPr sz="900">
                <a:solidFill>
                  <a:schemeClr val="tx1">
                    <a:tint val="75000"/>
                  </a:schemeClr>
                </a:solidFill>
              </a:defRPr>
            </a:lvl8pPr>
            <a:lvl9pPr marL="2457833"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4455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8611" y="1066801"/>
            <a:ext cx="2726055"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37536" y="1066801"/>
            <a:ext cx="2726055"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677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8610" y="1023409"/>
            <a:ext cx="2727127" cy="426508"/>
          </a:xfrm>
        </p:spPr>
        <p:txBody>
          <a:bodyPr anchor="b"/>
          <a:lstStyle>
            <a:lvl1pPr marL="0" indent="0">
              <a:buNone/>
              <a:defRPr sz="1600" b="1"/>
            </a:lvl1pPr>
            <a:lvl2pPr marL="307229" indent="0">
              <a:buNone/>
              <a:defRPr sz="1300" b="1"/>
            </a:lvl2pPr>
            <a:lvl3pPr marL="614459" indent="0">
              <a:buNone/>
              <a:defRPr sz="1200" b="1"/>
            </a:lvl3pPr>
            <a:lvl4pPr marL="921688" indent="0">
              <a:buNone/>
              <a:defRPr sz="1100" b="1"/>
            </a:lvl4pPr>
            <a:lvl5pPr marL="1228917" indent="0">
              <a:buNone/>
              <a:defRPr sz="1100" b="1"/>
            </a:lvl5pPr>
            <a:lvl6pPr marL="1536146" indent="0">
              <a:buNone/>
              <a:defRPr sz="1100" b="1"/>
            </a:lvl6pPr>
            <a:lvl7pPr marL="1843374" indent="0">
              <a:buNone/>
              <a:defRPr sz="1100" b="1"/>
            </a:lvl7pPr>
            <a:lvl8pPr marL="2150605" indent="0">
              <a:buNone/>
              <a:defRPr sz="1100" b="1"/>
            </a:lvl8pPr>
            <a:lvl9pPr marL="2457833" indent="0">
              <a:buNone/>
              <a:defRPr sz="1100" b="1"/>
            </a:lvl9pPr>
          </a:lstStyle>
          <a:p>
            <a:pPr lvl="0"/>
            <a:r>
              <a:rPr lang="en-US"/>
              <a:t>Click to edit Master text styles</a:t>
            </a:r>
          </a:p>
        </p:txBody>
      </p:sp>
      <p:sp>
        <p:nvSpPr>
          <p:cNvPr id="4" name="Content Placeholder 3"/>
          <p:cNvSpPr>
            <a:spLocks noGrp="1"/>
          </p:cNvSpPr>
          <p:nvPr>
            <p:ph sz="half" idx="2"/>
          </p:nvPr>
        </p:nvSpPr>
        <p:spPr>
          <a:xfrm>
            <a:off x="308610" y="1449917"/>
            <a:ext cx="272712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35392" y="1023409"/>
            <a:ext cx="2728198" cy="426508"/>
          </a:xfrm>
        </p:spPr>
        <p:txBody>
          <a:bodyPr anchor="b"/>
          <a:lstStyle>
            <a:lvl1pPr marL="0" indent="0">
              <a:buNone/>
              <a:defRPr sz="1600" b="1"/>
            </a:lvl1pPr>
            <a:lvl2pPr marL="307229" indent="0">
              <a:buNone/>
              <a:defRPr sz="1300" b="1"/>
            </a:lvl2pPr>
            <a:lvl3pPr marL="614459" indent="0">
              <a:buNone/>
              <a:defRPr sz="1200" b="1"/>
            </a:lvl3pPr>
            <a:lvl4pPr marL="921688" indent="0">
              <a:buNone/>
              <a:defRPr sz="1100" b="1"/>
            </a:lvl4pPr>
            <a:lvl5pPr marL="1228917" indent="0">
              <a:buNone/>
              <a:defRPr sz="1100" b="1"/>
            </a:lvl5pPr>
            <a:lvl6pPr marL="1536146" indent="0">
              <a:buNone/>
              <a:defRPr sz="1100" b="1"/>
            </a:lvl6pPr>
            <a:lvl7pPr marL="1843374" indent="0">
              <a:buNone/>
              <a:defRPr sz="1100" b="1"/>
            </a:lvl7pPr>
            <a:lvl8pPr marL="2150605" indent="0">
              <a:buNone/>
              <a:defRPr sz="1100" b="1"/>
            </a:lvl8pPr>
            <a:lvl9pPr marL="24578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135392" y="1449917"/>
            <a:ext cx="2728198"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136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5523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511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8611" y="182033"/>
            <a:ext cx="2030611"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413159" y="182034"/>
            <a:ext cx="3450431" cy="3902075"/>
          </a:xfrm>
        </p:spPr>
        <p:txBody>
          <a:bodyPr/>
          <a:lstStyle>
            <a:lvl1pPr>
              <a:defRPr sz="22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8611" y="956735"/>
            <a:ext cx="2030611" cy="3127375"/>
          </a:xfrm>
        </p:spPr>
        <p:txBody>
          <a:bodyPr/>
          <a:lstStyle>
            <a:lvl1pPr marL="0" indent="0">
              <a:buNone/>
              <a:defRPr sz="900"/>
            </a:lvl1pPr>
            <a:lvl2pPr marL="307229" indent="0">
              <a:buNone/>
              <a:defRPr sz="800"/>
            </a:lvl2pPr>
            <a:lvl3pPr marL="614459" indent="0">
              <a:buNone/>
              <a:defRPr sz="700"/>
            </a:lvl3pPr>
            <a:lvl4pPr marL="921688" indent="0">
              <a:buNone/>
              <a:defRPr sz="600"/>
            </a:lvl4pPr>
            <a:lvl5pPr marL="1228917" indent="0">
              <a:buNone/>
              <a:defRPr sz="600"/>
            </a:lvl5pPr>
            <a:lvl6pPr marL="1536146" indent="0">
              <a:buNone/>
              <a:defRPr sz="600"/>
            </a:lvl6pPr>
            <a:lvl7pPr marL="1843374" indent="0">
              <a:buNone/>
              <a:defRPr sz="600"/>
            </a:lvl7pPr>
            <a:lvl8pPr marL="2150605" indent="0">
              <a:buNone/>
              <a:defRPr sz="600"/>
            </a:lvl8pPr>
            <a:lvl9pPr marL="2457833"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203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09794" y="3200401"/>
            <a:ext cx="370332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209794" y="408517"/>
            <a:ext cx="3703320" cy="2743200"/>
          </a:xfrm>
        </p:spPr>
        <p:txBody>
          <a:bodyPr/>
          <a:lstStyle>
            <a:lvl1pPr marL="0" indent="0">
              <a:buNone/>
              <a:defRPr sz="2200"/>
            </a:lvl1pPr>
            <a:lvl2pPr marL="307229" indent="0">
              <a:buNone/>
              <a:defRPr sz="1900"/>
            </a:lvl2pPr>
            <a:lvl3pPr marL="614459" indent="0">
              <a:buNone/>
              <a:defRPr sz="1600"/>
            </a:lvl3pPr>
            <a:lvl4pPr marL="921688" indent="0">
              <a:buNone/>
              <a:defRPr sz="1300"/>
            </a:lvl4pPr>
            <a:lvl5pPr marL="1228917" indent="0">
              <a:buNone/>
              <a:defRPr sz="1300"/>
            </a:lvl5pPr>
            <a:lvl6pPr marL="1536146" indent="0">
              <a:buNone/>
              <a:defRPr sz="1300"/>
            </a:lvl6pPr>
            <a:lvl7pPr marL="1843374" indent="0">
              <a:buNone/>
              <a:defRPr sz="1300"/>
            </a:lvl7pPr>
            <a:lvl8pPr marL="2150605" indent="0">
              <a:buNone/>
              <a:defRPr sz="1300"/>
            </a:lvl8pPr>
            <a:lvl9pPr marL="2457833" indent="0">
              <a:buNone/>
              <a:defRPr sz="1300"/>
            </a:lvl9pPr>
          </a:lstStyle>
          <a:p>
            <a:endParaRPr lang="en-US"/>
          </a:p>
        </p:txBody>
      </p:sp>
      <p:sp>
        <p:nvSpPr>
          <p:cNvPr id="4" name="Text Placeholder 3"/>
          <p:cNvSpPr>
            <a:spLocks noGrp="1"/>
          </p:cNvSpPr>
          <p:nvPr>
            <p:ph type="body" sz="half" idx="2"/>
          </p:nvPr>
        </p:nvSpPr>
        <p:spPr>
          <a:xfrm>
            <a:off x="1209794" y="3578226"/>
            <a:ext cx="3703320" cy="536575"/>
          </a:xfrm>
        </p:spPr>
        <p:txBody>
          <a:bodyPr/>
          <a:lstStyle>
            <a:lvl1pPr marL="0" indent="0">
              <a:buNone/>
              <a:defRPr sz="900"/>
            </a:lvl1pPr>
            <a:lvl2pPr marL="307229" indent="0">
              <a:buNone/>
              <a:defRPr sz="800"/>
            </a:lvl2pPr>
            <a:lvl3pPr marL="614459" indent="0">
              <a:buNone/>
              <a:defRPr sz="700"/>
            </a:lvl3pPr>
            <a:lvl4pPr marL="921688" indent="0">
              <a:buNone/>
              <a:defRPr sz="600"/>
            </a:lvl4pPr>
            <a:lvl5pPr marL="1228917" indent="0">
              <a:buNone/>
              <a:defRPr sz="600"/>
            </a:lvl5pPr>
            <a:lvl6pPr marL="1536146" indent="0">
              <a:buNone/>
              <a:defRPr sz="600"/>
            </a:lvl6pPr>
            <a:lvl7pPr marL="1843374" indent="0">
              <a:buNone/>
              <a:defRPr sz="600"/>
            </a:lvl7pPr>
            <a:lvl8pPr marL="2150605" indent="0">
              <a:buNone/>
              <a:defRPr sz="600"/>
            </a:lvl8pPr>
            <a:lvl9pPr marL="2457833"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534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10.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9.jpeg"/><Relationship Id="rId5" Type="http://schemas.openxmlformats.org/officeDocument/2006/relationships/theme" Target="../theme/theme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7.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Đường kết nối thẳng 15"/>
          <p:cNvSpPr>
            <a:spLocks noChangeShapeType="1"/>
          </p:cNvSpPr>
          <p:nvPr/>
        </p:nvSpPr>
        <p:spPr bwMode="auto">
          <a:xfrm>
            <a:off x="1183005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Nơi giữ chỗ cho Tiêu đề 21"/>
          <p:cNvSpPr>
            <a:spLocks noGrp="1"/>
          </p:cNvSpPr>
          <p:nvPr>
            <p:ph type="title"/>
          </p:nvPr>
        </p:nvSpPr>
        <p:spPr>
          <a:xfrm>
            <a:off x="617220" y="274638"/>
            <a:ext cx="10081260" cy="1143000"/>
          </a:xfrm>
          <a:prstGeom prst="rect">
            <a:avLst/>
          </a:prstGeom>
        </p:spPr>
        <p:txBody>
          <a:bodyPr vert="horz" anchor="b">
            <a:normAutofit/>
          </a:bodyPr>
          <a:lstStyle/>
          <a:p>
            <a:r>
              <a:rPr lang="vi-VN"/>
              <a:t>Bấm &amp; sửa kiểu tiêu đề</a:t>
            </a:r>
            <a:endParaRPr lang="en-US"/>
          </a:p>
        </p:txBody>
      </p:sp>
      <p:sp>
        <p:nvSpPr>
          <p:cNvPr id="1028" name="Nơi giữ chỗ cho Văn bản 12"/>
          <p:cNvSpPr>
            <a:spLocks noGrp="1"/>
          </p:cNvSpPr>
          <p:nvPr>
            <p:ph type="body" idx="1"/>
          </p:nvPr>
        </p:nvSpPr>
        <p:spPr bwMode="auto">
          <a:xfrm>
            <a:off x="617220" y="1600201"/>
            <a:ext cx="1008126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4" name="Nơi giữ chỗ cho Ngày tháng 13"/>
          <p:cNvSpPr>
            <a:spLocks noGrp="1"/>
          </p:cNvSpPr>
          <p:nvPr>
            <p:ph type="dt" sz="half" idx="2"/>
          </p:nvPr>
        </p:nvSpPr>
        <p:spPr>
          <a:xfrm rot="5400000">
            <a:off x="10597199" y="1014651"/>
            <a:ext cx="2011362" cy="518636"/>
          </a:xfrm>
          <a:prstGeom prst="rect">
            <a:avLst/>
          </a:prstGeom>
        </p:spPr>
        <p:txBody>
          <a:bodyPr vert="horz" anchor="ctr" anchorCtr="0"/>
          <a:lstStyle>
            <a:lvl1pPr algn="r" eaLnBrk="1" latinLnBrk="0" hangingPunct="1">
              <a:defRPr kumimoji="0" sz="1200">
                <a:solidFill>
                  <a:schemeClr val="tx2"/>
                </a:solidFill>
                <a:latin typeface="Arial" charset="0"/>
              </a:defRPr>
            </a:lvl1pPr>
          </a:lstStyle>
          <a:p>
            <a:pPr>
              <a:defRPr/>
            </a:pPr>
            <a:endParaRPr lang="en-US"/>
          </a:p>
        </p:txBody>
      </p:sp>
      <p:sp>
        <p:nvSpPr>
          <p:cNvPr id="3" name="Nơi giữ chỗ cho Chân trang 2"/>
          <p:cNvSpPr>
            <a:spLocks noGrp="1"/>
          </p:cNvSpPr>
          <p:nvPr>
            <p:ph type="ftr" sz="quarter" idx="3"/>
          </p:nvPr>
        </p:nvSpPr>
        <p:spPr>
          <a:xfrm rot="5400000">
            <a:off x="9996250" y="3673078"/>
            <a:ext cx="3200400" cy="492919"/>
          </a:xfrm>
          <a:prstGeom prst="rect">
            <a:avLst/>
          </a:prstGeom>
        </p:spPr>
        <p:txBody>
          <a:bodyPr vert="horz" anchor="ctr" anchorCtr="0"/>
          <a:lstStyle>
            <a:lvl1pPr algn="l" eaLnBrk="1" latinLnBrk="0" hangingPunct="1">
              <a:defRPr kumimoji="0" sz="1200">
                <a:solidFill>
                  <a:schemeClr val="tx2"/>
                </a:solidFill>
                <a:latin typeface="Arial" charset="0"/>
              </a:defRPr>
            </a:lvl1pPr>
          </a:lstStyle>
          <a:p>
            <a:pPr>
              <a:defRPr/>
            </a:pPr>
            <a:endParaRPr lang="en-US"/>
          </a:p>
        </p:txBody>
      </p:sp>
      <p:sp>
        <p:nvSpPr>
          <p:cNvPr id="7" name="Đường kết nối thẳng 6"/>
          <p:cNvSpPr>
            <a:spLocks noChangeShapeType="1"/>
          </p:cNvSpPr>
          <p:nvPr/>
        </p:nvSpPr>
        <p:spPr bwMode="auto">
          <a:xfrm>
            <a:off x="10287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Đường kết nối thẳng 8"/>
          <p:cNvSpPr>
            <a:spLocks noChangeShapeType="1"/>
          </p:cNvSpPr>
          <p:nvPr/>
        </p:nvSpPr>
        <p:spPr bwMode="auto">
          <a:xfrm>
            <a:off x="1213866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Hình Chữ nhật 9"/>
          <p:cNvSpPr/>
          <p:nvPr/>
        </p:nvSpPr>
        <p:spPr bwMode="auto">
          <a:xfrm>
            <a:off x="11932920" y="0"/>
            <a:ext cx="41148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Đường kết nối thẳng 10"/>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Hình Bầu dục 11"/>
          <p:cNvSpPr/>
          <p:nvPr/>
        </p:nvSpPr>
        <p:spPr>
          <a:xfrm>
            <a:off x="11011377" y="5715001"/>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Nơi giữ chỗ cho Số hiệu Bản chiếu 22"/>
          <p:cNvSpPr>
            <a:spLocks noGrp="1"/>
          </p:cNvSpPr>
          <p:nvPr>
            <p:ph type="sldNum" sz="quarter" idx="4"/>
          </p:nvPr>
        </p:nvSpPr>
        <p:spPr>
          <a:xfrm>
            <a:off x="10974944" y="5734050"/>
            <a:ext cx="822960" cy="520700"/>
          </a:xfrm>
          <a:prstGeom prst="rect">
            <a:avLst/>
          </a:prstGeom>
        </p:spPr>
        <p:txBody>
          <a:bodyPr vert="horz" anchor="ctr"/>
          <a:lstStyle>
            <a:lvl1pPr algn="ctr" eaLnBrk="1" latinLnBrk="0" hangingPunct="1">
              <a:defRPr kumimoji="0" sz="1400" b="1">
                <a:solidFill>
                  <a:srgbClr val="FFFFFF"/>
                </a:solidFill>
                <a:latin typeface="Arial" charset="0"/>
              </a:defRPr>
            </a:lvl1pPr>
          </a:lstStyle>
          <a:p>
            <a:pPr>
              <a:defRPr/>
            </a:pPr>
            <a:fld id="{34FDB405-666D-420C-BD5E-AAEA102D54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365126"/>
            <a:ext cx="1064704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8678" y="6356351"/>
            <a:ext cx="277749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4CB99-C7FB-41B1-8223-844C1C1B8BE8}" type="datetimeFigureOut">
              <a:rPr lang="en-US" smtClean="0"/>
              <a:t>10/10/2021</a:t>
            </a:fld>
            <a:endParaRPr lang="en-US"/>
          </a:p>
        </p:txBody>
      </p:sp>
      <p:sp>
        <p:nvSpPr>
          <p:cNvPr id="5" name="Footer Placeholder 4"/>
          <p:cNvSpPr>
            <a:spLocks noGrp="1"/>
          </p:cNvSpPr>
          <p:nvPr>
            <p:ph type="ftr" sz="quarter" idx="3"/>
          </p:nvPr>
        </p:nvSpPr>
        <p:spPr>
          <a:xfrm>
            <a:off x="4089083" y="6356351"/>
            <a:ext cx="416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8233" y="6356351"/>
            <a:ext cx="277749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B21AE-0D7E-4224-8ABE-C7B4B1393D6E}" type="slidenum">
              <a:rPr lang="en-US" smtClean="0"/>
              <a:t>‹#›</a:t>
            </a:fld>
            <a:endParaRPr lang="en-US"/>
          </a:p>
        </p:txBody>
      </p:sp>
    </p:spTree>
    <p:extLst>
      <p:ext uri="{BB962C8B-B14F-4D97-AF65-F5344CB8AC3E}">
        <p14:creationId xmlns:p14="http://schemas.microsoft.com/office/powerpoint/2010/main" val="34691322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7220" y="274638"/>
            <a:ext cx="1110996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7220" y="1600202"/>
            <a:ext cx="1110996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7220" y="6356352"/>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302F45-B332-4C2F-951D-CB6E6C05FD84}" type="datetimeFigureOut">
              <a:rPr lang="en-US" smtClean="0"/>
              <a:pPr/>
              <a:t>10/10/2021</a:t>
            </a:fld>
            <a:endParaRPr lang="en-US"/>
          </a:p>
        </p:txBody>
      </p:sp>
      <p:sp>
        <p:nvSpPr>
          <p:cNvPr id="5" name="Footer Placeholder 4"/>
          <p:cNvSpPr>
            <a:spLocks noGrp="1"/>
          </p:cNvSpPr>
          <p:nvPr>
            <p:ph type="ftr" sz="quarter" idx="3"/>
          </p:nvPr>
        </p:nvSpPr>
        <p:spPr>
          <a:xfrm>
            <a:off x="4217670" y="6356352"/>
            <a:ext cx="39090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46820" y="6356352"/>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A2BF2-715B-4634-A836-3D88355A23E0}" type="slidenum">
              <a:rPr lang="en-US" smtClean="0"/>
              <a:pPr/>
              <a:t>‹#›</a:t>
            </a:fld>
            <a:endParaRPr lang="en-US"/>
          </a:p>
        </p:txBody>
      </p:sp>
    </p:spTree>
    <p:extLst>
      <p:ext uri="{BB962C8B-B14F-4D97-AF65-F5344CB8AC3E}">
        <p14:creationId xmlns:p14="http://schemas.microsoft.com/office/powerpoint/2010/main" val="181950112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Đường kết nối thẳng 15"/>
          <p:cNvSpPr>
            <a:spLocks noChangeShapeType="1"/>
          </p:cNvSpPr>
          <p:nvPr/>
        </p:nvSpPr>
        <p:spPr bwMode="auto">
          <a:xfrm>
            <a:off x="1183005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lIns="91307" tIns="45653" rIns="91307" bIns="45653"/>
          <a:lstStyle/>
          <a:p>
            <a:pPr>
              <a:defRPr/>
            </a:pPr>
            <a:endParaRPr lang="en-US" dirty="0"/>
          </a:p>
        </p:txBody>
      </p:sp>
      <p:sp>
        <p:nvSpPr>
          <p:cNvPr id="22" name="Nơi giữ chỗ cho Tiêu đề 21"/>
          <p:cNvSpPr>
            <a:spLocks noGrp="1"/>
          </p:cNvSpPr>
          <p:nvPr>
            <p:ph type="title"/>
          </p:nvPr>
        </p:nvSpPr>
        <p:spPr>
          <a:xfrm>
            <a:off x="617220" y="274639"/>
            <a:ext cx="10081260" cy="1143000"/>
          </a:xfrm>
          <a:prstGeom prst="rect">
            <a:avLst/>
          </a:prstGeom>
        </p:spPr>
        <p:txBody>
          <a:bodyPr vert="horz" lIns="91307" tIns="45653" rIns="91307" bIns="45653" anchor="b">
            <a:normAutofit/>
          </a:bodyPr>
          <a:lstStyle/>
          <a:p>
            <a:r>
              <a:rPr lang="vi-VN"/>
              <a:t>Bấm &amp; sửa kiểu tiêu đề</a:t>
            </a:r>
            <a:endParaRPr lang="en-US"/>
          </a:p>
        </p:txBody>
      </p:sp>
      <p:sp>
        <p:nvSpPr>
          <p:cNvPr id="1028" name="Nơi giữ chỗ cho Văn bản 12"/>
          <p:cNvSpPr>
            <a:spLocks noGrp="1"/>
          </p:cNvSpPr>
          <p:nvPr>
            <p:ph type="body" idx="1"/>
          </p:nvPr>
        </p:nvSpPr>
        <p:spPr bwMode="auto">
          <a:xfrm>
            <a:off x="617220" y="1600220"/>
            <a:ext cx="10081260" cy="4873625"/>
          </a:xfrm>
          <a:prstGeom prst="rect">
            <a:avLst/>
          </a:prstGeom>
          <a:noFill/>
          <a:ln w="9525">
            <a:noFill/>
            <a:miter lim="800000"/>
            <a:headEnd/>
            <a:tailEnd/>
          </a:ln>
        </p:spPr>
        <p:txBody>
          <a:bodyPr vert="horz" wrap="square" lIns="91307" tIns="45653" rIns="91307" bIns="45653" numCol="1" anchor="t" anchorCtr="0" compatLnSpc="1">
            <a:prstTxWarp prst="textNoShape">
              <a:avLst/>
            </a:prstTxWarp>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4" name="Nơi giữ chỗ cho Ngày tháng 13"/>
          <p:cNvSpPr>
            <a:spLocks noGrp="1"/>
          </p:cNvSpPr>
          <p:nvPr>
            <p:ph type="dt" sz="half" idx="2"/>
          </p:nvPr>
        </p:nvSpPr>
        <p:spPr>
          <a:xfrm rot="5400000">
            <a:off x="10597212" y="1014652"/>
            <a:ext cx="2011363" cy="518636"/>
          </a:xfrm>
          <a:prstGeom prst="rect">
            <a:avLst/>
          </a:prstGeom>
        </p:spPr>
        <p:txBody>
          <a:bodyPr vert="horz" lIns="91307" tIns="45653" rIns="91307" bIns="45653" anchor="ctr" anchorCtr="0"/>
          <a:lstStyle>
            <a:lvl1pPr algn="r" eaLnBrk="1" latinLnBrk="0" hangingPunct="1">
              <a:defRPr kumimoji="0" sz="1200">
                <a:solidFill>
                  <a:schemeClr val="tx2"/>
                </a:solidFill>
                <a:latin typeface="Arial" charset="0"/>
              </a:defRPr>
            </a:lvl1pPr>
          </a:lstStyle>
          <a:p>
            <a:pPr>
              <a:defRPr/>
            </a:pPr>
            <a:endParaRPr lang="en-US"/>
          </a:p>
        </p:txBody>
      </p:sp>
      <p:sp>
        <p:nvSpPr>
          <p:cNvPr id="3" name="Nơi giữ chỗ cho Chân trang 2"/>
          <p:cNvSpPr>
            <a:spLocks noGrp="1"/>
          </p:cNvSpPr>
          <p:nvPr>
            <p:ph type="ftr" sz="quarter" idx="3"/>
          </p:nvPr>
        </p:nvSpPr>
        <p:spPr>
          <a:xfrm rot="5400000">
            <a:off x="9996250" y="3673080"/>
            <a:ext cx="3200400" cy="492919"/>
          </a:xfrm>
          <a:prstGeom prst="rect">
            <a:avLst/>
          </a:prstGeom>
        </p:spPr>
        <p:txBody>
          <a:bodyPr vert="horz" lIns="91307" tIns="45653" rIns="91307" bIns="45653" anchor="ctr" anchorCtr="0"/>
          <a:lstStyle>
            <a:lvl1pPr algn="l" eaLnBrk="1" latinLnBrk="0" hangingPunct="1">
              <a:defRPr kumimoji="0" sz="1200">
                <a:solidFill>
                  <a:schemeClr val="tx2"/>
                </a:solidFill>
                <a:latin typeface="Arial" charset="0"/>
              </a:defRPr>
            </a:lvl1pPr>
          </a:lstStyle>
          <a:p>
            <a:pPr>
              <a:defRPr/>
            </a:pPr>
            <a:endParaRPr lang="en-US"/>
          </a:p>
        </p:txBody>
      </p:sp>
      <p:sp>
        <p:nvSpPr>
          <p:cNvPr id="7" name="Đường kết nối thẳng 6"/>
          <p:cNvSpPr>
            <a:spLocks noChangeShapeType="1"/>
          </p:cNvSpPr>
          <p:nvPr/>
        </p:nvSpPr>
        <p:spPr bwMode="auto">
          <a:xfrm>
            <a:off x="10287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lIns="91307" tIns="45653" rIns="91307" bIns="45653"/>
          <a:lstStyle/>
          <a:p>
            <a:pPr>
              <a:defRPr/>
            </a:pPr>
            <a:endParaRPr lang="en-US"/>
          </a:p>
        </p:txBody>
      </p:sp>
      <p:sp>
        <p:nvSpPr>
          <p:cNvPr id="9" name="Đường kết nối thẳng 8"/>
          <p:cNvSpPr>
            <a:spLocks noChangeShapeType="1"/>
          </p:cNvSpPr>
          <p:nvPr/>
        </p:nvSpPr>
        <p:spPr bwMode="auto">
          <a:xfrm>
            <a:off x="12138660" y="0"/>
            <a:ext cx="0" cy="6858000"/>
          </a:xfrm>
          <a:prstGeom prst="line">
            <a:avLst/>
          </a:prstGeom>
          <a:noFill/>
          <a:ln w="19050"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a:p>
        </p:txBody>
      </p:sp>
      <p:sp>
        <p:nvSpPr>
          <p:cNvPr id="10" name="Hình Chữ nhật 9"/>
          <p:cNvSpPr/>
          <p:nvPr/>
        </p:nvSpPr>
        <p:spPr bwMode="auto">
          <a:xfrm>
            <a:off x="11932920" y="0"/>
            <a:ext cx="41148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a:p>
        </p:txBody>
      </p:sp>
      <p:sp>
        <p:nvSpPr>
          <p:cNvPr id="11" name="Đường kết nối thẳng 10"/>
          <p:cNvSpPr>
            <a:spLocks noChangeShapeType="1"/>
          </p:cNvSpPr>
          <p:nvPr/>
        </p:nvSpPr>
        <p:spPr bwMode="auto">
          <a:xfrm>
            <a:off x="12035790" y="0"/>
            <a:ext cx="0" cy="6858000"/>
          </a:xfrm>
          <a:prstGeom prst="line">
            <a:avLst/>
          </a:prstGeom>
          <a:noFill/>
          <a:ln w="9525" cap="flat" cmpd="sng" algn="ctr">
            <a:solidFill>
              <a:schemeClr val="accent1"/>
            </a:solidFill>
            <a:prstDash val="solid"/>
            <a:round/>
            <a:headEnd type="none" w="med" len="med"/>
            <a:tailEnd type="none" w="med" len="med"/>
          </a:ln>
          <a:effectLst/>
        </p:spPr>
        <p:txBody>
          <a:bodyPr lIns="91307" tIns="45653" rIns="91307" bIns="45653"/>
          <a:lstStyle/>
          <a:p>
            <a:pPr>
              <a:defRPr/>
            </a:pPr>
            <a:endParaRPr lang="en-US"/>
          </a:p>
        </p:txBody>
      </p:sp>
      <p:sp>
        <p:nvSpPr>
          <p:cNvPr id="12" name="Hình Bầu dục 11"/>
          <p:cNvSpPr/>
          <p:nvPr/>
        </p:nvSpPr>
        <p:spPr>
          <a:xfrm>
            <a:off x="11011382" y="5715025"/>
            <a:ext cx="741521"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307" tIns="45653" rIns="91307" bIns="45653" anchor="ctr"/>
          <a:lstStyle/>
          <a:p>
            <a:pPr algn="ctr">
              <a:defRPr/>
            </a:pPr>
            <a:endParaRPr lang="en-US" dirty="0"/>
          </a:p>
        </p:txBody>
      </p:sp>
      <p:sp>
        <p:nvSpPr>
          <p:cNvPr id="23" name="Nơi giữ chỗ cho Số hiệu Bản chiếu 22"/>
          <p:cNvSpPr>
            <a:spLocks noGrp="1"/>
          </p:cNvSpPr>
          <p:nvPr>
            <p:ph type="sldNum" sz="quarter" idx="4"/>
          </p:nvPr>
        </p:nvSpPr>
        <p:spPr>
          <a:xfrm>
            <a:off x="10974945" y="5734051"/>
            <a:ext cx="822960" cy="520700"/>
          </a:xfrm>
          <a:prstGeom prst="rect">
            <a:avLst/>
          </a:prstGeom>
        </p:spPr>
        <p:txBody>
          <a:bodyPr vert="horz" lIns="91307" tIns="45653" rIns="91307" bIns="45653" anchor="ctr"/>
          <a:lstStyle>
            <a:lvl1pPr algn="ctr" eaLnBrk="1" latinLnBrk="0" hangingPunct="1">
              <a:defRPr kumimoji="0" sz="1300" b="1">
                <a:solidFill>
                  <a:srgbClr val="FFFFFF"/>
                </a:solidFill>
                <a:latin typeface="Arial" charset="0"/>
              </a:defRPr>
            </a:lvl1pPr>
          </a:lstStyle>
          <a:p>
            <a:pPr>
              <a:defRPr/>
            </a:pPr>
            <a:fld id="{34FDB405-666D-420C-BD5E-AAEA102D5429}" type="slidenum">
              <a:rPr lang="en-US"/>
              <a:pPr>
                <a:defRPr/>
              </a:pPr>
              <a:t>‹#›</a:t>
            </a:fld>
            <a:endParaRPr lang="en-US"/>
          </a:p>
        </p:txBody>
      </p:sp>
    </p:spTree>
    <p:extLst>
      <p:ext uri="{BB962C8B-B14F-4D97-AF65-F5344CB8AC3E}">
        <p14:creationId xmlns:p14="http://schemas.microsoft.com/office/powerpoint/2010/main" val="10657735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6545" algn="l" rtl="0" fontAlgn="base">
        <a:spcBef>
          <a:spcPct val="0"/>
        </a:spcBef>
        <a:spcAft>
          <a:spcPct val="0"/>
        </a:spcAft>
        <a:defRPr sz="3000">
          <a:solidFill>
            <a:schemeClr val="tx2"/>
          </a:solidFill>
          <a:latin typeface="Century Schoolbook" pitchFamily="18" charset="0"/>
        </a:defRPr>
      </a:lvl6pPr>
      <a:lvl7pPr marL="913085" algn="l" rtl="0" fontAlgn="base">
        <a:spcBef>
          <a:spcPct val="0"/>
        </a:spcBef>
        <a:spcAft>
          <a:spcPct val="0"/>
        </a:spcAft>
        <a:defRPr sz="3000">
          <a:solidFill>
            <a:schemeClr val="tx2"/>
          </a:solidFill>
          <a:latin typeface="Century Schoolbook" pitchFamily="18" charset="0"/>
        </a:defRPr>
      </a:lvl7pPr>
      <a:lvl8pPr marL="1369624" algn="l" rtl="0" fontAlgn="base">
        <a:spcBef>
          <a:spcPct val="0"/>
        </a:spcBef>
        <a:spcAft>
          <a:spcPct val="0"/>
        </a:spcAft>
        <a:defRPr sz="3000">
          <a:solidFill>
            <a:schemeClr val="tx2"/>
          </a:solidFill>
          <a:latin typeface="Century Schoolbook" pitchFamily="18" charset="0"/>
        </a:defRPr>
      </a:lvl8pPr>
      <a:lvl9pPr marL="1826171" algn="l" rtl="0" fontAlgn="base">
        <a:spcBef>
          <a:spcPct val="0"/>
        </a:spcBef>
        <a:spcAft>
          <a:spcPct val="0"/>
        </a:spcAft>
        <a:defRPr sz="3000">
          <a:solidFill>
            <a:schemeClr val="tx2"/>
          </a:solidFill>
          <a:latin typeface="Century Schoolbook" pitchFamily="18" charset="0"/>
        </a:defRPr>
      </a:lvl9pPr>
    </p:titleStyle>
    <p:bodyStyle>
      <a:lvl1pPr marL="272655" indent="-272655" algn="l" rtl="0" eaLnBrk="0" fontAlgn="base" hangingPunct="0">
        <a:spcBef>
          <a:spcPts val="599"/>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8843" indent="-272655" algn="l" rtl="0" eaLnBrk="0" fontAlgn="base" hangingPunct="0">
        <a:spcBef>
          <a:spcPct val="20000"/>
        </a:spcBef>
        <a:spcAft>
          <a:spcPct val="0"/>
        </a:spcAft>
        <a:buClr>
          <a:schemeClr val="accent1"/>
        </a:buClr>
        <a:buSzPct val="80000"/>
        <a:buFont typeface="Wingdings 2" pitchFamily="18" charset="2"/>
        <a:buChar char=""/>
        <a:defRPr sz="2200" kern="1200">
          <a:solidFill>
            <a:schemeClr val="tx1"/>
          </a:solidFill>
          <a:latin typeface="+mn-lt"/>
          <a:ea typeface="+mn-ea"/>
          <a:cs typeface="+mn-cs"/>
        </a:defRPr>
      </a:lvl2pPr>
      <a:lvl3pPr marL="913085" indent="-182299"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5743" indent="-182299"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59983" indent="-182299"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4866" indent="-182617"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08783" indent="-182617" algn="l" rtl="0" eaLnBrk="1" latinLnBrk="0" hangingPunct="1">
        <a:spcBef>
          <a:spcPct val="20000"/>
        </a:spcBef>
        <a:buClr>
          <a:schemeClr val="accent1">
            <a:tint val="60000"/>
          </a:schemeClr>
        </a:buClr>
        <a:buSzPct val="60000"/>
        <a:buFont typeface="Wingdings"/>
        <a:buChar char=""/>
        <a:defRPr kumimoji="0" sz="1300" kern="1200" baseline="0">
          <a:solidFill>
            <a:schemeClr val="tx2"/>
          </a:solidFill>
          <a:latin typeface="+mn-lt"/>
          <a:ea typeface="+mn-ea"/>
          <a:cs typeface="+mn-cs"/>
        </a:defRPr>
      </a:lvl7pPr>
      <a:lvl8pPr marL="2282720" indent="-182617" algn="l" rtl="0" eaLnBrk="1" latinLnBrk="0" hangingPunct="1">
        <a:spcBef>
          <a:spcPct val="20000"/>
        </a:spcBef>
        <a:buClr>
          <a:schemeClr val="accent2"/>
        </a:buClr>
        <a:buChar char="•"/>
        <a:defRPr kumimoji="0" sz="1300" kern="1200" cap="small" baseline="0">
          <a:solidFill>
            <a:schemeClr val="tx2"/>
          </a:solidFill>
          <a:latin typeface="+mn-lt"/>
          <a:ea typeface="+mn-ea"/>
          <a:cs typeface="+mn-cs"/>
        </a:defRPr>
      </a:lvl8pPr>
      <a:lvl9pPr marL="2556636" indent="-182617" algn="l" rtl="0" eaLnBrk="1" latinLnBrk="0" hangingPunct="1">
        <a:spcBef>
          <a:spcPct val="20000"/>
        </a:spcBef>
        <a:buClr>
          <a:schemeClr val="accent1">
            <a:shade val="75000"/>
          </a:schemeClr>
        </a:buClr>
        <a:buChar char="•"/>
        <a:defRPr kumimoji="0" sz="13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545" algn="l" rtl="0" eaLnBrk="1" latinLnBrk="0" hangingPunct="1">
        <a:defRPr kumimoji="0" kern="1200">
          <a:solidFill>
            <a:schemeClr val="tx1"/>
          </a:solidFill>
          <a:latin typeface="+mn-lt"/>
          <a:ea typeface="+mn-ea"/>
          <a:cs typeface="+mn-cs"/>
        </a:defRPr>
      </a:lvl2pPr>
      <a:lvl3pPr marL="913085" algn="l" rtl="0" eaLnBrk="1" latinLnBrk="0" hangingPunct="1">
        <a:defRPr kumimoji="0" kern="1200">
          <a:solidFill>
            <a:schemeClr val="tx1"/>
          </a:solidFill>
          <a:latin typeface="+mn-lt"/>
          <a:ea typeface="+mn-ea"/>
          <a:cs typeface="+mn-cs"/>
        </a:defRPr>
      </a:lvl3pPr>
      <a:lvl4pPr marL="1369624" algn="l" rtl="0" eaLnBrk="1" latinLnBrk="0" hangingPunct="1">
        <a:defRPr kumimoji="0" kern="1200">
          <a:solidFill>
            <a:schemeClr val="tx1"/>
          </a:solidFill>
          <a:latin typeface="+mn-lt"/>
          <a:ea typeface="+mn-ea"/>
          <a:cs typeface="+mn-cs"/>
        </a:defRPr>
      </a:lvl4pPr>
      <a:lvl5pPr marL="1826171" algn="l" rtl="0" eaLnBrk="1" latinLnBrk="0" hangingPunct="1">
        <a:defRPr kumimoji="0" kern="1200">
          <a:solidFill>
            <a:schemeClr val="tx1"/>
          </a:solidFill>
          <a:latin typeface="+mn-lt"/>
          <a:ea typeface="+mn-ea"/>
          <a:cs typeface="+mn-cs"/>
        </a:defRPr>
      </a:lvl5pPr>
      <a:lvl6pPr marL="2282720" algn="l" rtl="0" eaLnBrk="1" latinLnBrk="0" hangingPunct="1">
        <a:defRPr kumimoji="0" kern="1200">
          <a:solidFill>
            <a:schemeClr val="tx1"/>
          </a:solidFill>
          <a:latin typeface="+mn-lt"/>
          <a:ea typeface="+mn-ea"/>
          <a:cs typeface="+mn-cs"/>
        </a:defRPr>
      </a:lvl6pPr>
      <a:lvl7pPr marL="2739255" algn="l" rtl="0" eaLnBrk="1" latinLnBrk="0" hangingPunct="1">
        <a:defRPr kumimoji="0" kern="1200">
          <a:solidFill>
            <a:schemeClr val="tx1"/>
          </a:solidFill>
          <a:latin typeface="+mn-lt"/>
          <a:ea typeface="+mn-ea"/>
          <a:cs typeface="+mn-cs"/>
        </a:defRPr>
      </a:lvl7pPr>
      <a:lvl8pPr marL="3195797" algn="l" rtl="0" eaLnBrk="1" latinLnBrk="0" hangingPunct="1">
        <a:defRPr kumimoji="0" kern="1200">
          <a:solidFill>
            <a:schemeClr val="tx1"/>
          </a:solidFill>
          <a:latin typeface="+mn-lt"/>
          <a:ea typeface="+mn-ea"/>
          <a:cs typeface="+mn-cs"/>
        </a:defRPr>
      </a:lvl8pPr>
      <a:lvl9pPr marL="3652342"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17221" y="274639"/>
            <a:ext cx="11109960" cy="1143000"/>
          </a:xfrm>
          <a:prstGeom prst="rect">
            <a:avLst/>
          </a:prstGeom>
        </p:spPr>
        <p:txBody>
          <a:bodyPr vert="horz" lIns="122891" tIns="61446" rIns="122891" bIns="61446"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17221" y="1600201"/>
            <a:ext cx="11109960" cy="4525963"/>
          </a:xfrm>
          <a:prstGeom prst="rect">
            <a:avLst/>
          </a:prstGeom>
        </p:spPr>
        <p:txBody>
          <a:bodyPr vert="horz" lIns="122891" tIns="61446" rIns="122891" bIns="61446"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17220" y="6356352"/>
            <a:ext cx="2880360" cy="365125"/>
          </a:xfrm>
          <a:prstGeom prst="rect">
            <a:avLst/>
          </a:prstGeom>
        </p:spPr>
        <p:txBody>
          <a:bodyPr vert="horz" lIns="122891" tIns="61446" rIns="122891" bIns="61446" rtlCol="0" anchor="ctr"/>
          <a:lstStyle>
            <a:lvl1pPr algn="l">
              <a:defRPr sz="1600" b="0" i="0">
                <a:solidFill>
                  <a:schemeClr val="tx1">
                    <a:tint val="75000"/>
                  </a:schemeClr>
                </a:solidFill>
                <a:latin typeface="inpin heiti" charset="-122"/>
                <a:ea typeface="inpin heiti" charset="-122"/>
              </a:defRPr>
            </a:lvl1pPr>
          </a:lstStyle>
          <a:p>
            <a:pPr defTabSz="1228917" fontAlgn="auto">
              <a:spcBef>
                <a:spcPts val="0"/>
              </a:spcBef>
              <a:spcAft>
                <a:spcPts val="0"/>
              </a:spcAft>
            </a:pPr>
            <a:fld id="{530820CF-B880-4189-942D-D702A7CBA730}" type="datetimeFigureOut">
              <a:rPr lang="zh-CN" altLang="en-US" smtClean="0">
                <a:solidFill>
                  <a:srgbClr val="000000">
                    <a:tint val="75000"/>
                  </a:srgbClr>
                </a:solidFill>
              </a:rPr>
              <a:pPr defTabSz="1228917" fontAlgn="auto">
                <a:spcBef>
                  <a:spcPts val="0"/>
                </a:spcBef>
                <a:spcAft>
                  <a:spcPts val="0"/>
                </a:spcAft>
              </a:pPr>
              <a:t>2021/10/10</a:t>
            </a:fld>
            <a:endParaRPr lang="zh-CN" altLang="en-US" dirty="0">
              <a:solidFill>
                <a:srgbClr val="000000">
                  <a:tint val="75000"/>
                </a:srgbClr>
              </a:solidFill>
            </a:endParaRPr>
          </a:p>
        </p:txBody>
      </p:sp>
      <p:sp>
        <p:nvSpPr>
          <p:cNvPr id="5" name="页脚占位符 4"/>
          <p:cNvSpPr>
            <a:spLocks noGrp="1"/>
          </p:cNvSpPr>
          <p:nvPr>
            <p:ph type="ftr" sz="quarter" idx="3"/>
          </p:nvPr>
        </p:nvSpPr>
        <p:spPr>
          <a:xfrm>
            <a:off x="4217671" y="6356352"/>
            <a:ext cx="3909060" cy="365125"/>
          </a:xfrm>
          <a:prstGeom prst="rect">
            <a:avLst/>
          </a:prstGeom>
        </p:spPr>
        <p:txBody>
          <a:bodyPr vert="horz" lIns="122891" tIns="61446" rIns="122891" bIns="61446" rtlCol="0" anchor="ctr"/>
          <a:lstStyle>
            <a:lvl1pPr algn="ctr">
              <a:defRPr sz="1600" b="0" i="0">
                <a:solidFill>
                  <a:schemeClr val="tx1">
                    <a:tint val="75000"/>
                  </a:schemeClr>
                </a:solidFill>
                <a:latin typeface="inpin heiti" charset="-122"/>
                <a:ea typeface="inpin heiti" charset="-122"/>
              </a:defRPr>
            </a:lvl1pPr>
          </a:lstStyle>
          <a:p>
            <a:pPr defTabSz="1228917" fontAlgn="auto">
              <a:spcBef>
                <a:spcPts val="0"/>
              </a:spcBef>
              <a:spcAft>
                <a:spcPts val="0"/>
              </a:spcAft>
            </a:pPr>
            <a:endParaRPr lang="zh-CN" altLang="en-US" dirty="0">
              <a:solidFill>
                <a:srgbClr val="000000">
                  <a:tint val="75000"/>
                </a:srgbClr>
              </a:solidFill>
            </a:endParaRPr>
          </a:p>
        </p:txBody>
      </p:sp>
      <p:sp>
        <p:nvSpPr>
          <p:cNvPr id="6" name="灯片编号占位符 5"/>
          <p:cNvSpPr>
            <a:spLocks noGrp="1"/>
          </p:cNvSpPr>
          <p:nvPr>
            <p:ph type="sldNum" sz="quarter" idx="4"/>
          </p:nvPr>
        </p:nvSpPr>
        <p:spPr>
          <a:xfrm>
            <a:off x="8846820" y="6356352"/>
            <a:ext cx="2880360" cy="365125"/>
          </a:xfrm>
          <a:prstGeom prst="rect">
            <a:avLst/>
          </a:prstGeom>
        </p:spPr>
        <p:txBody>
          <a:bodyPr vert="horz" lIns="122891" tIns="61446" rIns="122891" bIns="61446" rtlCol="0" anchor="ctr"/>
          <a:lstStyle>
            <a:lvl1pPr algn="r">
              <a:defRPr sz="1600" b="0" i="0">
                <a:solidFill>
                  <a:schemeClr val="tx1">
                    <a:tint val="75000"/>
                  </a:schemeClr>
                </a:solidFill>
                <a:latin typeface="inpin heiti" charset="-122"/>
                <a:ea typeface="inpin heiti" charset="-122"/>
              </a:defRPr>
            </a:lvl1pPr>
          </a:lstStyle>
          <a:p>
            <a:pPr defTabSz="1228917" fontAlgn="auto">
              <a:spcBef>
                <a:spcPts val="0"/>
              </a:spcBef>
              <a:spcAft>
                <a:spcPts val="0"/>
              </a:spcAft>
            </a:pPr>
            <a:fld id="{0C913308-F349-4B6D-A68A-DD1791B4A57B}" type="slidenum">
              <a:rPr lang="zh-CN" altLang="en-US" smtClean="0">
                <a:solidFill>
                  <a:srgbClr val="000000">
                    <a:tint val="75000"/>
                  </a:srgbClr>
                </a:solidFill>
              </a:rPr>
              <a:pPr defTabSz="1228917" fontAlgn="auto">
                <a:spcBef>
                  <a:spcPts val="0"/>
                </a:spcBef>
                <a:spcAft>
                  <a:spcPts val="0"/>
                </a:spcAft>
              </a:pPr>
              <a:t>‹#›</a:t>
            </a:fld>
            <a:endParaRPr lang="zh-CN" altLang="en-US" dirty="0">
              <a:solidFill>
                <a:srgbClr val="000000">
                  <a:tint val="75000"/>
                </a:srgbClr>
              </a:solidFill>
            </a:endParaRPr>
          </a:p>
        </p:txBody>
      </p:sp>
      <p:pic>
        <p:nvPicPr>
          <p:cNvPr id="12" name="图片 11"/>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456175" y="4543120"/>
            <a:ext cx="4888227"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344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1" tIns="61446" rIns="122891" bIns="61446" rtlCol="0" anchor="ctr"/>
          <a:lstStyle/>
          <a:p>
            <a:pPr algn="ctr" defTabSz="1228917" fontAlgn="auto">
              <a:spcBef>
                <a:spcPts val="0"/>
              </a:spcBef>
              <a:spcAft>
                <a:spcPts val="0"/>
              </a:spcAft>
            </a:pPr>
            <a:endParaRPr lang="zh-CN" altLang="en-US" sz="24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3346221973"/>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40" r:id="rId3"/>
    <p:sldLayoutId id="2147483841" r:id="rId4"/>
  </p:sldLayoutIdLst>
  <p:transition spd="slow" advTm="5000">
    <p:fade/>
  </p:transition>
  <p:txStyles>
    <p:titleStyle>
      <a:lvl1pPr algn="ctr" defTabSz="1228917" rtl="0" eaLnBrk="1" latinLnBrk="0" hangingPunct="1">
        <a:spcBef>
          <a:spcPct val="0"/>
        </a:spcBef>
        <a:buNone/>
        <a:defRPr sz="5900" b="0" i="0" kern="1200">
          <a:solidFill>
            <a:schemeClr val="tx1"/>
          </a:solidFill>
          <a:latin typeface="inpin heiti" charset="-122"/>
          <a:ea typeface="inpin heiti" charset="-122"/>
          <a:cs typeface="+mj-cs"/>
        </a:defRPr>
      </a:lvl1pPr>
    </p:titleStyle>
    <p:bodyStyle>
      <a:lvl1pPr marL="460844" indent="-460844" algn="l" defTabSz="1228917" rtl="0" eaLnBrk="1" latinLnBrk="0" hangingPunct="1">
        <a:spcBef>
          <a:spcPct val="20000"/>
        </a:spcBef>
        <a:buFont typeface="Arial" pitchFamily="34" charset="0"/>
        <a:buChar char="•"/>
        <a:defRPr sz="4300" b="0" i="0" kern="1200">
          <a:solidFill>
            <a:schemeClr val="tx1"/>
          </a:solidFill>
          <a:latin typeface="inpin heiti" charset="-122"/>
          <a:ea typeface="inpin heiti" charset="-122"/>
          <a:cs typeface="+mn-cs"/>
        </a:defRPr>
      </a:lvl1pPr>
      <a:lvl2pPr marL="998495" indent="-384036" algn="l" defTabSz="1228917" rtl="0" eaLnBrk="1" latinLnBrk="0" hangingPunct="1">
        <a:spcBef>
          <a:spcPct val="20000"/>
        </a:spcBef>
        <a:buFont typeface="Arial" pitchFamily="34" charset="0"/>
        <a:buChar char="–"/>
        <a:defRPr sz="3800" b="0" i="0" kern="1200">
          <a:solidFill>
            <a:schemeClr val="tx1"/>
          </a:solidFill>
          <a:latin typeface="inpin heiti" charset="-122"/>
          <a:ea typeface="inpin heiti" charset="-122"/>
          <a:cs typeface="+mn-cs"/>
        </a:defRPr>
      </a:lvl2pPr>
      <a:lvl3pPr marL="1536146" indent="-307229" algn="l" defTabSz="1228917"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3pPr>
      <a:lvl4pPr marL="2150605" indent="-307229" algn="l" defTabSz="1228917" rtl="0" eaLnBrk="1" latinLnBrk="0" hangingPunct="1">
        <a:spcBef>
          <a:spcPct val="20000"/>
        </a:spcBef>
        <a:buFont typeface="Arial" pitchFamily="34" charset="0"/>
        <a:buChar char="–"/>
        <a:defRPr sz="2700" b="0" i="0" kern="1200">
          <a:solidFill>
            <a:schemeClr val="tx1"/>
          </a:solidFill>
          <a:latin typeface="inpin heiti" charset="-122"/>
          <a:ea typeface="inpin heiti" charset="-122"/>
          <a:cs typeface="+mn-cs"/>
        </a:defRPr>
      </a:lvl4pPr>
      <a:lvl5pPr marL="2765064" indent="-307229" algn="l" defTabSz="1228917" rtl="0" eaLnBrk="1" latinLnBrk="0" hangingPunct="1">
        <a:spcBef>
          <a:spcPct val="20000"/>
        </a:spcBef>
        <a:buFont typeface="Arial" pitchFamily="34" charset="0"/>
        <a:buChar char="»"/>
        <a:defRPr sz="2700" b="0" i="0" kern="1200">
          <a:solidFill>
            <a:schemeClr val="tx1"/>
          </a:solidFill>
          <a:latin typeface="inpin heiti" charset="-122"/>
          <a:ea typeface="inpin heiti" charset="-122"/>
          <a:cs typeface="+mn-cs"/>
        </a:defRPr>
      </a:lvl5pPr>
      <a:lvl6pPr marL="3379521" indent="-307229" algn="l" defTabSz="122891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3979" indent="-307229" algn="l" defTabSz="122891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8438" indent="-307229" algn="l" defTabSz="122891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2897" indent="-307229" algn="l" defTabSz="122891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28917" rtl="0" eaLnBrk="1" latinLnBrk="0" hangingPunct="1">
        <a:defRPr sz="2400" kern="1200">
          <a:solidFill>
            <a:schemeClr val="tx1"/>
          </a:solidFill>
          <a:latin typeface="+mn-lt"/>
          <a:ea typeface="+mn-ea"/>
          <a:cs typeface="+mn-cs"/>
        </a:defRPr>
      </a:lvl1pPr>
      <a:lvl2pPr marL="614459" algn="l" defTabSz="1228917" rtl="0" eaLnBrk="1" latinLnBrk="0" hangingPunct="1">
        <a:defRPr sz="2400" kern="1200">
          <a:solidFill>
            <a:schemeClr val="tx1"/>
          </a:solidFill>
          <a:latin typeface="+mn-lt"/>
          <a:ea typeface="+mn-ea"/>
          <a:cs typeface="+mn-cs"/>
        </a:defRPr>
      </a:lvl2pPr>
      <a:lvl3pPr marL="1228917" algn="l" defTabSz="1228917" rtl="0" eaLnBrk="1" latinLnBrk="0" hangingPunct="1">
        <a:defRPr sz="2400" kern="1200">
          <a:solidFill>
            <a:schemeClr val="tx1"/>
          </a:solidFill>
          <a:latin typeface="+mn-lt"/>
          <a:ea typeface="+mn-ea"/>
          <a:cs typeface="+mn-cs"/>
        </a:defRPr>
      </a:lvl3pPr>
      <a:lvl4pPr marL="1843374" algn="l" defTabSz="1228917" rtl="0" eaLnBrk="1" latinLnBrk="0" hangingPunct="1">
        <a:defRPr sz="2400" kern="1200">
          <a:solidFill>
            <a:schemeClr val="tx1"/>
          </a:solidFill>
          <a:latin typeface="+mn-lt"/>
          <a:ea typeface="+mn-ea"/>
          <a:cs typeface="+mn-cs"/>
        </a:defRPr>
      </a:lvl4pPr>
      <a:lvl5pPr marL="2457833" algn="l" defTabSz="1228917" rtl="0" eaLnBrk="1" latinLnBrk="0" hangingPunct="1">
        <a:defRPr sz="2400" kern="1200">
          <a:solidFill>
            <a:schemeClr val="tx1"/>
          </a:solidFill>
          <a:latin typeface="+mn-lt"/>
          <a:ea typeface="+mn-ea"/>
          <a:cs typeface="+mn-cs"/>
        </a:defRPr>
      </a:lvl5pPr>
      <a:lvl6pPr marL="3072292" algn="l" defTabSz="1228917" rtl="0" eaLnBrk="1" latinLnBrk="0" hangingPunct="1">
        <a:defRPr sz="2400" kern="1200">
          <a:solidFill>
            <a:schemeClr val="tx1"/>
          </a:solidFill>
          <a:latin typeface="+mn-lt"/>
          <a:ea typeface="+mn-ea"/>
          <a:cs typeface="+mn-cs"/>
        </a:defRPr>
      </a:lvl6pPr>
      <a:lvl7pPr marL="3686750" algn="l" defTabSz="1228917" rtl="0" eaLnBrk="1" latinLnBrk="0" hangingPunct="1">
        <a:defRPr sz="2400" kern="1200">
          <a:solidFill>
            <a:schemeClr val="tx1"/>
          </a:solidFill>
          <a:latin typeface="+mn-lt"/>
          <a:ea typeface="+mn-ea"/>
          <a:cs typeface="+mn-cs"/>
        </a:defRPr>
      </a:lvl7pPr>
      <a:lvl8pPr marL="4301209" algn="l" defTabSz="1228917" rtl="0" eaLnBrk="1" latinLnBrk="0" hangingPunct="1">
        <a:defRPr sz="2400" kern="1200">
          <a:solidFill>
            <a:schemeClr val="tx1"/>
          </a:solidFill>
          <a:latin typeface="+mn-lt"/>
          <a:ea typeface="+mn-ea"/>
          <a:cs typeface="+mn-cs"/>
        </a:defRPr>
      </a:lvl8pPr>
      <a:lvl9pPr marL="4915667" algn="l" defTabSz="122891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17221" y="274639"/>
            <a:ext cx="11109960" cy="1143000"/>
          </a:xfrm>
          <a:prstGeom prst="rect">
            <a:avLst/>
          </a:prstGeom>
        </p:spPr>
        <p:txBody>
          <a:bodyPr vert="horz" lIns="122715" tIns="61359" rIns="122715" bIns="61359" rtlCol="0" anchor="ctr">
            <a:normAutofit/>
          </a:bodyPr>
          <a:lstStyle/>
          <a:p>
            <a:r>
              <a:rPr lang="zh-CN" altLang="en-US"/>
              <a:t>单击此处编辑母版标题样式</a:t>
            </a:r>
          </a:p>
        </p:txBody>
      </p:sp>
      <p:sp>
        <p:nvSpPr>
          <p:cNvPr id="3" name="文本占位符 2"/>
          <p:cNvSpPr>
            <a:spLocks noGrp="1"/>
          </p:cNvSpPr>
          <p:nvPr>
            <p:ph type="body" idx="1"/>
          </p:nvPr>
        </p:nvSpPr>
        <p:spPr>
          <a:xfrm>
            <a:off x="617221" y="1600224"/>
            <a:ext cx="11109960" cy="4525963"/>
          </a:xfrm>
          <a:prstGeom prst="rect">
            <a:avLst/>
          </a:prstGeom>
        </p:spPr>
        <p:txBody>
          <a:bodyPr vert="horz" lIns="122715" tIns="61359" rIns="122715" bIns="6135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17220" y="6356376"/>
            <a:ext cx="2880360" cy="365125"/>
          </a:xfrm>
          <a:prstGeom prst="rect">
            <a:avLst/>
          </a:prstGeom>
        </p:spPr>
        <p:txBody>
          <a:bodyPr vert="horz" lIns="122715" tIns="61359" rIns="122715" bIns="61359" rtlCol="0" anchor="ctr"/>
          <a:lstStyle>
            <a:lvl1pPr algn="l">
              <a:defRPr sz="1600">
                <a:solidFill>
                  <a:schemeClr val="tx1">
                    <a:tint val="75000"/>
                  </a:schemeClr>
                </a:solidFill>
              </a:defRPr>
            </a:lvl1pPr>
          </a:lstStyle>
          <a:p>
            <a:pPr defTabSz="1227192" fontAlgn="auto">
              <a:spcBef>
                <a:spcPts val="0"/>
              </a:spcBef>
              <a:spcAft>
                <a:spcPts val="0"/>
              </a:spcAft>
            </a:pPr>
            <a:fld id="{5B7FB242-887E-4FBD-BBF2-BE5F9D1D0288}" type="datetimeFigureOut">
              <a:rPr lang="zh-CN" altLang="en-US" smtClean="0">
                <a:solidFill>
                  <a:prstClr val="black">
                    <a:tint val="75000"/>
                  </a:prstClr>
                </a:solidFill>
                <a:latin typeface="Calibri"/>
              </a:rPr>
              <a:pPr defTabSz="1227192" fontAlgn="auto">
                <a:spcBef>
                  <a:spcPts val="0"/>
                </a:spcBef>
                <a:spcAft>
                  <a:spcPts val="0"/>
                </a:spcAft>
              </a:pPr>
              <a:t>2021/10/10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4217671" y="6356376"/>
            <a:ext cx="3909060" cy="365125"/>
          </a:xfrm>
          <a:prstGeom prst="rect">
            <a:avLst/>
          </a:prstGeom>
        </p:spPr>
        <p:txBody>
          <a:bodyPr vert="horz" lIns="122715" tIns="61359" rIns="122715" bIns="61359" rtlCol="0" anchor="ctr"/>
          <a:lstStyle>
            <a:lvl1pPr algn="ctr">
              <a:defRPr sz="1600">
                <a:solidFill>
                  <a:schemeClr val="tx1">
                    <a:tint val="75000"/>
                  </a:schemeClr>
                </a:solidFill>
              </a:defRPr>
            </a:lvl1pPr>
          </a:lstStyle>
          <a:p>
            <a:pPr defTabSz="1227192"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8846820" y="6356376"/>
            <a:ext cx="2880360" cy="365125"/>
          </a:xfrm>
          <a:prstGeom prst="rect">
            <a:avLst/>
          </a:prstGeom>
        </p:spPr>
        <p:txBody>
          <a:bodyPr vert="horz" lIns="122715" tIns="61359" rIns="122715" bIns="61359" rtlCol="0" anchor="ctr"/>
          <a:lstStyle>
            <a:lvl1pPr algn="r">
              <a:defRPr sz="1600">
                <a:solidFill>
                  <a:schemeClr val="tx1">
                    <a:tint val="75000"/>
                  </a:schemeClr>
                </a:solidFill>
              </a:defRPr>
            </a:lvl1pPr>
          </a:lstStyle>
          <a:p>
            <a:pPr defTabSz="1227192" fontAlgn="auto">
              <a:spcBef>
                <a:spcPts val="0"/>
              </a:spcBef>
              <a:spcAft>
                <a:spcPts val="0"/>
              </a:spcAft>
            </a:pPr>
            <a:fld id="{A2FDD889-5730-4C0B-93DE-013744909241}" type="slidenum">
              <a:rPr lang="zh-CN" altLang="en-US" smtClean="0">
                <a:solidFill>
                  <a:prstClr val="black">
                    <a:tint val="75000"/>
                  </a:prstClr>
                </a:solidFill>
                <a:latin typeface="Calibri"/>
              </a:rPr>
              <a:pPr defTabSz="1227192" fontAlgn="auto">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68807013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1227192" rtl="0" eaLnBrk="1" latinLnBrk="0" hangingPunct="1">
        <a:spcBef>
          <a:spcPct val="0"/>
        </a:spcBef>
        <a:buNone/>
        <a:defRPr sz="5900" b="0" i="0" u="none" kern="1200">
          <a:solidFill>
            <a:schemeClr val="tx1"/>
          </a:solidFill>
          <a:latin typeface="+mj-lt"/>
          <a:ea typeface="+mj-ea"/>
          <a:cs typeface="+mj-cs"/>
        </a:defRPr>
      </a:lvl1pPr>
    </p:titleStyle>
    <p:bodyStyle>
      <a:lvl1pPr marL="460198" indent="-460198" algn="l" defTabSz="1227192"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087" indent="-383494" algn="l" defTabSz="1227192" rtl="0" eaLnBrk="1" latinLnBrk="0" hangingPunct="1">
        <a:spcBef>
          <a:spcPct val="20000"/>
        </a:spcBef>
        <a:buFont typeface="Arial" pitchFamily="34" charset="0"/>
        <a:buChar char="–"/>
        <a:defRPr sz="3800" b="0" i="0" u="none" kern="1200">
          <a:solidFill>
            <a:schemeClr val="tx1"/>
          </a:solidFill>
          <a:latin typeface="+mn-lt"/>
          <a:ea typeface="+mn-ea"/>
          <a:cs typeface="+mn-cs"/>
        </a:defRPr>
      </a:lvl2pPr>
      <a:lvl3pPr marL="1533987" indent="-306799" algn="l" defTabSz="1227192"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7583"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1170"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4768"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88356"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1949"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5548" indent="-306799" algn="l" defTabSz="122719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27192" rtl="0" eaLnBrk="1" latinLnBrk="0" hangingPunct="1">
        <a:defRPr sz="2400" kern="1200">
          <a:solidFill>
            <a:schemeClr val="tx1"/>
          </a:solidFill>
          <a:latin typeface="+mn-lt"/>
          <a:ea typeface="+mn-ea"/>
          <a:cs typeface="+mn-cs"/>
        </a:defRPr>
      </a:lvl1pPr>
      <a:lvl2pPr marL="613600" algn="l" defTabSz="1227192" rtl="0" eaLnBrk="1" latinLnBrk="0" hangingPunct="1">
        <a:defRPr sz="2400" kern="1200">
          <a:solidFill>
            <a:schemeClr val="tx1"/>
          </a:solidFill>
          <a:latin typeface="+mn-lt"/>
          <a:ea typeface="+mn-ea"/>
          <a:cs typeface="+mn-cs"/>
        </a:defRPr>
      </a:lvl2pPr>
      <a:lvl3pPr marL="1227192" algn="l" defTabSz="1227192" rtl="0" eaLnBrk="1" latinLnBrk="0" hangingPunct="1">
        <a:defRPr sz="2400" kern="1200">
          <a:solidFill>
            <a:schemeClr val="tx1"/>
          </a:solidFill>
          <a:latin typeface="+mn-lt"/>
          <a:ea typeface="+mn-ea"/>
          <a:cs typeface="+mn-cs"/>
        </a:defRPr>
      </a:lvl3pPr>
      <a:lvl4pPr marL="1840779" algn="l" defTabSz="1227192" rtl="0" eaLnBrk="1" latinLnBrk="0" hangingPunct="1">
        <a:defRPr sz="2400" kern="1200">
          <a:solidFill>
            <a:schemeClr val="tx1"/>
          </a:solidFill>
          <a:latin typeface="+mn-lt"/>
          <a:ea typeface="+mn-ea"/>
          <a:cs typeface="+mn-cs"/>
        </a:defRPr>
      </a:lvl4pPr>
      <a:lvl5pPr marL="2454377" algn="l" defTabSz="1227192" rtl="0" eaLnBrk="1" latinLnBrk="0" hangingPunct="1">
        <a:defRPr sz="2400" kern="1200">
          <a:solidFill>
            <a:schemeClr val="tx1"/>
          </a:solidFill>
          <a:latin typeface="+mn-lt"/>
          <a:ea typeface="+mn-ea"/>
          <a:cs typeface="+mn-cs"/>
        </a:defRPr>
      </a:lvl5pPr>
      <a:lvl6pPr marL="3067964" algn="l" defTabSz="1227192" rtl="0" eaLnBrk="1" latinLnBrk="0" hangingPunct="1">
        <a:defRPr sz="2400" kern="1200">
          <a:solidFill>
            <a:schemeClr val="tx1"/>
          </a:solidFill>
          <a:latin typeface="+mn-lt"/>
          <a:ea typeface="+mn-ea"/>
          <a:cs typeface="+mn-cs"/>
        </a:defRPr>
      </a:lvl6pPr>
      <a:lvl7pPr marL="3681562" algn="l" defTabSz="1227192" rtl="0" eaLnBrk="1" latinLnBrk="0" hangingPunct="1">
        <a:defRPr sz="2400" kern="1200">
          <a:solidFill>
            <a:schemeClr val="tx1"/>
          </a:solidFill>
          <a:latin typeface="+mn-lt"/>
          <a:ea typeface="+mn-ea"/>
          <a:cs typeface="+mn-cs"/>
        </a:defRPr>
      </a:lvl7pPr>
      <a:lvl8pPr marL="4295158" algn="l" defTabSz="1227192" rtl="0" eaLnBrk="1" latinLnBrk="0" hangingPunct="1">
        <a:defRPr sz="2400" kern="1200">
          <a:solidFill>
            <a:schemeClr val="tx1"/>
          </a:solidFill>
          <a:latin typeface="+mn-lt"/>
          <a:ea typeface="+mn-ea"/>
          <a:cs typeface="+mn-cs"/>
        </a:defRPr>
      </a:lvl8pPr>
      <a:lvl9pPr marL="4908748" algn="l" defTabSz="1227192"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20795" y="593367"/>
            <a:ext cx="11502810" cy="763600"/>
          </a:xfrm>
          <a:prstGeom prst="rect">
            <a:avLst/>
          </a:prstGeom>
          <a:noFill/>
          <a:ln>
            <a:noFill/>
          </a:ln>
        </p:spPr>
        <p:txBody>
          <a:bodyPr spcFirstLastPara="1" wrap="square" lIns="122783" tIns="122783" rIns="122783" bIns="122783" anchor="t" anchorCtr="0">
            <a:noAutofit/>
          </a:bodyPr>
          <a:lstStyle>
            <a:lvl1pPr lvl="0">
              <a:spcBef>
                <a:spcPts val="0"/>
              </a:spcBef>
              <a:spcAft>
                <a:spcPts val="0"/>
              </a:spcAft>
              <a:buClr>
                <a:srgbClr val="E04B5D"/>
              </a:buClr>
              <a:buSzPts val="3000"/>
              <a:buFont typeface="Amatic SC"/>
              <a:buNone/>
              <a:defRPr sz="3000" b="1">
                <a:solidFill>
                  <a:srgbClr val="E04B5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20795" y="1536633"/>
            <a:ext cx="11502810" cy="4555200"/>
          </a:xfrm>
          <a:prstGeom prst="rect">
            <a:avLst/>
          </a:prstGeom>
          <a:noFill/>
          <a:ln>
            <a:noFill/>
          </a:ln>
        </p:spPr>
        <p:txBody>
          <a:bodyPr spcFirstLastPara="1" wrap="square" lIns="122783" tIns="122783" rIns="122783" bIns="122783" anchor="t" anchorCtr="0">
            <a:noAutofit/>
          </a:bodyPr>
          <a:lstStyle>
            <a:lvl1pPr marL="457200" lvl="0" indent="-342900">
              <a:lnSpc>
                <a:spcPct val="115000"/>
              </a:lnSpc>
              <a:spcBef>
                <a:spcPts val="0"/>
              </a:spcBef>
              <a:spcAft>
                <a:spcPts val="0"/>
              </a:spcAft>
              <a:buClr>
                <a:schemeClr val="dk2"/>
              </a:buClr>
              <a:buSzPts val="1800"/>
              <a:buFont typeface="Cabin"/>
              <a:buChar char="●"/>
              <a:defRPr sz="1800">
                <a:solidFill>
                  <a:schemeClr val="dk2"/>
                </a:solidFill>
                <a:latin typeface="Cabin"/>
                <a:ea typeface="Cabin"/>
                <a:cs typeface="Cabin"/>
                <a:sym typeface="Cabin"/>
              </a:defRPr>
            </a:lvl1pPr>
            <a:lvl2pPr marL="914400" lvl="1"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marL="1371600" lvl="2"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a:endParaRPr/>
          </a:p>
        </p:txBody>
      </p:sp>
    </p:spTree>
    <p:extLst>
      <p:ext uri="{BB962C8B-B14F-4D97-AF65-F5344CB8AC3E}">
        <p14:creationId xmlns:p14="http://schemas.microsoft.com/office/powerpoint/2010/main" val="3945105386"/>
      </p:ext>
    </p:extLst>
  </p:cSld>
  <p:clrMap bg1="lt1" tx1="dk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610" y="183093"/>
            <a:ext cx="5554980" cy="762000"/>
          </a:xfrm>
          <a:prstGeom prst="rect">
            <a:avLst/>
          </a:prstGeom>
        </p:spPr>
        <p:txBody>
          <a:bodyPr vert="horz" lIns="61446" tIns="30723" rIns="61446" bIns="30723" rtlCol="0" anchor="ctr">
            <a:normAutofit/>
          </a:bodyPr>
          <a:lstStyle/>
          <a:p>
            <a:r>
              <a:rPr lang="en-US"/>
              <a:t>Click to edit Master title style</a:t>
            </a:r>
          </a:p>
        </p:txBody>
      </p:sp>
      <p:sp>
        <p:nvSpPr>
          <p:cNvPr id="3" name="Text Placeholder 2"/>
          <p:cNvSpPr>
            <a:spLocks noGrp="1"/>
          </p:cNvSpPr>
          <p:nvPr>
            <p:ph type="body" idx="1"/>
          </p:nvPr>
        </p:nvSpPr>
        <p:spPr>
          <a:xfrm>
            <a:off x="308610" y="1066801"/>
            <a:ext cx="5554980" cy="3017309"/>
          </a:xfrm>
          <a:prstGeom prst="rect">
            <a:avLst/>
          </a:prstGeom>
        </p:spPr>
        <p:txBody>
          <a:bodyPr vert="horz" lIns="61446" tIns="30723" rIns="61446" bIns="307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8610" y="4237567"/>
            <a:ext cx="1440180" cy="243417"/>
          </a:xfrm>
          <a:prstGeom prst="rect">
            <a:avLst/>
          </a:prstGeom>
        </p:spPr>
        <p:txBody>
          <a:bodyPr vert="horz" lIns="61446" tIns="30723" rIns="61446" bIns="30723" rtlCol="0" anchor="ctr"/>
          <a:lstStyle>
            <a:lvl1pPr algn="l">
              <a:defRPr sz="800">
                <a:solidFill>
                  <a:schemeClr val="tx1">
                    <a:tint val="75000"/>
                  </a:schemeClr>
                </a:solidFill>
              </a:defRPr>
            </a:lvl1pPr>
          </a:lstStyle>
          <a:p>
            <a:pPr defTabSz="614459" fontAlgn="auto">
              <a:spcBef>
                <a:spcPts val="0"/>
              </a:spcBef>
              <a:spcAft>
                <a:spcPts val="0"/>
              </a:spcAft>
            </a:pPr>
            <a:fld id="{1D8BD707-D9CF-40AE-B4C6-C98DA3205C09}" type="datetimeFigureOut">
              <a:rPr lang="en-US" smtClean="0">
                <a:solidFill>
                  <a:prstClr val="black">
                    <a:tint val="75000"/>
                  </a:prstClr>
                </a:solidFill>
                <a:latin typeface="Calibri"/>
              </a:rPr>
              <a:pPr defTabSz="614459" fontAlgn="auto">
                <a:spcBef>
                  <a:spcPts val="0"/>
                </a:spcBef>
                <a:spcAft>
                  <a:spcPts val="0"/>
                </a:spcAft>
              </a:pPr>
              <a:t>10/10/2021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108835" y="4237567"/>
            <a:ext cx="1954530" cy="243417"/>
          </a:xfrm>
          <a:prstGeom prst="rect">
            <a:avLst/>
          </a:prstGeom>
        </p:spPr>
        <p:txBody>
          <a:bodyPr vert="horz" lIns="61446" tIns="30723" rIns="61446" bIns="30723" rtlCol="0" anchor="ctr"/>
          <a:lstStyle>
            <a:lvl1pPr algn="ctr">
              <a:defRPr sz="800">
                <a:solidFill>
                  <a:schemeClr val="tx1">
                    <a:tint val="75000"/>
                  </a:schemeClr>
                </a:solidFill>
              </a:defRPr>
            </a:lvl1pPr>
          </a:lstStyle>
          <a:p>
            <a:pPr defTabSz="614459"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4423410" y="4237567"/>
            <a:ext cx="1440180" cy="243417"/>
          </a:xfrm>
          <a:prstGeom prst="rect">
            <a:avLst/>
          </a:prstGeom>
        </p:spPr>
        <p:txBody>
          <a:bodyPr vert="horz" lIns="61446" tIns="30723" rIns="61446" bIns="30723" rtlCol="0" anchor="ctr"/>
          <a:lstStyle>
            <a:lvl1pPr algn="r">
              <a:defRPr sz="800">
                <a:solidFill>
                  <a:schemeClr val="tx1">
                    <a:tint val="75000"/>
                  </a:schemeClr>
                </a:solidFill>
              </a:defRPr>
            </a:lvl1pPr>
          </a:lstStyle>
          <a:p>
            <a:pPr defTabSz="614459" fontAlgn="auto">
              <a:spcBef>
                <a:spcPts val="0"/>
              </a:spcBef>
              <a:spcAft>
                <a:spcPts val="0"/>
              </a:spcAft>
            </a:pPr>
            <a:fld id="{B6F15528-21DE-4FAA-801E-634DDDAF4B2B}" type="slidenum">
              <a:rPr lang="en-US" smtClean="0">
                <a:solidFill>
                  <a:prstClr val="black">
                    <a:tint val="75000"/>
                  </a:prstClr>
                </a:solidFill>
                <a:latin typeface="Calibri"/>
              </a:rPr>
              <a:pPr defTabSz="614459"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481275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614459" rtl="0" eaLnBrk="1" latinLnBrk="0" hangingPunct="1">
        <a:spcBef>
          <a:spcPct val="0"/>
        </a:spcBef>
        <a:buNone/>
        <a:defRPr sz="3000" kern="1200">
          <a:solidFill>
            <a:schemeClr val="tx1"/>
          </a:solidFill>
          <a:latin typeface="+mj-lt"/>
          <a:ea typeface="+mj-ea"/>
          <a:cs typeface="+mj-cs"/>
        </a:defRPr>
      </a:lvl1pPr>
    </p:titleStyle>
    <p:bodyStyle>
      <a:lvl1pPr marL="230422" indent="-230422" algn="l" defTabSz="614459"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499247" indent="-192018" algn="l" defTabSz="61445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8073" indent="-153614" algn="l" defTabSz="61445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75302"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82532"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89761"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96990"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304219"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611448" indent="-153614" algn="l" defTabSz="61445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14459" rtl="0" eaLnBrk="1" latinLnBrk="0" hangingPunct="1">
        <a:defRPr sz="1200" kern="1200">
          <a:solidFill>
            <a:schemeClr val="tx1"/>
          </a:solidFill>
          <a:latin typeface="+mn-lt"/>
          <a:ea typeface="+mn-ea"/>
          <a:cs typeface="+mn-cs"/>
        </a:defRPr>
      </a:lvl1pPr>
      <a:lvl2pPr marL="307229" algn="l" defTabSz="614459" rtl="0" eaLnBrk="1" latinLnBrk="0" hangingPunct="1">
        <a:defRPr sz="1200" kern="1200">
          <a:solidFill>
            <a:schemeClr val="tx1"/>
          </a:solidFill>
          <a:latin typeface="+mn-lt"/>
          <a:ea typeface="+mn-ea"/>
          <a:cs typeface="+mn-cs"/>
        </a:defRPr>
      </a:lvl2pPr>
      <a:lvl3pPr marL="614459" algn="l" defTabSz="614459" rtl="0" eaLnBrk="1" latinLnBrk="0" hangingPunct="1">
        <a:defRPr sz="1200" kern="1200">
          <a:solidFill>
            <a:schemeClr val="tx1"/>
          </a:solidFill>
          <a:latin typeface="+mn-lt"/>
          <a:ea typeface="+mn-ea"/>
          <a:cs typeface="+mn-cs"/>
        </a:defRPr>
      </a:lvl3pPr>
      <a:lvl4pPr marL="921688" algn="l" defTabSz="614459" rtl="0" eaLnBrk="1" latinLnBrk="0" hangingPunct="1">
        <a:defRPr sz="1200" kern="1200">
          <a:solidFill>
            <a:schemeClr val="tx1"/>
          </a:solidFill>
          <a:latin typeface="+mn-lt"/>
          <a:ea typeface="+mn-ea"/>
          <a:cs typeface="+mn-cs"/>
        </a:defRPr>
      </a:lvl4pPr>
      <a:lvl5pPr marL="1228917" algn="l" defTabSz="614459" rtl="0" eaLnBrk="1" latinLnBrk="0" hangingPunct="1">
        <a:defRPr sz="1200" kern="1200">
          <a:solidFill>
            <a:schemeClr val="tx1"/>
          </a:solidFill>
          <a:latin typeface="+mn-lt"/>
          <a:ea typeface="+mn-ea"/>
          <a:cs typeface="+mn-cs"/>
        </a:defRPr>
      </a:lvl5pPr>
      <a:lvl6pPr marL="1536146" algn="l" defTabSz="614459" rtl="0" eaLnBrk="1" latinLnBrk="0" hangingPunct="1">
        <a:defRPr sz="1200" kern="1200">
          <a:solidFill>
            <a:schemeClr val="tx1"/>
          </a:solidFill>
          <a:latin typeface="+mn-lt"/>
          <a:ea typeface="+mn-ea"/>
          <a:cs typeface="+mn-cs"/>
        </a:defRPr>
      </a:lvl6pPr>
      <a:lvl7pPr marL="1843374" algn="l" defTabSz="614459" rtl="0" eaLnBrk="1" latinLnBrk="0" hangingPunct="1">
        <a:defRPr sz="1200" kern="1200">
          <a:solidFill>
            <a:schemeClr val="tx1"/>
          </a:solidFill>
          <a:latin typeface="+mn-lt"/>
          <a:ea typeface="+mn-ea"/>
          <a:cs typeface="+mn-cs"/>
        </a:defRPr>
      </a:lvl7pPr>
      <a:lvl8pPr marL="2150605" algn="l" defTabSz="614459" rtl="0" eaLnBrk="1" latinLnBrk="0" hangingPunct="1">
        <a:defRPr sz="1200" kern="1200">
          <a:solidFill>
            <a:schemeClr val="tx1"/>
          </a:solidFill>
          <a:latin typeface="+mn-lt"/>
          <a:ea typeface="+mn-ea"/>
          <a:cs typeface="+mn-cs"/>
        </a:defRPr>
      </a:lvl8pPr>
      <a:lvl9pPr marL="2457833" algn="l" defTabSz="614459"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8610" y="183093"/>
            <a:ext cx="5554980" cy="762000"/>
          </a:xfrm>
          <a:prstGeom prst="rect">
            <a:avLst/>
          </a:prstGeom>
        </p:spPr>
        <p:txBody>
          <a:bodyPr vert="horz" lIns="61422" tIns="30711" rIns="61422" bIns="30711" rtlCol="0" anchor="ctr">
            <a:normAutofit/>
          </a:bodyPr>
          <a:lstStyle/>
          <a:p>
            <a:r>
              <a:rPr lang="en-US"/>
              <a:t>Click to edit Master title style</a:t>
            </a:r>
          </a:p>
        </p:txBody>
      </p:sp>
      <p:sp>
        <p:nvSpPr>
          <p:cNvPr id="3" name="Text Placeholder 2"/>
          <p:cNvSpPr>
            <a:spLocks noGrp="1"/>
          </p:cNvSpPr>
          <p:nvPr>
            <p:ph type="body" idx="1"/>
          </p:nvPr>
        </p:nvSpPr>
        <p:spPr>
          <a:xfrm>
            <a:off x="308610" y="1066803"/>
            <a:ext cx="5554980" cy="3017309"/>
          </a:xfrm>
          <a:prstGeom prst="rect">
            <a:avLst/>
          </a:prstGeom>
        </p:spPr>
        <p:txBody>
          <a:bodyPr vert="horz" lIns="61422" tIns="30711" rIns="61422" bIns="30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8610" y="4237574"/>
            <a:ext cx="1440180" cy="243417"/>
          </a:xfrm>
          <a:prstGeom prst="rect">
            <a:avLst/>
          </a:prstGeom>
        </p:spPr>
        <p:txBody>
          <a:bodyPr vert="horz" lIns="61422" tIns="30711" rIns="61422" bIns="30711" rtlCol="0" anchor="ctr"/>
          <a:lstStyle>
            <a:lvl1pPr algn="l">
              <a:defRPr sz="800">
                <a:solidFill>
                  <a:schemeClr val="tx1">
                    <a:tint val="75000"/>
                  </a:schemeClr>
                </a:solidFill>
              </a:defRPr>
            </a:lvl1pPr>
          </a:lstStyle>
          <a:p>
            <a:pPr defTabSz="614225" fontAlgn="auto">
              <a:spcBef>
                <a:spcPts val="0"/>
              </a:spcBef>
              <a:spcAft>
                <a:spcPts val="0"/>
              </a:spcAft>
            </a:pPr>
            <a:fld id="{1D8BD707-D9CF-40AE-B4C6-C98DA3205C09}" type="datetimeFigureOut">
              <a:rPr lang="en-US" smtClean="0">
                <a:solidFill>
                  <a:prstClr val="black">
                    <a:tint val="75000"/>
                  </a:prstClr>
                </a:solidFill>
                <a:latin typeface="Calibri"/>
              </a:rPr>
              <a:pPr defTabSz="614225" fontAlgn="auto">
                <a:spcBef>
                  <a:spcPts val="0"/>
                </a:spcBef>
                <a:spcAft>
                  <a:spcPts val="0"/>
                </a:spcAft>
              </a:pPr>
              <a:t>10/10/2021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2108835" y="4237574"/>
            <a:ext cx="1954530" cy="243417"/>
          </a:xfrm>
          <a:prstGeom prst="rect">
            <a:avLst/>
          </a:prstGeom>
        </p:spPr>
        <p:txBody>
          <a:bodyPr vert="horz" lIns="61422" tIns="30711" rIns="61422" bIns="30711" rtlCol="0" anchor="ctr"/>
          <a:lstStyle>
            <a:lvl1pPr algn="ctr">
              <a:defRPr sz="800">
                <a:solidFill>
                  <a:schemeClr val="tx1">
                    <a:tint val="75000"/>
                  </a:schemeClr>
                </a:solidFill>
              </a:defRPr>
            </a:lvl1pPr>
          </a:lstStyle>
          <a:p>
            <a:pPr defTabSz="614225"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4423410" y="4237574"/>
            <a:ext cx="1440180" cy="243417"/>
          </a:xfrm>
          <a:prstGeom prst="rect">
            <a:avLst/>
          </a:prstGeom>
        </p:spPr>
        <p:txBody>
          <a:bodyPr vert="horz" lIns="61422" tIns="30711" rIns="61422" bIns="30711" rtlCol="0" anchor="ctr"/>
          <a:lstStyle>
            <a:lvl1pPr algn="r">
              <a:defRPr sz="800">
                <a:solidFill>
                  <a:schemeClr val="tx1">
                    <a:tint val="75000"/>
                  </a:schemeClr>
                </a:solidFill>
              </a:defRPr>
            </a:lvl1pPr>
          </a:lstStyle>
          <a:p>
            <a:pPr defTabSz="614225" fontAlgn="auto">
              <a:spcBef>
                <a:spcPts val="0"/>
              </a:spcBef>
              <a:spcAft>
                <a:spcPts val="0"/>
              </a:spcAft>
            </a:pPr>
            <a:fld id="{B6F15528-21DE-4FAA-801E-634DDDAF4B2B}" type="slidenum">
              <a:rPr lang="en-US" smtClean="0">
                <a:solidFill>
                  <a:prstClr val="black">
                    <a:tint val="75000"/>
                  </a:prstClr>
                </a:solidFill>
                <a:latin typeface="Calibri"/>
              </a:rPr>
              <a:pPr defTabSz="614225"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681674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614225" rtl="0" eaLnBrk="1" latinLnBrk="0" hangingPunct="1">
        <a:spcBef>
          <a:spcPct val="0"/>
        </a:spcBef>
        <a:buNone/>
        <a:defRPr sz="3000" kern="1200">
          <a:solidFill>
            <a:schemeClr val="tx1"/>
          </a:solidFill>
          <a:latin typeface="+mj-lt"/>
          <a:ea typeface="+mj-ea"/>
          <a:cs typeface="+mj-cs"/>
        </a:defRPr>
      </a:lvl1pPr>
    </p:titleStyle>
    <p:bodyStyle>
      <a:lvl1pPr marL="230332" indent="-230332" algn="l" defTabSz="614225"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499055" indent="-191945" algn="l" defTabSz="614225"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7779" indent="-153555" algn="l" defTabSz="61422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74888"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82004"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89113"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96224"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303335"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610446" indent="-153555" algn="l" defTabSz="61422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14225" rtl="0" eaLnBrk="1" latinLnBrk="0" hangingPunct="1">
        <a:defRPr sz="1200" kern="1200">
          <a:solidFill>
            <a:schemeClr val="tx1"/>
          </a:solidFill>
          <a:latin typeface="+mn-lt"/>
          <a:ea typeface="+mn-ea"/>
          <a:cs typeface="+mn-cs"/>
        </a:defRPr>
      </a:lvl1pPr>
      <a:lvl2pPr marL="307110" algn="l" defTabSz="614225" rtl="0" eaLnBrk="1" latinLnBrk="0" hangingPunct="1">
        <a:defRPr sz="1200" kern="1200">
          <a:solidFill>
            <a:schemeClr val="tx1"/>
          </a:solidFill>
          <a:latin typeface="+mn-lt"/>
          <a:ea typeface="+mn-ea"/>
          <a:cs typeface="+mn-cs"/>
        </a:defRPr>
      </a:lvl2pPr>
      <a:lvl3pPr marL="614225" algn="l" defTabSz="614225" rtl="0" eaLnBrk="1" latinLnBrk="0" hangingPunct="1">
        <a:defRPr sz="1200" kern="1200">
          <a:solidFill>
            <a:schemeClr val="tx1"/>
          </a:solidFill>
          <a:latin typeface="+mn-lt"/>
          <a:ea typeface="+mn-ea"/>
          <a:cs typeface="+mn-cs"/>
        </a:defRPr>
      </a:lvl3pPr>
      <a:lvl4pPr marL="921334" algn="l" defTabSz="614225" rtl="0" eaLnBrk="1" latinLnBrk="0" hangingPunct="1">
        <a:defRPr sz="1200" kern="1200">
          <a:solidFill>
            <a:schemeClr val="tx1"/>
          </a:solidFill>
          <a:latin typeface="+mn-lt"/>
          <a:ea typeface="+mn-ea"/>
          <a:cs typeface="+mn-cs"/>
        </a:defRPr>
      </a:lvl4pPr>
      <a:lvl5pPr marL="1228444" algn="l" defTabSz="614225" rtl="0" eaLnBrk="1" latinLnBrk="0" hangingPunct="1">
        <a:defRPr sz="1200" kern="1200">
          <a:solidFill>
            <a:schemeClr val="tx1"/>
          </a:solidFill>
          <a:latin typeface="+mn-lt"/>
          <a:ea typeface="+mn-ea"/>
          <a:cs typeface="+mn-cs"/>
        </a:defRPr>
      </a:lvl5pPr>
      <a:lvl6pPr marL="1535557" algn="l" defTabSz="614225" rtl="0" eaLnBrk="1" latinLnBrk="0" hangingPunct="1">
        <a:defRPr sz="1200" kern="1200">
          <a:solidFill>
            <a:schemeClr val="tx1"/>
          </a:solidFill>
          <a:latin typeface="+mn-lt"/>
          <a:ea typeface="+mn-ea"/>
          <a:cs typeface="+mn-cs"/>
        </a:defRPr>
      </a:lvl6pPr>
      <a:lvl7pPr marL="1842667" algn="l" defTabSz="614225" rtl="0" eaLnBrk="1" latinLnBrk="0" hangingPunct="1">
        <a:defRPr sz="1200" kern="1200">
          <a:solidFill>
            <a:schemeClr val="tx1"/>
          </a:solidFill>
          <a:latin typeface="+mn-lt"/>
          <a:ea typeface="+mn-ea"/>
          <a:cs typeface="+mn-cs"/>
        </a:defRPr>
      </a:lvl7pPr>
      <a:lvl8pPr marL="2149780" algn="l" defTabSz="614225" rtl="0" eaLnBrk="1" latinLnBrk="0" hangingPunct="1">
        <a:defRPr sz="1200" kern="1200">
          <a:solidFill>
            <a:schemeClr val="tx1"/>
          </a:solidFill>
          <a:latin typeface="+mn-lt"/>
          <a:ea typeface="+mn-ea"/>
          <a:cs typeface="+mn-cs"/>
        </a:defRPr>
      </a:lvl8pPr>
      <a:lvl9pPr marL="2456890" algn="l" defTabSz="61422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image" Target="../media/image11.jpeg"/><Relationship Id="rId12" Type="http://schemas.openxmlformats.org/officeDocument/2006/relationships/image" Target="../media/image16.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notesSlide" Target="../notesSlides/notesSlide1.xml"/><Relationship Id="rId10" Type="http://schemas.openxmlformats.org/officeDocument/2006/relationships/image" Target="../media/image13.png"/><Relationship Id="rId4" Type="http://schemas.openxmlformats.org/officeDocument/2006/relationships/slideLayout" Target="../slideLayouts/slideLayout52.xml"/><Relationship Id="rId9" Type="http://schemas.openxmlformats.org/officeDocument/2006/relationships/image" Target="../media/image15.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3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7.png"/><Relationship Id="rId1" Type="http://schemas.openxmlformats.org/officeDocument/2006/relationships/slideLayout" Target="../slideLayouts/slideLayout96.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0.png"/><Relationship Id="rId1" Type="http://schemas.openxmlformats.org/officeDocument/2006/relationships/slideLayout" Target="../slideLayouts/slideLayout107.xml"/><Relationship Id="rId6" Type="http://schemas.openxmlformats.org/officeDocument/2006/relationships/image" Target="../media/image42.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52.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38.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8.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4169"/>
            <a:ext cx="12344400" cy="6902172"/>
          </a:xfrm>
          <a:prstGeom prst="rect">
            <a:avLst/>
          </a:prstGeom>
        </p:spPr>
      </p:pic>
      <p:pic>
        <p:nvPicPr>
          <p:cNvPr id="4" name="图片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97718">
            <a:off x="-1060720" y="-106047"/>
            <a:ext cx="14465839" cy="7143624"/>
          </a:xfrm>
          <a:prstGeom prst="rect">
            <a:avLst/>
          </a:prstGeom>
        </p:spPr>
      </p:pic>
      <p:pic>
        <p:nvPicPr>
          <p:cNvPr id="6" name="图片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182191"/>
            <a:ext cx="12344400" cy="3655880"/>
          </a:xfrm>
          <a:prstGeom prst="rect">
            <a:avLst/>
          </a:prstGeom>
        </p:spPr>
      </p:pic>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22001" y="644694"/>
            <a:ext cx="1765253" cy="801863"/>
          </a:xfrm>
          <a:prstGeom prst="rect">
            <a:avLst/>
          </a:prstGeom>
        </p:spPr>
      </p:pic>
      <p:pic>
        <p:nvPicPr>
          <p:cNvPr id="11" name="图片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578" y="59026"/>
            <a:ext cx="2566513" cy="1049481"/>
          </a:xfrm>
          <a:prstGeom prst="rect">
            <a:avLst/>
          </a:prstGeom>
        </p:spPr>
      </p:pic>
      <p:sp>
        <p:nvSpPr>
          <p:cNvPr id="37" name="TextBox 71"/>
          <p:cNvSpPr txBox="1"/>
          <p:nvPr/>
        </p:nvSpPr>
        <p:spPr>
          <a:xfrm>
            <a:off x="2819400" y="3216582"/>
            <a:ext cx="7902015" cy="862748"/>
          </a:xfrm>
          <a:prstGeom prst="rect">
            <a:avLst/>
          </a:prstGeom>
          <a:noFill/>
        </p:spPr>
        <p:txBody>
          <a:bodyPr wrap="square" lIns="122883" tIns="61442" rIns="122883" bIns="61442" rtlCol="0">
            <a:spAutoFit/>
          </a:bodyPr>
          <a:lstStyle/>
          <a:p>
            <a:pPr marL="0" marR="0" lvl="0" indent="0" algn="l" defTabSz="1228839"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mn-cs"/>
              </a:rPr>
              <a:t>PHÂN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mn-cs"/>
              </a:rPr>
              <a:t> </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charset="-122"/>
                <a:cs typeface="+mn-cs"/>
              </a:rPr>
              <a:t>MÔN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inpin heiti" charset="-122"/>
                <a:cs typeface="+mn-cs"/>
              </a:rPr>
              <a:t> TẬP ĐỌC</a:t>
            </a:r>
            <a:endParaRPr kumimoji="0" lang="zh-CN" altLang="en-US" sz="4800" b="1" i="0" u="none" strike="noStrike" kern="1200" cap="none" spc="0" normalizeH="0" baseline="0" noProof="0" dirty="0">
              <a:ln>
                <a:noFill/>
              </a:ln>
              <a:solidFill>
                <a:srgbClr val="FF0000"/>
              </a:solidFill>
              <a:effectLst/>
              <a:uLnTx/>
              <a:uFillTx/>
              <a:latin typeface="Calibri"/>
              <a:ea typeface="inpin heiti" charset="-122"/>
              <a:cs typeface="+mn-cs"/>
            </a:endParaRPr>
          </a:p>
        </p:txBody>
      </p:sp>
      <p:pic>
        <p:nvPicPr>
          <p:cNvPr id="8" name="图片 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31059" y="3814845"/>
            <a:ext cx="3091284" cy="3053120"/>
          </a:xfrm>
          <a:prstGeom prst="rect">
            <a:avLst/>
          </a:prstGeom>
        </p:spPr>
      </p:pic>
      <p:pic>
        <p:nvPicPr>
          <p:cNvPr id="9" name="图片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371831">
            <a:off x="-663647" y="1336704"/>
            <a:ext cx="4573716" cy="6389725"/>
          </a:xfrm>
          <a:prstGeom prst="rect">
            <a:avLst/>
          </a:prstGeom>
        </p:spPr>
      </p:pic>
      <p:sp>
        <p:nvSpPr>
          <p:cNvPr id="13" name="椭圆 12"/>
          <p:cNvSpPr/>
          <p:nvPr/>
        </p:nvSpPr>
        <p:spPr>
          <a:xfrm>
            <a:off x="3054197" y="1486495"/>
            <a:ext cx="1458162" cy="1440160"/>
          </a:xfrm>
          <a:prstGeom prst="ellipse">
            <a:avLst/>
          </a:prstGeom>
          <a:solidFill>
            <a:srgbClr val="F6D857"/>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883" tIns="61442" rIns="122883" bIns="61442" rtlCol="0" anchor="ctr"/>
          <a:lstStyle/>
          <a:p>
            <a:pPr marL="0" marR="0" lvl="0" indent="0" algn="ctr" defTabSz="122883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16" name="椭圆 15"/>
          <p:cNvSpPr/>
          <p:nvPr/>
        </p:nvSpPr>
        <p:spPr>
          <a:xfrm>
            <a:off x="4222541" y="1486495"/>
            <a:ext cx="1458162" cy="1440160"/>
          </a:xfrm>
          <a:prstGeom prst="ellipse">
            <a:avLst/>
          </a:prstGeom>
          <a:solidFill>
            <a:srgbClr val="A7CD6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883" tIns="61442" rIns="122883" bIns="61442" rtlCol="0" anchor="ctr"/>
          <a:lstStyle/>
          <a:p>
            <a:pPr marL="0" marR="0" lvl="0" indent="0" algn="ctr" defTabSz="122883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17" name="椭圆 16"/>
          <p:cNvSpPr/>
          <p:nvPr/>
        </p:nvSpPr>
        <p:spPr>
          <a:xfrm>
            <a:off x="5390885" y="1486495"/>
            <a:ext cx="1458162" cy="1440160"/>
          </a:xfrm>
          <a:prstGeom prst="ellipse">
            <a:avLst/>
          </a:prstGeom>
          <a:solidFill>
            <a:srgbClr val="E9895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883" tIns="61442" rIns="122883" bIns="61442" rtlCol="0" anchor="ctr"/>
          <a:lstStyle/>
          <a:p>
            <a:pPr marL="0" marR="0" lvl="0" indent="0" algn="ctr" defTabSz="122883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18" name="椭圆 17"/>
          <p:cNvSpPr/>
          <p:nvPr/>
        </p:nvSpPr>
        <p:spPr>
          <a:xfrm>
            <a:off x="6559229" y="1486495"/>
            <a:ext cx="1458162" cy="1440160"/>
          </a:xfrm>
          <a:prstGeom prst="ellipse">
            <a:avLst/>
          </a:prstGeom>
          <a:solidFill>
            <a:srgbClr val="2AB5E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883" tIns="61442" rIns="122883" bIns="61442" rtlCol="0" anchor="ctr"/>
          <a:lstStyle/>
          <a:p>
            <a:pPr marL="0" marR="0" lvl="0" indent="0" algn="ctr" defTabSz="122883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19" name="椭圆 18"/>
          <p:cNvSpPr/>
          <p:nvPr/>
        </p:nvSpPr>
        <p:spPr>
          <a:xfrm>
            <a:off x="7727573" y="1486495"/>
            <a:ext cx="1458162" cy="1440160"/>
          </a:xfrm>
          <a:prstGeom prst="ellipse">
            <a:avLst/>
          </a:prstGeom>
          <a:solidFill>
            <a:srgbClr val="EA7EA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883" tIns="61442" rIns="122883" bIns="61442" rtlCol="0" anchor="ctr"/>
          <a:lstStyle/>
          <a:p>
            <a:pPr marL="0" marR="0" lvl="0" indent="0" algn="ctr" defTabSz="122883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inpin heiti" charset="-122"/>
              <a:ea typeface="inpin heiti" charset="-122"/>
              <a:cs typeface="+mn-cs"/>
            </a:endParaRPr>
          </a:p>
        </p:txBody>
      </p:sp>
      <p:sp>
        <p:nvSpPr>
          <p:cNvPr id="20" name="TextBox 7"/>
          <p:cNvSpPr txBox="1"/>
          <p:nvPr/>
        </p:nvSpPr>
        <p:spPr>
          <a:xfrm>
            <a:off x="3345805" y="1754431"/>
            <a:ext cx="5569595" cy="1064969"/>
          </a:xfrm>
          <a:prstGeom prst="rect">
            <a:avLst/>
          </a:prstGeom>
          <a:noFill/>
        </p:spPr>
        <p:txBody>
          <a:bodyPr wrap="square" lIns="0" tIns="0" rIns="0" bIns="0">
            <a:normAutofit/>
          </a:bodyPr>
          <a:lstStyle/>
          <a:p>
            <a:pPr marL="0" marR="0" lvl="0" indent="0" defTabSz="1228839" rtl="0" eaLnBrk="1" fontAlgn="auto" latinLnBrk="0" hangingPunct="1">
              <a:lnSpc>
                <a:spcPct val="100000"/>
              </a:lnSpc>
              <a:spcBef>
                <a:spcPts val="0"/>
              </a:spcBef>
              <a:spcAft>
                <a:spcPts val="0"/>
              </a:spcAft>
              <a:buClrTx/>
              <a:buSzTx/>
              <a:buFontTx/>
              <a:buNone/>
              <a:tabLst/>
              <a:defRPr/>
            </a:pPr>
            <a:r>
              <a:rPr lang="en-US" altLang="zh-CN" sz="5900" b="1" dirty="0">
                <a:solidFill>
                  <a:srgbClr val="FFFFFF"/>
                </a:solidFill>
                <a:latin typeface="inpin heiti" charset="-122"/>
                <a:ea typeface="inpin heiti" charset="-122"/>
              </a:rPr>
              <a:t> T   U  Ầ   N   6</a:t>
            </a:r>
            <a:endParaRPr kumimoji="0" lang="zh-CN" altLang="en-US" sz="5900" b="1" i="0" u="none" strike="noStrike" kern="1200" cap="none" spc="0" normalizeH="0" baseline="0" noProof="0" dirty="0">
              <a:ln>
                <a:noFill/>
              </a:ln>
              <a:solidFill>
                <a:srgbClr val="FFFFFF"/>
              </a:solidFill>
              <a:effectLst/>
              <a:uLnTx/>
              <a:uFillTx/>
              <a:latin typeface="inpin heiti" charset="-122"/>
              <a:ea typeface="inpin heiti" charset="-122"/>
            </a:endParaRPr>
          </a:p>
        </p:txBody>
      </p:sp>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433485" y="-2145807"/>
            <a:ext cx="1097280" cy="1083733"/>
          </a:xfrm>
          <a:prstGeom prst="rect">
            <a:avLst/>
          </a:prstGeom>
        </p:spPr>
      </p:pic>
    </p:spTree>
    <p:extLst>
      <p:ext uri="{BB962C8B-B14F-4D97-AF65-F5344CB8AC3E}">
        <p14:creationId xmlns:p14="http://schemas.microsoft.com/office/powerpoint/2010/main" val="1150266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25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5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0-#ppt_w/2"/>
                                          </p:val>
                                        </p:tav>
                                        <p:tav tm="100000">
                                          <p:val>
                                            <p:strVal val="#ppt_x"/>
                                          </p:val>
                                        </p:tav>
                                      </p:tavLst>
                                    </p:anim>
                                    <p:anim calcmode="lin" valueType="num">
                                      <p:cBhvr additive="base">
                                        <p:cTn id="39" dur="500" fill="hold"/>
                                        <p:tgtEl>
                                          <p:spTgt spid="17"/>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75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0-#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10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0-#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14" presetClass="entr" presetSubtype="1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par>
                          <p:cTn id="52" fill="hold">
                            <p:stCondLst>
                              <p:cond delay="5000"/>
                            </p:stCondLst>
                            <p:childTnLst>
                              <p:par>
                                <p:cTn id="53" presetID="1" presetClass="mediacall" presetSubtype="0" fill="hold" nodeType="afterEffect">
                                  <p:stCondLst>
                                    <p:cond delay="0"/>
                                  </p:stCondLst>
                                  <p:childTnLst>
                                    <p:cmd type="call" cmd="playFrom(0.0)">
                                      <p:cBhvr>
                                        <p:cTn id="5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13" grpId="0" animBg="1"/>
      <p:bldP spid="16" grpId="0" animBg="1"/>
      <p:bldP spid="17" grpId="0" animBg="1"/>
      <p:bldP spid="18" grpId="0" animBg="1"/>
      <p:bldP spid="19" grpId="0" animBg="1"/>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3980B1EB-6374-48C8-BBE5-F15DECC97CA1}"/>
              </a:ext>
            </a:extLst>
          </p:cNvPr>
          <p:cNvSpPr txBox="1">
            <a:spLocks noChangeArrowheads="1"/>
          </p:cNvSpPr>
          <p:nvPr/>
        </p:nvSpPr>
        <p:spPr bwMode="auto">
          <a:xfrm>
            <a:off x="2939062" y="541834"/>
            <a:ext cx="7347937" cy="769441"/>
          </a:xfrm>
          <a:prstGeom prst="rect">
            <a:avLst/>
          </a:prstGeom>
          <a:gradFill rotWithShape="1">
            <a:gsLst>
              <a:gs pos="0">
                <a:srgbClr val="B1EDE3"/>
              </a:gs>
              <a:gs pos="100000">
                <a:srgbClr val="FFFFCC"/>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4400" b="1" dirty="0" err="1">
                <a:solidFill>
                  <a:srgbClr val="FF0066"/>
                </a:solidFill>
              </a:rPr>
              <a:t>Luyện</a:t>
            </a:r>
            <a:r>
              <a:rPr lang="en-US" altLang="en-US" sz="4400" b="1" dirty="0">
                <a:solidFill>
                  <a:srgbClr val="FF0066"/>
                </a:solidFill>
              </a:rPr>
              <a:t> </a:t>
            </a:r>
            <a:r>
              <a:rPr lang="en-US" altLang="en-US" sz="4400" b="1" dirty="0" err="1">
                <a:solidFill>
                  <a:srgbClr val="FF0066"/>
                </a:solidFill>
              </a:rPr>
              <a:t>đọc</a:t>
            </a:r>
            <a:r>
              <a:rPr lang="en-US" altLang="en-US" sz="4400" b="1" dirty="0">
                <a:solidFill>
                  <a:srgbClr val="FF0066"/>
                </a:solidFill>
              </a:rPr>
              <a:t> </a:t>
            </a:r>
            <a:r>
              <a:rPr lang="en-US" altLang="en-US" sz="4400" b="1" dirty="0" err="1">
                <a:solidFill>
                  <a:srgbClr val="FF0066"/>
                </a:solidFill>
              </a:rPr>
              <a:t>câu</a:t>
            </a:r>
            <a:r>
              <a:rPr lang="en-US" altLang="en-US" sz="4400" b="1" dirty="0">
                <a:solidFill>
                  <a:srgbClr val="FF0066"/>
                </a:solidFill>
              </a:rPr>
              <a:t>:</a:t>
            </a:r>
          </a:p>
        </p:txBody>
      </p:sp>
      <p:sp>
        <p:nvSpPr>
          <p:cNvPr id="6" name="Text Box 9">
            <a:extLst>
              <a:ext uri="{FF2B5EF4-FFF2-40B4-BE49-F238E27FC236}">
                <a16:creationId xmlns:a16="http://schemas.microsoft.com/office/drawing/2014/main" id="{DB8F0FC8-7408-4E0F-8474-BACA859E10FA}"/>
              </a:ext>
            </a:extLst>
          </p:cNvPr>
          <p:cNvSpPr txBox="1">
            <a:spLocks noChangeArrowheads="1"/>
          </p:cNvSpPr>
          <p:nvPr/>
        </p:nvSpPr>
        <p:spPr bwMode="auto">
          <a:xfrm>
            <a:off x="364539" y="1524001"/>
            <a:ext cx="113157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400" b="1" i="1" dirty="0">
                <a:solidFill>
                  <a:srgbClr val="3333FF"/>
                </a:solidFill>
              </a:rPr>
              <a:t>    </a:t>
            </a:r>
            <a:r>
              <a:rPr lang="en-US" altLang="en-US" sz="4400" b="1" i="1" dirty="0" err="1">
                <a:solidFill>
                  <a:srgbClr val="3333FF"/>
                </a:solidFill>
              </a:rPr>
              <a:t>Chơi</a:t>
            </a:r>
            <a:r>
              <a:rPr lang="en-US" altLang="en-US" sz="4400" b="1" i="1" dirty="0">
                <a:solidFill>
                  <a:srgbClr val="3333FF"/>
                </a:solidFill>
              </a:rPr>
              <a:t> </a:t>
            </a:r>
            <a:r>
              <a:rPr lang="en-US" altLang="en-US" sz="4400" b="1" i="1" dirty="0" err="1">
                <a:solidFill>
                  <a:srgbClr val="3333FF"/>
                </a:solidFill>
              </a:rPr>
              <a:t>một</a:t>
            </a:r>
            <a:r>
              <a:rPr lang="en-US" altLang="en-US" sz="4400" b="1" i="1" dirty="0">
                <a:solidFill>
                  <a:srgbClr val="3333FF"/>
                </a:solidFill>
              </a:rPr>
              <a:t> </a:t>
            </a:r>
            <a:r>
              <a:rPr lang="en-US" altLang="en-US" sz="4400" b="1" i="1" dirty="0" err="1">
                <a:solidFill>
                  <a:srgbClr val="3333FF"/>
                </a:solidFill>
              </a:rPr>
              <a:t>lúc</a:t>
            </a:r>
            <a:r>
              <a:rPr lang="en-US" altLang="en-US" sz="4400" b="1" i="1" dirty="0">
                <a:solidFill>
                  <a:srgbClr val="3333FF"/>
                </a:solidFill>
              </a:rPr>
              <a:t> </a:t>
            </a:r>
            <a:r>
              <a:rPr lang="en-US" altLang="en-US" sz="4400" b="1" i="1" dirty="0" err="1">
                <a:solidFill>
                  <a:srgbClr val="3333FF"/>
                </a:solidFill>
              </a:rPr>
              <a:t>mới</a:t>
            </a:r>
            <a:r>
              <a:rPr lang="en-US" altLang="en-US" sz="4400" b="1" i="1" dirty="0">
                <a:solidFill>
                  <a:srgbClr val="3333FF"/>
                </a:solidFill>
              </a:rPr>
              <a:t> </a:t>
            </a:r>
            <a:r>
              <a:rPr lang="en-US" altLang="en-US" sz="4400" b="1" i="1" dirty="0" err="1">
                <a:solidFill>
                  <a:srgbClr val="3333FF"/>
                </a:solidFill>
              </a:rPr>
              <a:t>nhớ</a:t>
            </a:r>
            <a:r>
              <a:rPr lang="en-US" altLang="en-US" sz="4400" b="1" i="1" dirty="0">
                <a:solidFill>
                  <a:srgbClr val="3333FF"/>
                </a:solidFill>
              </a:rPr>
              <a:t> </a:t>
            </a:r>
            <a:r>
              <a:rPr lang="en-US" altLang="en-US" sz="4400" b="1" i="1" dirty="0" err="1">
                <a:solidFill>
                  <a:srgbClr val="3333FF"/>
                </a:solidFill>
              </a:rPr>
              <a:t>lời</a:t>
            </a:r>
            <a:r>
              <a:rPr lang="en-US" altLang="en-US" sz="4400" b="1" i="1" dirty="0">
                <a:solidFill>
                  <a:srgbClr val="3333FF"/>
                </a:solidFill>
              </a:rPr>
              <a:t> </a:t>
            </a:r>
            <a:r>
              <a:rPr lang="en-US" altLang="en-US" sz="4400" b="1" i="1" dirty="0" err="1">
                <a:solidFill>
                  <a:srgbClr val="3333FF"/>
                </a:solidFill>
              </a:rPr>
              <a:t>mẹ</a:t>
            </a:r>
            <a:r>
              <a:rPr lang="en-US" altLang="en-US" sz="4400" b="1" i="1" dirty="0">
                <a:solidFill>
                  <a:srgbClr val="3333FF"/>
                </a:solidFill>
              </a:rPr>
              <a:t> </a:t>
            </a:r>
            <a:r>
              <a:rPr lang="en-US" altLang="en-US" sz="4400" b="1" i="1" dirty="0" err="1">
                <a:solidFill>
                  <a:srgbClr val="3333FF"/>
                </a:solidFill>
              </a:rPr>
              <a:t>dặn</a:t>
            </a:r>
            <a:r>
              <a:rPr lang="en-US" altLang="en-US" sz="4400" b="1" i="1" dirty="0">
                <a:solidFill>
                  <a:srgbClr val="3333FF"/>
                </a:solidFill>
              </a:rPr>
              <a:t>, </a:t>
            </a:r>
            <a:r>
              <a:rPr lang="en-US" altLang="en-US" sz="4400" b="1" i="1" dirty="0" err="1">
                <a:solidFill>
                  <a:srgbClr val="3333FF"/>
                </a:solidFill>
              </a:rPr>
              <a:t>em</a:t>
            </a:r>
            <a:r>
              <a:rPr lang="en-US" altLang="en-US" sz="4400" b="1" i="1" dirty="0">
                <a:solidFill>
                  <a:srgbClr val="3333FF"/>
                </a:solidFill>
              </a:rPr>
              <a:t> </a:t>
            </a:r>
            <a:r>
              <a:rPr lang="en-US" altLang="en-US" sz="4400" b="1" i="1" dirty="0" err="1">
                <a:solidFill>
                  <a:srgbClr val="3333FF"/>
                </a:solidFill>
              </a:rPr>
              <a:t>vội</a:t>
            </a:r>
            <a:r>
              <a:rPr lang="en-US" altLang="en-US" sz="4400" b="1" i="1" dirty="0">
                <a:solidFill>
                  <a:srgbClr val="3333FF"/>
                </a:solidFill>
              </a:rPr>
              <a:t> </a:t>
            </a:r>
            <a:r>
              <a:rPr lang="en-US" altLang="en-US" sz="4400" b="1" i="1" dirty="0" err="1">
                <a:solidFill>
                  <a:srgbClr val="3333FF"/>
                </a:solidFill>
              </a:rPr>
              <a:t>chạy</a:t>
            </a:r>
            <a:r>
              <a:rPr lang="en-US" altLang="en-US" sz="4400" b="1" i="1" dirty="0">
                <a:solidFill>
                  <a:srgbClr val="3333FF"/>
                </a:solidFill>
              </a:rPr>
              <a:t> </a:t>
            </a:r>
            <a:r>
              <a:rPr lang="en-US" altLang="en-US" sz="4400" b="1" i="1" dirty="0" err="1">
                <a:solidFill>
                  <a:srgbClr val="3333FF"/>
                </a:solidFill>
              </a:rPr>
              <a:t>một</a:t>
            </a:r>
            <a:r>
              <a:rPr lang="en-US" altLang="en-US" sz="4400" b="1" i="1" dirty="0">
                <a:solidFill>
                  <a:srgbClr val="3333FF"/>
                </a:solidFill>
              </a:rPr>
              <a:t> </a:t>
            </a:r>
            <a:r>
              <a:rPr lang="en-US" altLang="en-US" sz="4400" b="1" i="1" dirty="0" err="1">
                <a:solidFill>
                  <a:srgbClr val="3333FF"/>
                </a:solidFill>
              </a:rPr>
              <a:t>mạch</a:t>
            </a:r>
            <a:r>
              <a:rPr lang="en-US" altLang="en-US" sz="4400" b="1" i="1" dirty="0">
                <a:solidFill>
                  <a:srgbClr val="3333FF"/>
                </a:solidFill>
              </a:rPr>
              <a:t> </a:t>
            </a:r>
            <a:r>
              <a:rPr lang="en-US" altLang="en-US" sz="4400" b="1" i="1" dirty="0" err="1">
                <a:solidFill>
                  <a:srgbClr val="3333FF"/>
                </a:solidFill>
              </a:rPr>
              <a:t>đến</a:t>
            </a:r>
            <a:r>
              <a:rPr lang="en-US" altLang="en-US" sz="4400" b="1" i="1" dirty="0">
                <a:solidFill>
                  <a:srgbClr val="3333FF"/>
                </a:solidFill>
              </a:rPr>
              <a:t> </a:t>
            </a:r>
            <a:r>
              <a:rPr lang="en-US" altLang="en-US" sz="4400" b="1" i="1" dirty="0" err="1">
                <a:solidFill>
                  <a:srgbClr val="3333FF"/>
                </a:solidFill>
              </a:rPr>
              <a:t>cửa</a:t>
            </a:r>
            <a:r>
              <a:rPr lang="en-US" altLang="en-US" sz="4400" b="1" i="1" dirty="0">
                <a:solidFill>
                  <a:srgbClr val="3333FF"/>
                </a:solidFill>
              </a:rPr>
              <a:t> </a:t>
            </a:r>
            <a:r>
              <a:rPr lang="en-US" altLang="en-US" sz="4400" b="1" i="1" dirty="0" err="1">
                <a:solidFill>
                  <a:srgbClr val="3333FF"/>
                </a:solidFill>
              </a:rPr>
              <a:t>hàng</a:t>
            </a:r>
            <a:r>
              <a:rPr lang="en-US" altLang="en-US" sz="4400" b="1" i="1" dirty="0">
                <a:solidFill>
                  <a:srgbClr val="3333FF"/>
                </a:solidFill>
              </a:rPr>
              <a:t> </a:t>
            </a:r>
            <a:r>
              <a:rPr lang="en-US" altLang="en-US" sz="4400" b="1" i="1" dirty="0" err="1">
                <a:solidFill>
                  <a:srgbClr val="3333FF"/>
                </a:solidFill>
              </a:rPr>
              <a:t>mua</a:t>
            </a:r>
            <a:r>
              <a:rPr lang="en-US" altLang="en-US" sz="4400" b="1" i="1" dirty="0">
                <a:solidFill>
                  <a:srgbClr val="3333FF"/>
                </a:solidFill>
              </a:rPr>
              <a:t> </a:t>
            </a:r>
            <a:r>
              <a:rPr lang="en-US" altLang="en-US" sz="4400" b="1" i="1" dirty="0" err="1">
                <a:solidFill>
                  <a:srgbClr val="3333FF"/>
                </a:solidFill>
              </a:rPr>
              <a:t>thuốc</a:t>
            </a:r>
            <a:r>
              <a:rPr lang="en-US" altLang="en-US" sz="4400" b="1" i="1" dirty="0">
                <a:solidFill>
                  <a:srgbClr val="3333FF"/>
                </a:solidFill>
              </a:rPr>
              <a:t>  </a:t>
            </a:r>
            <a:r>
              <a:rPr lang="en-US" altLang="en-US" sz="4400" b="1" i="1" dirty="0" err="1">
                <a:solidFill>
                  <a:srgbClr val="3333FF"/>
                </a:solidFill>
              </a:rPr>
              <a:t>rồi</a:t>
            </a:r>
            <a:r>
              <a:rPr lang="en-US" altLang="en-US" sz="4400" b="1" i="1" dirty="0">
                <a:solidFill>
                  <a:srgbClr val="3333FF"/>
                </a:solidFill>
              </a:rPr>
              <a:t> </a:t>
            </a:r>
            <a:r>
              <a:rPr lang="en-US" altLang="en-US" sz="4400" b="1" i="1" dirty="0" err="1">
                <a:solidFill>
                  <a:srgbClr val="3333FF"/>
                </a:solidFill>
              </a:rPr>
              <a:t>mang</a:t>
            </a:r>
            <a:r>
              <a:rPr lang="en-US" altLang="en-US" sz="4400" b="1" i="1" dirty="0">
                <a:solidFill>
                  <a:srgbClr val="3333FF"/>
                </a:solidFill>
              </a:rPr>
              <a:t> </a:t>
            </a:r>
            <a:r>
              <a:rPr lang="en-US" altLang="en-US" sz="4400" b="1" i="1" dirty="0" err="1">
                <a:solidFill>
                  <a:srgbClr val="3333FF"/>
                </a:solidFill>
              </a:rPr>
              <a:t>về</a:t>
            </a:r>
            <a:r>
              <a:rPr lang="en-US" altLang="en-US" sz="4400" b="1" i="1" dirty="0">
                <a:solidFill>
                  <a:srgbClr val="3333FF"/>
                </a:solidFill>
              </a:rPr>
              <a:t> </a:t>
            </a:r>
            <a:r>
              <a:rPr lang="en-US" altLang="en-US" sz="4400" b="1" i="1" dirty="0" err="1">
                <a:solidFill>
                  <a:srgbClr val="3333FF"/>
                </a:solidFill>
              </a:rPr>
              <a:t>nhà</a:t>
            </a:r>
            <a:r>
              <a:rPr lang="en-US" altLang="en-US" sz="4400" b="1" i="1" dirty="0">
                <a:solidFill>
                  <a:srgbClr val="3333FF"/>
                </a:solidFill>
              </a:rPr>
              <a:t>.</a:t>
            </a:r>
          </a:p>
        </p:txBody>
      </p:sp>
      <p:sp>
        <p:nvSpPr>
          <p:cNvPr id="10" name="Hộp_Văn_Bản 34">
            <a:extLst>
              <a:ext uri="{FF2B5EF4-FFF2-40B4-BE49-F238E27FC236}">
                <a16:creationId xmlns:a16="http://schemas.microsoft.com/office/drawing/2014/main" id="{D6471057-B8A5-45EE-A5D1-CBCB450AD0CD}"/>
              </a:ext>
            </a:extLst>
          </p:cNvPr>
          <p:cNvSpPr txBox="1">
            <a:spLocks noChangeArrowheads="1"/>
          </p:cNvSpPr>
          <p:nvPr/>
        </p:nvSpPr>
        <p:spPr bwMode="auto">
          <a:xfrm>
            <a:off x="2133600" y="3929894"/>
            <a:ext cx="10058400" cy="2123523"/>
          </a:xfrm>
          <a:prstGeom prst="rect">
            <a:avLst/>
          </a:prstGeom>
          <a:noFill/>
          <a:ln w="9525">
            <a:noFill/>
            <a:miter lim="800000"/>
            <a:headEnd/>
            <a:tailEnd/>
          </a:ln>
        </p:spPr>
        <p:txBody>
          <a:bodyPr wrap="square" lIns="91307" tIns="45653" rIns="91307" bIns="45653">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Mãi</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sau</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này</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khi</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đã</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lớn</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em</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vẫn</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luôn</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tự</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dằn</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vặt</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Giá</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mình</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mua</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thuốc</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về</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kịp</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thì</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ông</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còn</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sống</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thêm</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được</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ít</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năm</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 </a:t>
            </a:r>
            <a:r>
              <a:rPr kumimoji="0" lang="en-US" sz="4400" b="1" i="1" u="none" strike="noStrike" kern="1200" cap="none" spc="0" normalizeH="0" baseline="0" noProof="0" dirty="0" err="1">
                <a:ln>
                  <a:noFill/>
                </a:ln>
                <a:solidFill>
                  <a:srgbClr val="0066FF"/>
                </a:solidFill>
                <a:effectLst/>
                <a:uLnTx/>
                <a:uFillTx/>
                <a:latin typeface="Times New Roman" panose="02020603050405020304" pitchFamily="18" charset="0"/>
                <a:cs typeface="Times New Roman" panose="02020603050405020304" pitchFamily="18" charset="0"/>
              </a:rPr>
              <a:t>nữa</a:t>
            </a:r>
            <a:r>
              <a:rPr kumimoji="0" lang="en-US" sz="4400" b="1" i="1" u="none" strike="noStrike" kern="1200" cap="none" spc="0" normalizeH="0" baseline="0" noProof="0" dirty="0">
                <a:ln>
                  <a:noFill/>
                </a:ln>
                <a:solidFill>
                  <a:srgbClr val="0066FF"/>
                </a:solidFill>
                <a:effectLst/>
                <a:uLnTx/>
                <a:uFillTx/>
                <a:latin typeface="Times New Roman" panose="02020603050405020304" pitchFamily="18" charset="0"/>
                <a:cs typeface="Times New Roman" panose="02020603050405020304" pitchFamily="18" charset="0"/>
              </a:rPr>
              <a:t>!”</a:t>
            </a:r>
          </a:p>
        </p:txBody>
      </p:sp>
      <p:cxnSp>
        <p:nvCxnSpPr>
          <p:cNvPr id="11" name="Đường kết nối thẳng 46">
            <a:extLst>
              <a:ext uri="{FF2B5EF4-FFF2-40B4-BE49-F238E27FC236}">
                <a16:creationId xmlns:a16="http://schemas.microsoft.com/office/drawing/2014/main" id="{BC89E160-B9DE-458E-AC31-A8FE4F370C38}"/>
              </a:ext>
            </a:extLst>
          </p:cNvPr>
          <p:cNvCxnSpPr/>
          <p:nvPr/>
        </p:nvCxnSpPr>
        <p:spPr>
          <a:xfrm flipH="1">
            <a:off x="10820400" y="4724955"/>
            <a:ext cx="152400" cy="5334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Đường kết nối thẳng 46">
            <a:extLst>
              <a:ext uri="{FF2B5EF4-FFF2-40B4-BE49-F238E27FC236}">
                <a16:creationId xmlns:a16="http://schemas.microsoft.com/office/drawing/2014/main" id="{4381CAFB-4A3D-4949-BFAA-0CBCD7B4925A}"/>
              </a:ext>
            </a:extLst>
          </p:cNvPr>
          <p:cNvCxnSpPr/>
          <p:nvPr/>
        </p:nvCxnSpPr>
        <p:spPr>
          <a:xfrm flipH="1">
            <a:off x="9906000" y="2362200"/>
            <a:ext cx="152400" cy="533400"/>
          </a:xfrm>
          <a:prstGeom prst="line">
            <a:avLst/>
          </a:prstGeom>
          <a:ln w="571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57300" y="2057400"/>
            <a:ext cx="98298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LUYỆN ĐỌC (2)</a:t>
            </a:r>
          </a:p>
        </p:txBody>
      </p:sp>
    </p:spTree>
    <p:custDataLst>
      <p:tags r:id="rId1"/>
    </p:custDataLst>
    <p:extLst>
      <p:ext uri="{BB962C8B-B14F-4D97-AF65-F5344CB8AC3E}">
        <p14:creationId xmlns:p14="http://schemas.microsoft.com/office/powerpoint/2010/main" val="391184851"/>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673A8-2235-4884-840C-5F37C2D99A7D}"/>
              </a:ext>
            </a:extLst>
          </p:cNvPr>
          <p:cNvSpPr txBox="1"/>
          <p:nvPr/>
        </p:nvSpPr>
        <p:spPr>
          <a:xfrm>
            <a:off x="209550" y="0"/>
            <a:ext cx="11925300" cy="644022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7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Nỗi dằn vặt của An-đrây-ca</a:t>
            </a:r>
            <a:endParaRPr kumimoji="0" lang="vi-VN"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FE397BC-1358-485B-B53A-E3251CD09CF0}"/>
              </a:ext>
            </a:extLst>
          </p:cNvPr>
          <p:cNvSpPr txBox="1"/>
          <p:nvPr/>
        </p:nvSpPr>
        <p:spPr>
          <a:xfrm>
            <a:off x="5257800" y="6334780"/>
            <a:ext cx="6555544" cy="52322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Theo</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Xu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khôm</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lin</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xki</a:t>
            </a: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678D9F8D-1125-4B25-A667-A0FBB050565F}"/>
              </a:ext>
            </a:extLst>
          </p:cNvPr>
          <p:cNvSpPr/>
          <p:nvPr/>
        </p:nvSpPr>
        <p:spPr>
          <a:xfrm>
            <a:off x="685800" y="457200"/>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7" name="Oval 6">
            <a:extLst>
              <a:ext uri="{FF2B5EF4-FFF2-40B4-BE49-F238E27FC236}">
                <a16:creationId xmlns:a16="http://schemas.microsoft.com/office/drawing/2014/main" id="{315E8EE1-B6EB-420A-87DF-577336E55BF5}"/>
              </a:ext>
            </a:extLst>
          </p:cNvPr>
          <p:cNvSpPr/>
          <p:nvPr/>
        </p:nvSpPr>
        <p:spPr>
          <a:xfrm>
            <a:off x="709606" y="2978150"/>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1093961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C4D33-289C-45C1-B655-23673ECC2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399" cy="7391400"/>
          </a:xfrm>
          <a:prstGeom prst="rect">
            <a:avLst/>
          </a:prstGeom>
        </p:spPr>
      </p:pic>
      <p:sp>
        <p:nvSpPr>
          <p:cNvPr id="4" name="TextBox 3">
            <a:extLst>
              <a:ext uri="{FF2B5EF4-FFF2-40B4-BE49-F238E27FC236}">
                <a16:creationId xmlns:a16="http://schemas.microsoft.com/office/drawing/2014/main" id="{B5B681F6-BDF7-469D-8411-0AFB4FC6644F}"/>
              </a:ext>
            </a:extLst>
          </p:cNvPr>
          <p:cNvSpPr txBox="1"/>
          <p:nvPr/>
        </p:nvSpPr>
        <p:spPr>
          <a:xfrm>
            <a:off x="3957490" y="838200"/>
            <a:ext cx="4429418" cy="769441"/>
          </a:xfrm>
          <a:prstGeom prst="rect">
            <a:avLst/>
          </a:prstGeom>
          <a:noFill/>
        </p:spPr>
        <p:txBody>
          <a:bodyPr wrap="non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Giải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nghĩa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từ</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khó</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73B990-8BD6-48D5-B923-C855FC8BAB8B}"/>
              </a:ext>
            </a:extLst>
          </p:cNvPr>
          <p:cNvSpPr txBox="1"/>
          <p:nvPr/>
        </p:nvSpPr>
        <p:spPr>
          <a:xfrm>
            <a:off x="1371600" y="2057400"/>
            <a:ext cx="9982200" cy="1077218"/>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Dằn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vặt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làm</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cho</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đau</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đơn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buồn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khổ</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một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cách</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dai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dẳng</a:t>
            </a:r>
            <a:r>
              <a:rPr lang="en-US" sz="3200" b="1" dirty="0">
                <a:solidFill>
                  <a:srgbClr val="0066FF"/>
                </a:solidFill>
                <a:latin typeface="Times New Roman" panose="02020603050405020304" pitchFamily="18" charset="0"/>
                <a:cs typeface="Times New Roman" panose="02020603050405020304" pitchFamily="18" charset="0"/>
              </a:rPr>
              <a:t>.</a:t>
            </a:r>
          </a:p>
          <a:p>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Nghĩa</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trong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bài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tự</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trách</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mình</a:t>
            </a:r>
            <a:r>
              <a:rPr lang="en-US" sz="32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94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0" y="13235"/>
            <a:ext cx="8368256" cy="6453632"/>
          </a:xfrm>
          <a:prstGeom prst="rect">
            <a:avLst/>
          </a:prstGeom>
        </p:spPr>
      </p:pic>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48667" t="52385" r="7734" b="5896"/>
          <a:stretch/>
        </p:blipFill>
        <p:spPr>
          <a:xfrm>
            <a:off x="7114642" y="3762717"/>
            <a:ext cx="5382158" cy="2861056"/>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48933" t="41480" r="29200" b="9927"/>
          <a:stretch/>
        </p:blipFill>
        <p:spPr>
          <a:xfrm>
            <a:off x="7491133" y="2978368"/>
            <a:ext cx="2699309" cy="3332480"/>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70000" t="40532" r="10666" b="10638"/>
          <a:stretch/>
        </p:blipFill>
        <p:spPr>
          <a:xfrm>
            <a:off x="9757313" y="2978368"/>
            <a:ext cx="2386584" cy="3348736"/>
          </a:xfrm>
          <a:prstGeom prst="rect">
            <a:avLst/>
          </a:prstGeom>
        </p:spPr>
      </p:pic>
      <p:sp>
        <p:nvSpPr>
          <p:cNvPr id="9" name="Hộp_Văn_Bản 7"/>
          <p:cNvSpPr txBox="1">
            <a:spLocks noChangeArrowheads="1"/>
          </p:cNvSpPr>
          <p:nvPr/>
        </p:nvSpPr>
        <p:spPr bwMode="auto">
          <a:xfrm>
            <a:off x="533400" y="2421877"/>
            <a:ext cx="7298221" cy="2308189"/>
          </a:xfrm>
          <a:prstGeom prst="rect">
            <a:avLst/>
          </a:prstGeom>
          <a:noFill/>
          <a:ln w="9525">
            <a:noFill/>
            <a:miter lim="800000"/>
            <a:headEnd/>
            <a:tailEnd/>
          </a:ln>
        </p:spPr>
        <p:txBody>
          <a:bodyPr wrap="square" lIns="91307" tIns="45653" rIns="91307" bIns="4565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Arial" charset="0"/>
                <a:ea typeface="+mn-ea"/>
                <a:cs typeface="Arial"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Arial" charset="0"/>
                <a:ea typeface="+mn-ea"/>
                <a:cs typeface="Arial" charset="0"/>
              </a:rPr>
              <a:t>Tìm</a:t>
            </a:r>
            <a:r>
              <a:rPr kumimoji="0" lang="en-US" sz="7200" b="1" i="0" u="none" strike="noStrike" kern="1200" cap="none" spc="0" normalizeH="0" baseline="0" noProof="0" dirty="0">
                <a:ln>
                  <a:noFill/>
                </a:ln>
                <a:solidFill>
                  <a:srgbClr val="FF0000"/>
                </a:solidFill>
                <a:effectLst/>
                <a:uLnTx/>
                <a:uFillTx/>
                <a:latin typeface="Arial" charset="0"/>
                <a:ea typeface="+mn-ea"/>
                <a:cs typeface="Arial" charset="0"/>
              </a:rPr>
              <a:t> </a:t>
            </a:r>
            <a:r>
              <a:rPr kumimoji="0" lang="en-US" sz="7200" b="1" i="0" u="none" strike="noStrike" kern="1200" cap="none" spc="0" normalizeH="0" baseline="0" noProof="0" dirty="0" err="1">
                <a:ln>
                  <a:noFill/>
                </a:ln>
                <a:solidFill>
                  <a:srgbClr val="FF0000"/>
                </a:solidFill>
                <a:effectLst/>
                <a:uLnTx/>
                <a:uFillTx/>
                <a:latin typeface="Arial" charset="0"/>
                <a:ea typeface="+mn-ea"/>
                <a:cs typeface="Arial" charset="0"/>
              </a:rPr>
              <a:t>hiểu</a:t>
            </a:r>
            <a:r>
              <a:rPr kumimoji="0" lang="en-US" sz="7200" b="1" i="0" u="none" strike="noStrike" kern="1200" cap="none" spc="0" normalizeH="0" baseline="0" noProof="0" dirty="0">
                <a:ln>
                  <a:noFill/>
                </a:ln>
                <a:solidFill>
                  <a:srgbClr val="FF0000"/>
                </a:solidFill>
                <a:effectLst/>
                <a:uLnTx/>
                <a:uFillTx/>
                <a:latin typeface="Arial" charset="0"/>
                <a:ea typeface="+mn-ea"/>
                <a:cs typeface="Arial" charset="0"/>
              </a:rPr>
              <a:t> </a:t>
            </a:r>
            <a:r>
              <a:rPr kumimoji="0" lang="en-US" sz="7200" b="1" i="0" u="none" strike="noStrike" kern="1200" cap="none" spc="0" normalizeH="0" baseline="0" noProof="0" dirty="0" err="1">
                <a:ln>
                  <a:noFill/>
                </a:ln>
                <a:solidFill>
                  <a:srgbClr val="FF0000"/>
                </a:solidFill>
                <a:effectLst/>
                <a:uLnTx/>
                <a:uFillTx/>
                <a:latin typeface="Arial" charset="0"/>
                <a:ea typeface="+mn-ea"/>
                <a:cs typeface="Arial" charset="0"/>
              </a:rPr>
              <a:t>bài</a:t>
            </a:r>
            <a:endParaRPr kumimoji="0" lang="en-US" sz="7200" b="1" i="0" u="none" strike="noStrike" kern="1200" cap="none" spc="0" normalizeH="0" baseline="0" noProof="0" dirty="0">
              <a:ln>
                <a:noFill/>
              </a:ln>
              <a:solidFill>
                <a:srgbClr val="FF0000"/>
              </a:solidFill>
              <a:effectLst/>
              <a:uLnTx/>
              <a:uFillTx/>
              <a:latin typeface="Arial" charset="0"/>
              <a:ea typeface="+mn-ea"/>
              <a:cs typeface="Arial" charset="0"/>
            </a:endParaRPr>
          </a:p>
        </p:txBody>
      </p:sp>
    </p:spTree>
    <p:extLst>
      <p:ext uri="{BB962C8B-B14F-4D97-AF65-F5344CB8AC3E}">
        <p14:creationId xmlns:p14="http://schemas.microsoft.com/office/powerpoint/2010/main" val="360040663"/>
      </p:ext>
    </p:extLst>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08923C84-435B-4550-990E-F9CE6BB6A462}"/>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145C167-F344-4297-8E3A-B073EA735EAE}"/>
              </a:ext>
            </a:extLst>
          </p:cNvPr>
          <p:cNvSpPr txBox="1"/>
          <p:nvPr/>
        </p:nvSpPr>
        <p:spPr>
          <a:xfrm>
            <a:off x="228600" y="843677"/>
            <a:ext cx="11887200" cy="2677656"/>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p:txBody>
      </p:sp>
      <p:sp>
        <p:nvSpPr>
          <p:cNvPr id="6" name="Hộp_Văn_Bản 9">
            <a:extLst>
              <a:ext uri="{FF2B5EF4-FFF2-40B4-BE49-F238E27FC236}">
                <a16:creationId xmlns:a16="http://schemas.microsoft.com/office/drawing/2014/main" id="{EB8613D6-89A5-4E6E-8D31-1F7FE297E0F5}"/>
              </a:ext>
            </a:extLst>
          </p:cNvPr>
          <p:cNvSpPr txBox="1">
            <a:spLocks noChangeArrowheads="1"/>
          </p:cNvSpPr>
          <p:nvPr/>
        </p:nvSpPr>
        <p:spPr bwMode="auto">
          <a:xfrm>
            <a:off x="425116" y="3810000"/>
            <a:ext cx="11658600" cy="1200329"/>
          </a:xfrm>
          <a:prstGeom prst="rect">
            <a:avLst/>
          </a:prstGeom>
          <a:solidFill>
            <a:srgbClr val="FFFF00"/>
          </a:solidFill>
          <a:ln w="9525">
            <a:noFill/>
            <a:miter lim="800000"/>
            <a:headEnd/>
            <a:tailEnd/>
          </a:ln>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 Khi </a:t>
            </a:r>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xảy</a:t>
            </a:r>
            <a:r>
              <a:rPr lang="en-US" sz="3600" b="1" dirty="0">
                <a:solidFill>
                  <a:srgbClr val="FF0000"/>
                </a:solidFill>
                <a:latin typeface="Times New Roman" panose="02020603050405020304" pitchFamily="18" charset="0"/>
                <a:cs typeface="Times New Roman" panose="02020603050405020304" pitchFamily="18" charset="0"/>
              </a:rPr>
              <a:t> ra, An – </a:t>
            </a:r>
            <a:r>
              <a:rPr lang="en-US" sz="3600" b="1" dirty="0" err="1">
                <a:solidFill>
                  <a:srgbClr val="FF0000"/>
                </a:solidFill>
                <a:latin typeface="Times New Roman" panose="02020603050405020304" pitchFamily="18" charset="0"/>
                <a:cs typeface="Times New Roman" panose="02020603050405020304" pitchFamily="18" charset="0"/>
              </a:rPr>
              <a:t>đrây</a:t>
            </a:r>
            <a:r>
              <a:rPr lang="en-US" sz="3600" b="1" dirty="0">
                <a:solidFill>
                  <a:srgbClr val="FF0000"/>
                </a:solidFill>
                <a:latin typeface="Times New Roman" panose="02020603050405020304" pitchFamily="18" charset="0"/>
                <a:cs typeface="Times New Roman" panose="02020603050405020304" pitchFamily="18" charset="0"/>
              </a:rPr>
              <a:t>- ca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tuổi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 Box 10">
            <a:extLst>
              <a:ext uri="{FF2B5EF4-FFF2-40B4-BE49-F238E27FC236}">
                <a16:creationId xmlns:a16="http://schemas.microsoft.com/office/drawing/2014/main" id="{D4476A45-35BF-4DF5-9EF0-58C9F70FD742}"/>
              </a:ext>
            </a:extLst>
          </p:cNvPr>
          <p:cNvSpPr txBox="1">
            <a:spLocks noChangeArrowheads="1"/>
          </p:cNvSpPr>
          <p:nvPr/>
        </p:nvSpPr>
        <p:spPr bwMode="auto">
          <a:xfrm>
            <a:off x="311541" y="5334000"/>
            <a:ext cx="11721318" cy="1200329"/>
          </a:xfrm>
          <a:prstGeom prst="rect">
            <a:avLst/>
          </a:prstGeom>
          <a:no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dirty="0">
                <a:solidFill>
                  <a:srgbClr val="0066FF"/>
                </a:solidFill>
              </a:rPr>
              <a:t>     Khi </a:t>
            </a:r>
            <a:r>
              <a:rPr lang="en-US" altLang="en-US" sz="3600" b="1" dirty="0" err="1">
                <a:solidFill>
                  <a:srgbClr val="0066FF"/>
                </a:solidFill>
              </a:rPr>
              <a:t>câu</a:t>
            </a:r>
            <a:r>
              <a:rPr lang="en-US" altLang="en-US" sz="3600" b="1" dirty="0">
                <a:solidFill>
                  <a:srgbClr val="0066FF"/>
                </a:solidFill>
              </a:rPr>
              <a:t> </a:t>
            </a:r>
            <a:r>
              <a:rPr lang="en-US" altLang="en-US" sz="3600" b="1" dirty="0" err="1">
                <a:solidFill>
                  <a:srgbClr val="0066FF"/>
                </a:solidFill>
              </a:rPr>
              <a:t>chuyện</a:t>
            </a:r>
            <a:r>
              <a:rPr lang="en-US" altLang="en-US" sz="3600" b="1" dirty="0">
                <a:solidFill>
                  <a:srgbClr val="0066FF"/>
                </a:solidFill>
              </a:rPr>
              <a:t> </a:t>
            </a:r>
            <a:r>
              <a:rPr lang="en-US" altLang="en-US" sz="3600" b="1" dirty="0" err="1">
                <a:solidFill>
                  <a:srgbClr val="0066FF"/>
                </a:solidFill>
              </a:rPr>
              <a:t>xảy</a:t>
            </a:r>
            <a:r>
              <a:rPr lang="en-US" altLang="en-US" sz="3600" b="1" dirty="0">
                <a:solidFill>
                  <a:srgbClr val="0066FF"/>
                </a:solidFill>
              </a:rPr>
              <a:t> ra, An-</a:t>
            </a:r>
            <a:r>
              <a:rPr lang="en-US" altLang="en-US" sz="3600" b="1" dirty="0" err="1">
                <a:solidFill>
                  <a:srgbClr val="0066FF"/>
                </a:solidFill>
              </a:rPr>
              <a:t>đrây</a:t>
            </a:r>
            <a:r>
              <a:rPr lang="en-US" altLang="en-US" sz="3600" b="1" dirty="0">
                <a:solidFill>
                  <a:srgbClr val="0066FF"/>
                </a:solidFill>
              </a:rPr>
              <a:t>-ca </a:t>
            </a:r>
            <a:r>
              <a:rPr lang="en-US" altLang="en-US" sz="3600" b="1" dirty="0" err="1">
                <a:solidFill>
                  <a:srgbClr val="0066FF"/>
                </a:solidFill>
              </a:rPr>
              <a:t>lúc</a:t>
            </a:r>
            <a:r>
              <a:rPr lang="en-US" altLang="en-US" sz="3600" b="1" dirty="0">
                <a:solidFill>
                  <a:srgbClr val="0066FF"/>
                </a:solidFill>
              </a:rPr>
              <a:t> </a:t>
            </a:r>
            <a:r>
              <a:rPr lang="en-US" altLang="en-US" sz="3600" b="1" dirty="0" err="1">
                <a:solidFill>
                  <a:srgbClr val="0066FF"/>
                </a:solidFill>
              </a:rPr>
              <a:t>đó</a:t>
            </a:r>
            <a:r>
              <a:rPr lang="en-US" altLang="en-US" sz="3600" b="1" dirty="0">
                <a:solidFill>
                  <a:srgbClr val="0066FF"/>
                </a:solidFill>
              </a:rPr>
              <a:t> </a:t>
            </a:r>
            <a:r>
              <a:rPr lang="en-US" altLang="en-US" sz="3600" b="1" dirty="0" err="1">
                <a:solidFill>
                  <a:srgbClr val="0066FF"/>
                </a:solidFill>
              </a:rPr>
              <a:t>mới</a:t>
            </a:r>
            <a:r>
              <a:rPr lang="en-US" altLang="en-US" sz="3600" b="1" dirty="0">
                <a:solidFill>
                  <a:srgbClr val="0066FF"/>
                </a:solidFill>
              </a:rPr>
              <a:t> 9 </a:t>
            </a:r>
            <a:r>
              <a:rPr lang="en-US" altLang="en-US" sz="3600" b="1" dirty="0" err="1">
                <a:solidFill>
                  <a:srgbClr val="0066FF"/>
                </a:solidFill>
              </a:rPr>
              <a:t>tuổi</a:t>
            </a:r>
            <a:r>
              <a:rPr lang="en-US" altLang="en-US" sz="3600" b="1" dirty="0">
                <a:solidFill>
                  <a:srgbClr val="0066FF"/>
                </a:solidFill>
              </a:rPr>
              <a:t>, </a:t>
            </a:r>
            <a:r>
              <a:rPr lang="en-US" altLang="en-US" sz="3600" b="1" dirty="0" err="1">
                <a:solidFill>
                  <a:srgbClr val="0066FF"/>
                </a:solidFill>
              </a:rPr>
              <a:t>em</a:t>
            </a:r>
            <a:r>
              <a:rPr lang="en-US" altLang="en-US" sz="3600" b="1" dirty="0">
                <a:solidFill>
                  <a:srgbClr val="0066FF"/>
                </a:solidFill>
              </a:rPr>
              <a:t> </a:t>
            </a:r>
            <a:r>
              <a:rPr lang="en-US" altLang="en-US" sz="3600" b="1" dirty="0" err="1">
                <a:solidFill>
                  <a:srgbClr val="0066FF"/>
                </a:solidFill>
              </a:rPr>
              <a:t>sống</a:t>
            </a:r>
            <a:r>
              <a:rPr lang="en-US" altLang="en-US" sz="3600" b="1" dirty="0">
                <a:solidFill>
                  <a:srgbClr val="0066FF"/>
                </a:solidFill>
              </a:rPr>
              <a:t> </a:t>
            </a:r>
            <a:r>
              <a:rPr lang="en-US" altLang="en-US" sz="3600" b="1" dirty="0" err="1">
                <a:solidFill>
                  <a:srgbClr val="0066FF"/>
                </a:solidFill>
              </a:rPr>
              <a:t>cùng</a:t>
            </a:r>
            <a:r>
              <a:rPr lang="en-US" altLang="en-US" sz="3600" b="1" dirty="0">
                <a:solidFill>
                  <a:srgbClr val="0066FF"/>
                </a:solidFill>
              </a:rPr>
              <a:t> </a:t>
            </a:r>
            <a:r>
              <a:rPr lang="en-US" altLang="en-US" sz="3600" b="1" dirty="0" err="1">
                <a:solidFill>
                  <a:srgbClr val="0066FF"/>
                </a:solidFill>
              </a:rPr>
              <a:t>ông</a:t>
            </a:r>
            <a:r>
              <a:rPr lang="en-US" altLang="en-US" sz="3600" b="1" dirty="0">
                <a:solidFill>
                  <a:srgbClr val="0066FF"/>
                </a:solidFill>
              </a:rPr>
              <a:t> </a:t>
            </a:r>
            <a:r>
              <a:rPr lang="en-US" altLang="en-US" sz="3600" b="1" dirty="0" err="1">
                <a:solidFill>
                  <a:srgbClr val="0066FF"/>
                </a:solidFill>
              </a:rPr>
              <a:t>và</a:t>
            </a:r>
            <a:r>
              <a:rPr lang="en-US" altLang="en-US" sz="3600" b="1" dirty="0">
                <a:solidFill>
                  <a:srgbClr val="0066FF"/>
                </a:solidFill>
              </a:rPr>
              <a:t> </a:t>
            </a:r>
            <a:r>
              <a:rPr lang="en-US" altLang="en-US" sz="3600" b="1" dirty="0" err="1">
                <a:solidFill>
                  <a:srgbClr val="0066FF"/>
                </a:solidFill>
              </a:rPr>
              <a:t>mẹ</a:t>
            </a:r>
            <a:r>
              <a:rPr lang="en-US" altLang="en-US" sz="3600" b="1" dirty="0">
                <a:solidFill>
                  <a:srgbClr val="0066FF"/>
                </a:solidFill>
              </a:rPr>
              <a:t>. </a:t>
            </a:r>
            <a:r>
              <a:rPr lang="en-US" altLang="en-US" sz="3600" b="1" dirty="0" err="1">
                <a:solidFill>
                  <a:srgbClr val="0066FF"/>
                </a:solidFill>
              </a:rPr>
              <a:t>Ông</a:t>
            </a:r>
            <a:r>
              <a:rPr lang="en-US" altLang="en-US" sz="3600" b="1" dirty="0">
                <a:solidFill>
                  <a:srgbClr val="0066FF"/>
                </a:solidFill>
              </a:rPr>
              <a:t> </a:t>
            </a:r>
            <a:r>
              <a:rPr lang="en-US" altLang="en-US" sz="3600" b="1" dirty="0" err="1">
                <a:solidFill>
                  <a:srgbClr val="0066FF"/>
                </a:solidFill>
              </a:rPr>
              <a:t>đang</a:t>
            </a:r>
            <a:r>
              <a:rPr lang="en-US" altLang="en-US" sz="3600" b="1" dirty="0">
                <a:solidFill>
                  <a:srgbClr val="0066FF"/>
                </a:solidFill>
              </a:rPr>
              <a:t> </a:t>
            </a:r>
            <a:r>
              <a:rPr lang="en-US" altLang="en-US" sz="3600" b="1" dirty="0" err="1">
                <a:solidFill>
                  <a:srgbClr val="0066FF"/>
                </a:solidFill>
              </a:rPr>
              <a:t>ốm</a:t>
            </a:r>
            <a:r>
              <a:rPr lang="en-US" altLang="en-US" sz="3600" b="1" dirty="0">
                <a:solidFill>
                  <a:srgbClr val="0066FF"/>
                </a:solidFill>
              </a:rPr>
              <a:t> </a:t>
            </a:r>
            <a:r>
              <a:rPr lang="en-US" altLang="en-US" sz="3600" b="1" dirty="0" err="1">
                <a:solidFill>
                  <a:srgbClr val="0066FF"/>
                </a:solidFill>
              </a:rPr>
              <a:t>rất</a:t>
            </a:r>
            <a:r>
              <a:rPr lang="en-US" altLang="en-US" sz="3600" b="1" dirty="0">
                <a:solidFill>
                  <a:srgbClr val="0066FF"/>
                </a:solidFill>
              </a:rPr>
              <a:t> </a:t>
            </a:r>
            <a:r>
              <a:rPr lang="en-US" altLang="en-US" sz="3600" b="1" dirty="0" err="1">
                <a:solidFill>
                  <a:srgbClr val="0066FF"/>
                </a:solidFill>
              </a:rPr>
              <a:t>nặng</a:t>
            </a:r>
            <a:r>
              <a:rPr lang="en-US" altLang="en-US" sz="3600" b="1" dirty="0">
                <a:solidFill>
                  <a:srgbClr val="0066FF"/>
                </a:solidFill>
              </a:rPr>
              <a:t>.</a:t>
            </a:r>
          </a:p>
        </p:txBody>
      </p:sp>
    </p:spTree>
    <p:extLst>
      <p:ext uri="{BB962C8B-B14F-4D97-AF65-F5344CB8AC3E}">
        <p14:creationId xmlns:p14="http://schemas.microsoft.com/office/powerpoint/2010/main" val="293823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08923C84-435B-4550-990E-F9CE6BB6A462}"/>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145C167-F344-4297-8E3A-B073EA735EAE}"/>
              </a:ext>
            </a:extLst>
          </p:cNvPr>
          <p:cNvSpPr txBox="1"/>
          <p:nvPr/>
        </p:nvSpPr>
        <p:spPr>
          <a:xfrm>
            <a:off x="228600" y="843677"/>
            <a:ext cx="11887200" cy="2677656"/>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p:txBody>
      </p:sp>
      <p:sp>
        <p:nvSpPr>
          <p:cNvPr id="9" name="TextBox 8">
            <a:extLst>
              <a:ext uri="{FF2B5EF4-FFF2-40B4-BE49-F238E27FC236}">
                <a16:creationId xmlns:a16="http://schemas.microsoft.com/office/drawing/2014/main" id="{016163BA-75D1-4C7B-A274-EE05E249C93F}"/>
              </a:ext>
            </a:extLst>
          </p:cNvPr>
          <p:cNvSpPr txBox="1"/>
          <p:nvPr/>
        </p:nvSpPr>
        <p:spPr>
          <a:xfrm>
            <a:off x="192505" y="4114800"/>
            <a:ext cx="11696700" cy="1200329"/>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Mẹ</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bảo</a:t>
            </a:r>
            <a:r>
              <a:rPr lang="en-US" sz="3600" b="1" dirty="0">
                <a:solidFill>
                  <a:srgbClr val="FF0000"/>
                </a:solidFill>
                <a:latin typeface="Times New Roman" panose="02020603050405020304" pitchFamily="18" charset="0"/>
                <a:cs typeface="Times New Roman" panose="02020603050405020304" pitchFamily="18" charset="0"/>
              </a:rPr>
              <a:t> An – </a:t>
            </a:r>
            <a:r>
              <a:rPr lang="en-US" sz="3600" b="1" dirty="0" err="1">
                <a:solidFill>
                  <a:srgbClr val="FF0000"/>
                </a:solidFill>
                <a:latin typeface="Times New Roman" panose="02020603050405020304" pitchFamily="18" charset="0"/>
                <a:cs typeface="Times New Roman" panose="02020603050405020304" pitchFamily="18" charset="0"/>
              </a:rPr>
              <a:t>đrây</a:t>
            </a:r>
            <a:r>
              <a:rPr lang="en-US" sz="3600" b="1" dirty="0">
                <a:solidFill>
                  <a:srgbClr val="FF0000"/>
                </a:solidFill>
                <a:latin typeface="Times New Roman" panose="02020603050405020304" pitchFamily="18" charset="0"/>
                <a:cs typeface="Times New Roman" panose="02020603050405020304" pitchFamily="18" charset="0"/>
              </a:rPr>
              <a:t> – ca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An – </a:t>
            </a:r>
            <a:r>
              <a:rPr lang="en-US" sz="3600" b="1" dirty="0" err="1">
                <a:solidFill>
                  <a:srgbClr val="FF0000"/>
                </a:solidFill>
                <a:latin typeface="Times New Roman" panose="02020603050405020304" pitchFamily="18" charset="0"/>
                <a:cs typeface="Times New Roman" panose="02020603050405020304" pitchFamily="18" charset="0"/>
              </a:rPr>
              <a:t>đrây</a:t>
            </a:r>
            <a:r>
              <a:rPr lang="en-US" sz="3600" b="1" dirty="0">
                <a:solidFill>
                  <a:srgbClr val="FF0000"/>
                </a:solidFill>
                <a:latin typeface="Times New Roman" panose="02020603050405020304" pitchFamily="18" charset="0"/>
                <a:cs typeface="Times New Roman" panose="02020603050405020304" pitchFamily="18" charset="0"/>
              </a:rPr>
              <a:t> – ca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0" name="Hộp_Văn_Bản 5">
            <a:extLst>
              <a:ext uri="{FF2B5EF4-FFF2-40B4-BE49-F238E27FC236}">
                <a16:creationId xmlns:a16="http://schemas.microsoft.com/office/drawing/2014/main" id="{10712E53-9F76-4082-9810-0BB58FA91B62}"/>
              </a:ext>
            </a:extLst>
          </p:cNvPr>
          <p:cNvSpPr txBox="1">
            <a:spLocks noChangeArrowheads="1"/>
          </p:cNvSpPr>
          <p:nvPr/>
        </p:nvSpPr>
        <p:spPr bwMode="auto">
          <a:xfrm>
            <a:off x="2286000" y="5691157"/>
            <a:ext cx="10801350" cy="646331"/>
          </a:xfrm>
          <a:prstGeom prst="rect">
            <a:avLst/>
          </a:prstGeom>
          <a:noFill/>
          <a:ln w="9525">
            <a:noFill/>
            <a:miter lim="800000"/>
            <a:headEnd/>
            <a:tailEnd/>
          </a:ln>
        </p:spPr>
        <p:txBody>
          <a:bodyPr wrap="square">
            <a:spAutoFit/>
          </a:bodyPr>
          <a:lstStyle/>
          <a:p>
            <a:r>
              <a:rPr lang="en-US" sz="3600" b="1" dirty="0">
                <a:solidFill>
                  <a:srgbClr val="0066FF"/>
                </a:solidFill>
                <a:latin typeface="Times New Roman" panose="02020603050405020304" pitchFamily="18" charset="0"/>
                <a:cs typeface="Times New Roman" panose="02020603050405020304" pitchFamily="18" charset="0"/>
              </a:rPr>
              <a:t>An – </a:t>
            </a:r>
            <a:r>
              <a:rPr lang="en-US" sz="3600" b="1" dirty="0" err="1">
                <a:solidFill>
                  <a:srgbClr val="0066FF"/>
                </a:solidFill>
                <a:latin typeface="Times New Roman" panose="02020603050405020304" pitchFamily="18" charset="0"/>
                <a:cs typeface="Times New Roman" panose="02020603050405020304" pitchFamily="18" charset="0"/>
              </a:rPr>
              <a:t>đrây</a:t>
            </a:r>
            <a:r>
              <a:rPr lang="en-US" sz="3600" b="1" dirty="0">
                <a:solidFill>
                  <a:srgbClr val="0066FF"/>
                </a:solidFill>
                <a:latin typeface="Times New Roman" panose="02020603050405020304" pitchFamily="18" charset="0"/>
                <a:cs typeface="Times New Roman" panose="02020603050405020304" pitchFamily="18" charset="0"/>
              </a:rPr>
              <a:t> – ca </a:t>
            </a:r>
            <a:r>
              <a:rPr lang="en-US" sz="3600" b="1" dirty="0" err="1">
                <a:solidFill>
                  <a:srgbClr val="0066FF"/>
                </a:solidFill>
                <a:latin typeface="Times New Roman" panose="02020603050405020304" pitchFamily="18" charset="0"/>
                <a:cs typeface="Times New Roman" panose="02020603050405020304" pitchFamily="18" charset="0"/>
              </a:rPr>
              <a:t>vâng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lời</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mẹ</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và</a:t>
            </a:r>
            <a:r>
              <a:rPr lang="en-US" sz="3600" b="1" dirty="0">
                <a:solidFill>
                  <a:srgbClr val="0066FF"/>
                </a:solidFill>
                <a:latin typeface="Times New Roman" panose="02020603050405020304" pitchFamily="18" charset="0"/>
                <a:cs typeface="Times New Roman" panose="02020603050405020304" pitchFamily="18" charset="0"/>
              </a:rPr>
              <a:t> </a:t>
            </a:r>
            <a:r>
              <a:rPr lang="vi-VN" sz="3600" b="1" dirty="0">
                <a:solidFill>
                  <a:srgbClr val="0066FF"/>
                </a:solidFill>
                <a:latin typeface="Times New Roman" panose="02020603050405020304" pitchFamily="18" charset="0"/>
                <a:cs typeface="Times New Roman" panose="02020603050405020304" pitchFamily="18" charset="0"/>
              </a:rPr>
              <a:t>đ</a:t>
            </a:r>
            <a:r>
              <a:rPr lang="en-US" sz="3600" b="1" dirty="0" err="1">
                <a:solidFill>
                  <a:srgbClr val="0066FF"/>
                </a:solidFill>
                <a:latin typeface="Times New Roman" panose="02020603050405020304" pitchFamily="18" charset="0"/>
                <a:cs typeface="Times New Roman" panose="02020603050405020304" pitchFamily="18" charset="0"/>
              </a:rPr>
              <a:t>i</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ngay</a:t>
            </a:r>
            <a:r>
              <a:rPr lang="en-US" sz="3600" b="1" dirty="0">
                <a:solidFill>
                  <a:srgbClr val="0066FF"/>
                </a:solidFill>
                <a:latin typeface="Times New Roman" panose="02020603050405020304" pitchFamily="18" charset="0"/>
                <a:cs typeface="Times New Roman" panose="02020603050405020304" pitchFamily="18" charset="0"/>
              </a:rPr>
              <a:t> .</a:t>
            </a:r>
            <a:endParaRPr lang="en-US" sz="3600"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08923C84-435B-4550-990E-F9CE6BB6A462}"/>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145C167-F344-4297-8E3A-B073EA735EAE}"/>
              </a:ext>
            </a:extLst>
          </p:cNvPr>
          <p:cNvSpPr txBox="1"/>
          <p:nvPr/>
        </p:nvSpPr>
        <p:spPr>
          <a:xfrm>
            <a:off x="228600" y="843677"/>
            <a:ext cx="11887200" cy="2677656"/>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p:txBody>
      </p:sp>
      <p:sp>
        <p:nvSpPr>
          <p:cNvPr id="6" name="Hộp_Văn_Bản 12">
            <a:extLst>
              <a:ext uri="{FF2B5EF4-FFF2-40B4-BE49-F238E27FC236}">
                <a16:creationId xmlns:a16="http://schemas.microsoft.com/office/drawing/2014/main" id="{AEB6BC22-FE41-4442-B09F-E0B09AC59F6F}"/>
              </a:ext>
            </a:extLst>
          </p:cNvPr>
          <p:cNvSpPr txBox="1">
            <a:spLocks noChangeArrowheads="1"/>
          </p:cNvSpPr>
          <p:nvPr/>
        </p:nvSpPr>
        <p:spPr bwMode="auto">
          <a:xfrm>
            <a:off x="228600" y="3733800"/>
            <a:ext cx="12115800" cy="646331"/>
          </a:xfrm>
          <a:prstGeom prst="rect">
            <a:avLst/>
          </a:prstGeom>
          <a:solidFill>
            <a:srgbClr val="FFFF00"/>
          </a:solidFill>
          <a:ln w="9525">
            <a:noFill/>
            <a:miter lim="800000"/>
            <a:headEnd/>
            <a:tailEnd/>
          </a:ln>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 An – </a:t>
            </a:r>
            <a:r>
              <a:rPr lang="en-US" sz="3600" b="1" dirty="0" err="1">
                <a:solidFill>
                  <a:srgbClr val="FF0000"/>
                </a:solidFill>
                <a:latin typeface="Times New Roman" panose="02020603050405020304" pitchFamily="18" charset="0"/>
                <a:cs typeface="Times New Roman" panose="02020603050405020304" pitchFamily="18" charset="0"/>
              </a:rPr>
              <a:t>đrây</a:t>
            </a:r>
            <a:r>
              <a:rPr lang="en-US" sz="3600" b="1" dirty="0">
                <a:solidFill>
                  <a:srgbClr val="FF0000"/>
                </a:solidFill>
                <a:latin typeface="Times New Roman" panose="02020603050405020304" pitchFamily="18" charset="0"/>
                <a:cs typeface="Times New Roman" panose="02020603050405020304" pitchFamily="18" charset="0"/>
              </a:rPr>
              <a:t> – ca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mua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ông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7" name="Text Box 9">
            <a:extLst>
              <a:ext uri="{FF2B5EF4-FFF2-40B4-BE49-F238E27FC236}">
                <a16:creationId xmlns:a16="http://schemas.microsoft.com/office/drawing/2014/main" id="{5B42DAB0-0BAC-4EFE-B551-FAA462B0D099}"/>
              </a:ext>
            </a:extLst>
          </p:cNvPr>
          <p:cNvSpPr txBox="1">
            <a:spLocks noChangeArrowheads="1"/>
          </p:cNvSpPr>
          <p:nvPr/>
        </p:nvSpPr>
        <p:spPr bwMode="auto">
          <a:xfrm>
            <a:off x="228600" y="4558605"/>
            <a:ext cx="11887200" cy="2308324"/>
          </a:xfrm>
          <a:prstGeom prst="rect">
            <a:avLst/>
          </a:prstGeom>
          <a:noFill/>
          <a:ln>
            <a:noFill/>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600" b="1" dirty="0">
                <a:solidFill>
                  <a:srgbClr val="0066FF"/>
                </a:solidFill>
              </a:rPr>
              <a:t>      </a:t>
            </a:r>
            <a:r>
              <a:rPr lang="en-US" altLang="en-US" sz="3600" b="1" dirty="0" err="1">
                <a:solidFill>
                  <a:srgbClr val="0066FF"/>
                </a:solidFill>
              </a:rPr>
              <a:t>Trên</a:t>
            </a:r>
            <a:r>
              <a:rPr lang="en-US" altLang="en-US" sz="3600" b="1" dirty="0">
                <a:solidFill>
                  <a:srgbClr val="0066FF"/>
                </a:solidFill>
              </a:rPr>
              <a:t> </a:t>
            </a:r>
            <a:r>
              <a:rPr lang="en-US" altLang="en-US" sz="3600" b="1" dirty="0" err="1">
                <a:solidFill>
                  <a:srgbClr val="0066FF"/>
                </a:solidFill>
              </a:rPr>
              <a:t>đường</a:t>
            </a:r>
            <a:r>
              <a:rPr lang="en-US" altLang="en-US" sz="3600" b="1" dirty="0">
                <a:solidFill>
                  <a:srgbClr val="0066FF"/>
                </a:solidFill>
              </a:rPr>
              <a:t> </a:t>
            </a:r>
            <a:r>
              <a:rPr lang="en-US" altLang="en-US" sz="3600" b="1" dirty="0" err="1">
                <a:solidFill>
                  <a:srgbClr val="0066FF"/>
                </a:solidFill>
              </a:rPr>
              <a:t>đi</a:t>
            </a:r>
            <a:r>
              <a:rPr lang="en-US" altLang="en-US" sz="3600" b="1" dirty="0">
                <a:solidFill>
                  <a:srgbClr val="0066FF"/>
                </a:solidFill>
              </a:rPr>
              <a:t> </a:t>
            </a:r>
            <a:r>
              <a:rPr lang="en-US" altLang="en-US" sz="3600" b="1" dirty="0" err="1">
                <a:solidFill>
                  <a:srgbClr val="0066FF"/>
                </a:solidFill>
              </a:rPr>
              <a:t>mua</a:t>
            </a:r>
            <a:r>
              <a:rPr lang="en-US" altLang="en-US" sz="3600" b="1" dirty="0">
                <a:solidFill>
                  <a:srgbClr val="0066FF"/>
                </a:solidFill>
              </a:rPr>
              <a:t> </a:t>
            </a:r>
            <a:r>
              <a:rPr lang="en-US" altLang="en-US" sz="3600" b="1" dirty="0" err="1">
                <a:solidFill>
                  <a:srgbClr val="0066FF"/>
                </a:solidFill>
              </a:rPr>
              <a:t>thuốc</a:t>
            </a:r>
            <a:r>
              <a:rPr lang="en-US" altLang="en-US" sz="3600" b="1" dirty="0">
                <a:solidFill>
                  <a:srgbClr val="0066FF"/>
                </a:solidFill>
              </a:rPr>
              <a:t> </a:t>
            </a:r>
            <a:r>
              <a:rPr lang="en-US" altLang="en-US" sz="3600" b="1" dirty="0" err="1">
                <a:solidFill>
                  <a:srgbClr val="0066FF"/>
                </a:solidFill>
              </a:rPr>
              <a:t>cho</a:t>
            </a:r>
            <a:r>
              <a:rPr lang="en-US" altLang="en-US" sz="3600" b="1" dirty="0">
                <a:solidFill>
                  <a:srgbClr val="0066FF"/>
                </a:solidFill>
              </a:rPr>
              <a:t> </a:t>
            </a:r>
            <a:r>
              <a:rPr lang="en-US" altLang="en-US" sz="3600" b="1" dirty="0" err="1">
                <a:solidFill>
                  <a:srgbClr val="0066FF"/>
                </a:solidFill>
              </a:rPr>
              <a:t>ông</a:t>
            </a:r>
            <a:r>
              <a:rPr lang="en-US" altLang="en-US" sz="3600" b="1" dirty="0">
                <a:solidFill>
                  <a:srgbClr val="0066FF"/>
                </a:solidFill>
              </a:rPr>
              <a:t>, An-</a:t>
            </a:r>
            <a:r>
              <a:rPr lang="en-US" altLang="en-US" sz="3600" b="1" dirty="0" err="1">
                <a:solidFill>
                  <a:srgbClr val="0066FF"/>
                </a:solidFill>
              </a:rPr>
              <a:t>đrây</a:t>
            </a:r>
            <a:r>
              <a:rPr lang="en-US" altLang="en-US" sz="3600" b="1" dirty="0">
                <a:solidFill>
                  <a:srgbClr val="0066FF"/>
                </a:solidFill>
              </a:rPr>
              <a:t>-ca </a:t>
            </a:r>
            <a:r>
              <a:rPr lang="en-US" altLang="en-US" sz="3600" b="1" dirty="0" err="1">
                <a:solidFill>
                  <a:srgbClr val="0066FF"/>
                </a:solidFill>
              </a:rPr>
              <a:t>được</a:t>
            </a:r>
            <a:r>
              <a:rPr lang="en-US" altLang="en-US" sz="3600" b="1" dirty="0">
                <a:solidFill>
                  <a:srgbClr val="0066FF"/>
                </a:solidFill>
              </a:rPr>
              <a:t> </a:t>
            </a:r>
            <a:r>
              <a:rPr lang="en-US" altLang="en-US" sz="3600" b="1" dirty="0" err="1">
                <a:solidFill>
                  <a:srgbClr val="0066FF"/>
                </a:solidFill>
              </a:rPr>
              <a:t>các</a:t>
            </a:r>
            <a:r>
              <a:rPr lang="en-US" altLang="en-US" sz="3600" b="1" dirty="0">
                <a:solidFill>
                  <a:srgbClr val="0066FF"/>
                </a:solidFill>
              </a:rPr>
              <a:t> </a:t>
            </a:r>
            <a:r>
              <a:rPr lang="en-US" altLang="en-US" sz="3600" b="1" dirty="0" err="1">
                <a:solidFill>
                  <a:srgbClr val="0066FF"/>
                </a:solidFill>
              </a:rPr>
              <a:t>bạn</a:t>
            </a:r>
            <a:r>
              <a:rPr lang="en-US" altLang="en-US" sz="3600" b="1" dirty="0">
                <a:solidFill>
                  <a:srgbClr val="0066FF"/>
                </a:solidFill>
              </a:rPr>
              <a:t> </a:t>
            </a:r>
            <a:r>
              <a:rPr lang="en-US" altLang="en-US" sz="3600" b="1" dirty="0" err="1">
                <a:solidFill>
                  <a:srgbClr val="0066FF"/>
                </a:solidFill>
              </a:rPr>
              <a:t>đang</a:t>
            </a:r>
            <a:r>
              <a:rPr lang="en-US" altLang="en-US" sz="3600" b="1" dirty="0">
                <a:solidFill>
                  <a:srgbClr val="0066FF"/>
                </a:solidFill>
              </a:rPr>
              <a:t> </a:t>
            </a:r>
            <a:r>
              <a:rPr lang="en-US" altLang="en-US" sz="3600" b="1" dirty="0" err="1">
                <a:solidFill>
                  <a:srgbClr val="0066FF"/>
                </a:solidFill>
              </a:rPr>
              <a:t>chơi</a:t>
            </a:r>
            <a:r>
              <a:rPr lang="en-US" altLang="en-US" sz="3600" b="1" dirty="0">
                <a:solidFill>
                  <a:srgbClr val="0066FF"/>
                </a:solidFill>
              </a:rPr>
              <a:t> </a:t>
            </a:r>
            <a:r>
              <a:rPr lang="en-US" altLang="en-US" sz="3600" b="1" dirty="0" err="1">
                <a:solidFill>
                  <a:srgbClr val="0066FF"/>
                </a:solidFill>
              </a:rPr>
              <a:t>đá</a:t>
            </a:r>
            <a:r>
              <a:rPr lang="en-US" altLang="en-US" sz="3600" b="1" dirty="0">
                <a:solidFill>
                  <a:srgbClr val="0066FF"/>
                </a:solidFill>
              </a:rPr>
              <a:t> </a:t>
            </a:r>
            <a:r>
              <a:rPr lang="en-US" altLang="en-US" sz="3600" b="1" dirty="0" err="1">
                <a:solidFill>
                  <a:srgbClr val="0066FF"/>
                </a:solidFill>
              </a:rPr>
              <a:t>bóng</a:t>
            </a:r>
            <a:r>
              <a:rPr lang="en-US" altLang="en-US" sz="3600" b="1" dirty="0">
                <a:solidFill>
                  <a:srgbClr val="0066FF"/>
                </a:solidFill>
              </a:rPr>
              <a:t> </a:t>
            </a:r>
            <a:r>
              <a:rPr lang="en-US" altLang="en-US" sz="3600" b="1" dirty="0" err="1">
                <a:solidFill>
                  <a:srgbClr val="0066FF"/>
                </a:solidFill>
              </a:rPr>
              <a:t>rủ</a:t>
            </a:r>
            <a:r>
              <a:rPr lang="en-US" altLang="en-US" sz="3600" b="1" dirty="0">
                <a:solidFill>
                  <a:srgbClr val="0066FF"/>
                </a:solidFill>
              </a:rPr>
              <a:t> </a:t>
            </a:r>
            <a:r>
              <a:rPr lang="en-US" altLang="en-US" sz="3600" b="1" dirty="0" err="1">
                <a:solidFill>
                  <a:srgbClr val="0066FF"/>
                </a:solidFill>
              </a:rPr>
              <a:t>nhập</a:t>
            </a:r>
            <a:r>
              <a:rPr lang="en-US" altLang="en-US" sz="3600" b="1" dirty="0">
                <a:solidFill>
                  <a:srgbClr val="0066FF"/>
                </a:solidFill>
              </a:rPr>
              <a:t> </a:t>
            </a:r>
            <a:r>
              <a:rPr lang="en-US" altLang="en-US" sz="3600" b="1" dirty="0" err="1">
                <a:solidFill>
                  <a:srgbClr val="0066FF"/>
                </a:solidFill>
              </a:rPr>
              <a:t>cuộc</a:t>
            </a:r>
            <a:r>
              <a:rPr lang="en-US" altLang="en-US" sz="3600" b="1" dirty="0">
                <a:solidFill>
                  <a:srgbClr val="0066FF"/>
                </a:solidFill>
              </a:rPr>
              <a:t>. </a:t>
            </a:r>
            <a:r>
              <a:rPr lang="en-US" altLang="en-US" sz="3600" b="1" dirty="0" err="1">
                <a:solidFill>
                  <a:srgbClr val="0066FF"/>
                </a:solidFill>
              </a:rPr>
              <a:t>Mải</a:t>
            </a:r>
            <a:r>
              <a:rPr lang="en-US" altLang="en-US" sz="3600" b="1" dirty="0">
                <a:solidFill>
                  <a:srgbClr val="0066FF"/>
                </a:solidFill>
              </a:rPr>
              <a:t> </a:t>
            </a:r>
            <a:r>
              <a:rPr lang="en-US" altLang="en-US" sz="3600" b="1" dirty="0" err="1">
                <a:solidFill>
                  <a:srgbClr val="0066FF"/>
                </a:solidFill>
              </a:rPr>
              <a:t>chơi</a:t>
            </a:r>
            <a:r>
              <a:rPr lang="en-US" altLang="en-US" sz="3600" b="1" dirty="0">
                <a:solidFill>
                  <a:srgbClr val="0066FF"/>
                </a:solidFill>
              </a:rPr>
              <a:t> </a:t>
            </a:r>
            <a:r>
              <a:rPr lang="en-US" altLang="en-US" sz="3600" b="1" dirty="0" err="1">
                <a:solidFill>
                  <a:srgbClr val="0066FF"/>
                </a:solidFill>
              </a:rPr>
              <a:t>nên</a:t>
            </a:r>
            <a:r>
              <a:rPr lang="en-US" altLang="en-US" sz="3600" b="1" dirty="0">
                <a:solidFill>
                  <a:srgbClr val="0066FF"/>
                </a:solidFill>
              </a:rPr>
              <a:t> </a:t>
            </a:r>
            <a:r>
              <a:rPr lang="en-US" altLang="en-US" sz="3600" b="1" dirty="0" err="1">
                <a:solidFill>
                  <a:srgbClr val="0066FF"/>
                </a:solidFill>
              </a:rPr>
              <a:t>quên</a:t>
            </a:r>
            <a:r>
              <a:rPr lang="en-US" altLang="en-US" sz="3600" b="1" dirty="0">
                <a:solidFill>
                  <a:srgbClr val="0066FF"/>
                </a:solidFill>
              </a:rPr>
              <a:t> </a:t>
            </a:r>
            <a:r>
              <a:rPr lang="en-US" altLang="en-US" sz="3600" b="1" dirty="0" err="1">
                <a:solidFill>
                  <a:srgbClr val="0066FF"/>
                </a:solidFill>
              </a:rPr>
              <a:t>lời</a:t>
            </a:r>
            <a:r>
              <a:rPr lang="en-US" altLang="en-US" sz="3600" b="1" dirty="0">
                <a:solidFill>
                  <a:srgbClr val="0066FF"/>
                </a:solidFill>
              </a:rPr>
              <a:t> </a:t>
            </a:r>
            <a:r>
              <a:rPr lang="en-US" altLang="en-US" sz="3600" b="1" dirty="0" err="1">
                <a:solidFill>
                  <a:srgbClr val="0066FF"/>
                </a:solidFill>
              </a:rPr>
              <a:t>mẹ</a:t>
            </a:r>
            <a:r>
              <a:rPr lang="en-US" altLang="en-US" sz="3600" b="1" dirty="0">
                <a:solidFill>
                  <a:srgbClr val="0066FF"/>
                </a:solidFill>
              </a:rPr>
              <a:t> </a:t>
            </a:r>
            <a:r>
              <a:rPr lang="en-US" altLang="en-US" sz="3600" b="1" dirty="0" err="1">
                <a:solidFill>
                  <a:srgbClr val="0066FF"/>
                </a:solidFill>
              </a:rPr>
              <a:t>dặn</a:t>
            </a:r>
            <a:r>
              <a:rPr lang="en-US" altLang="en-US" sz="3600" b="1" dirty="0">
                <a:solidFill>
                  <a:srgbClr val="0066FF"/>
                </a:solidFill>
              </a:rPr>
              <a:t>. </a:t>
            </a:r>
            <a:r>
              <a:rPr lang="en-US" altLang="en-US" sz="3600" b="1" dirty="0" err="1">
                <a:solidFill>
                  <a:srgbClr val="0066FF"/>
                </a:solidFill>
              </a:rPr>
              <a:t>Mãi</a:t>
            </a:r>
            <a:r>
              <a:rPr lang="en-US" altLang="en-US" sz="3600" b="1" dirty="0">
                <a:solidFill>
                  <a:srgbClr val="0066FF"/>
                </a:solidFill>
              </a:rPr>
              <a:t> </a:t>
            </a:r>
            <a:r>
              <a:rPr lang="en-US" altLang="en-US" sz="3600" b="1" dirty="0" err="1">
                <a:solidFill>
                  <a:srgbClr val="0066FF"/>
                </a:solidFill>
              </a:rPr>
              <a:t>sau</a:t>
            </a:r>
            <a:r>
              <a:rPr lang="en-US" altLang="en-US" sz="3600" b="1" dirty="0">
                <a:solidFill>
                  <a:srgbClr val="0066FF"/>
                </a:solidFill>
              </a:rPr>
              <a:t> </a:t>
            </a:r>
            <a:r>
              <a:rPr lang="en-US" altLang="en-US" sz="3600" b="1" dirty="0" err="1">
                <a:solidFill>
                  <a:srgbClr val="0066FF"/>
                </a:solidFill>
              </a:rPr>
              <a:t>em</a:t>
            </a:r>
            <a:r>
              <a:rPr lang="en-US" altLang="en-US" sz="3600" b="1" dirty="0">
                <a:solidFill>
                  <a:srgbClr val="0066FF"/>
                </a:solidFill>
              </a:rPr>
              <a:t> </a:t>
            </a:r>
            <a:r>
              <a:rPr lang="en-US" altLang="en-US" sz="3600" b="1" dirty="0" err="1">
                <a:solidFill>
                  <a:srgbClr val="0066FF"/>
                </a:solidFill>
              </a:rPr>
              <a:t>mới</a:t>
            </a:r>
            <a:r>
              <a:rPr lang="en-US" altLang="en-US" sz="3600" b="1" dirty="0">
                <a:solidFill>
                  <a:srgbClr val="0066FF"/>
                </a:solidFill>
              </a:rPr>
              <a:t> </a:t>
            </a:r>
            <a:r>
              <a:rPr lang="en-US" altLang="en-US" sz="3600" b="1" dirty="0" err="1">
                <a:solidFill>
                  <a:srgbClr val="0066FF"/>
                </a:solidFill>
              </a:rPr>
              <a:t>nhớ</a:t>
            </a:r>
            <a:r>
              <a:rPr lang="en-US" altLang="en-US" sz="3600" b="1" dirty="0">
                <a:solidFill>
                  <a:srgbClr val="0066FF"/>
                </a:solidFill>
              </a:rPr>
              <a:t> ra, </a:t>
            </a:r>
            <a:r>
              <a:rPr lang="en-US" altLang="en-US" sz="3600" b="1" dirty="0" err="1">
                <a:solidFill>
                  <a:srgbClr val="0066FF"/>
                </a:solidFill>
              </a:rPr>
              <a:t>chạy</a:t>
            </a:r>
            <a:r>
              <a:rPr lang="en-US" altLang="en-US" sz="3600" b="1" dirty="0">
                <a:solidFill>
                  <a:srgbClr val="0066FF"/>
                </a:solidFill>
              </a:rPr>
              <a:t> </a:t>
            </a:r>
            <a:r>
              <a:rPr lang="en-US" altLang="en-US" sz="3600" b="1" dirty="0" err="1">
                <a:solidFill>
                  <a:srgbClr val="0066FF"/>
                </a:solidFill>
              </a:rPr>
              <a:t>đến</a:t>
            </a:r>
            <a:r>
              <a:rPr lang="en-US" altLang="en-US" sz="3600" b="1" dirty="0">
                <a:solidFill>
                  <a:srgbClr val="0066FF"/>
                </a:solidFill>
              </a:rPr>
              <a:t> </a:t>
            </a:r>
            <a:r>
              <a:rPr lang="en-US" altLang="en-US" sz="3600" b="1" dirty="0" err="1">
                <a:solidFill>
                  <a:srgbClr val="0066FF"/>
                </a:solidFill>
              </a:rPr>
              <a:t>cửa</a:t>
            </a:r>
            <a:r>
              <a:rPr lang="en-US" altLang="en-US" sz="3600" b="1" dirty="0">
                <a:solidFill>
                  <a:srgbClr val="0066FF"/>
                </a:solidFill>
              </a:rPr>
              <a:t> </a:t>
            </a:r>
            <a:r>
              <a:rPr lang="en-US" altLang="en-US" sz="3600" b="1" dirty="0" err="1">
                <a:solidFill>
                  <a:srgbClr val="0066FF"/>
                </a:solidFill>
              </a:rPr>
              <a:t>hàng</a:t>
            </a:r>
            <a:r>
              <a:rPr lang="en-US" altLang="en-US" sz="3600" b="1" dirty="0">
                <a:solidFill>
                  <a:srgbClr val="0066FF"/>
                </a:solidFill>
              </a:rPr>
              <a:t> </a:t>
            </a:r>
            <a:r>
              <a:rPr lang="en-US" altLang="en-US" sz="3600" b="1" dirty="0" err="1">
                <a:solidFill>
                  <a:srgbClr val="0066FF"/>
                </a:solidFill>
              </a:rPr>
              <a:t>mua</a:t>
            </a:r>
            <a:r>
              <a:rPr lang="en-US" altLang="en-US" sz="3600" b="1" dirty="0">
                <a:solidFill>
                  <a:srgbClr val="0066FF"/>
                </a:solidFill>
              </a:rPr>
              <a:t> </a:t>
            </a:r>
            <a:r>
              <a:rPr lang="en-US" altLang="en-US" sz="3600" b="1" dirty="0" err="1">
                <a:solidFill>
                  <a:srgbClr val="0066FF"/>
                </a:solidFill>
              </a:rPr>
              <a:t>thuốc</a:t>
            </a:r>
            <a:r>
              <a:rPr lang="en-US" altLang="en-US" sz="3600" b="1" dirty="0">
                <a:solidFill>
                  <a:srgbClr val="0066FF"/>
                </a:solidFill>
              </a:rPr>
              <a:t> </a:t>
            </a:r>
            <a:r>
              <a:rPr lang="en-US" altLang="en-US" sz="3600" b="1" dirty="0" err="1">
                <a:solidFill>
                  <a:srgbClr val="0066FF"/>
                </a:solidFill>
              </a:rPr>
              <a:t>mang</a:t>
            </a:r>
            <a:r>
              <a:rPr lang="en-US" altLang="en-US" sz="3600" b="1" dirty="0">
                <a:solidFill>
                  <a:srgbClr val="0066FF"/>
                </a:solidFill>
              </a:rPr>
              <a:t> </a:t>
            </a:r>
            <a:r>
              <a:rPr lang="en-US" altLang="en-US" sz="3600" b="1" dirty="0" err="1">
                <a:solidFill>
                  <a:srgbClr val="0066FF"/>
                </a:solidFill>
              </a:rPr>
              <a:t>về</a:t>
            </a:r>
            <a:r>
              <a:rPr lang="en-US" altLang="en-US" sz="3600" b="1" dirty="0">
                <a:solidFill>
                  <a:srgbClr val="0066FF"/>
                </a:solidFill>
              </a:rPr>
              <a:t>.</a:t>
            </a:r>
          </a:p>
        </p:txBody>
      </p:sp>
    </p:spTree>
    <p:extLst>
      <p:ext uri="{BB962C8B-B14F-4D97-AF65-F5344CB8AC3E}">
        <p14:creationId xmlns:p14="http://schemas.microsoft.com/office/powerpoint/2010/main" val="16393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08923C84-435B-4550-990E-F9CE6BB6A462}"/>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145C167-F344-4297-8E3A-B073EA735EAE}"/>
              </a:ext>
            </a:extLst>
          </p:cNvPr>
          <p:cNvSpPr txBox="1"/>
          <p:nvPr/>
        </p:nvSpPr>
        <p:spPr>
          <a:xfrm>
            <a:off x="228600" y="843677"/>
            <a:ext cx="11887200" cy="2677656"/>
          </a:xfrm>
          <a:prstGeom prst="rect">
            <a:avLst/>
          </a:prstGeom>
          <a:solidFill>
            <a:schemeClr val="accent1">
              <a:lumMod val="20000"/>
              <a:lumOff val="80000"/>
            </a:schemeClr>
          </a:solid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p:txBody>
      </p:sp>
      <p:sp>
        <p:nvSpPr>
          <p:cNvPr id="8" name="Hộp_Văn_Bản 14">
            <a:extLst>
              <a:ext uri="{FF2B5EF4-FFF2-40B4-BE49-F238E27FC236}">
                <a16:creationId xmlns:a16="http://schemas.microsoft.com/office/drawing/2014/main" id="{3031B572-2B8D-4138-B110-6924D0CC5B46}"/>
              </a:ext>
            </a:extLst>
          </p:cNvPr>
          <p:cNvSpPr txBox="1">
            <a:spLocks noChangeArrowheads="1"/>
          </p:cNvSpPr>
          <p:nvPr/>
        </p:nvSpPr>
        <p:spPr bwMode="auto">
          <a:xfrm>
            <a:off x="3048000" y="3679910"/>
            <a:ext cx="6705600" cy="707886"/>
          </a:xfrm>
          <a:prstGeom prst="rect">
            <a:avLst/>
          </a:prstGeom>
          <a:solidFill>
            <a:srgbClr val="FFFF00"/>
          </a:solidFill>
          <a:ln w="9525">
            <a:noFill/>
            <a:miter lim="800000"/>
            <a:headEnd/>
            <a:tailEnd/>
          </a:ln>
        </p:spPr>
        <p:txBody>
          <a:bodyPr wrap="square">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kể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chuyện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9" name="Subtitle 2">
            <a:extLst>
              <a:ext uri="{FF2B5EF4-FFF2-40B4-BE49-F238E27FC236}">
                <a16:creationId xmlns:a16="http://schemas.microsoft.com/office/drawing/2014/main" id="{96414E9D-E859-4140-BDD2-3A9ADF181A7C}"/>
              </a:ext>
            </a:extLst>
          </p:cNvPr>
          <p:cNvSpPr txBox="1">
            <a:spLocks/>
          </p:cNvSpPr>
          <p:nvPr/>
        </p:nvSpPr>
        <p:spPr bwMode="auto">
          <a:xfrm>
            <a:off x="643597" y="5444124"/>
            <a:ext cx="11700803" cy="584775"/>
          </a:xfrm>
          <a:prstGeom prst="rect">
            <a:avLst/>
          </a:prstGeom>
          <a:noFill/>
          <a:ln>
            <a:noFill/>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Đoạn</a:t>
            </a:r>
            <a:r>
              <a:rPr lang="en-US" altLang="vi-VN" sz="3600" b="1" dirty="0">
                <a:solidFill>
                  <a:srgbClr val="FF0000"/>
                </a:solidFill>
                <a:latin typeface="Times New Roman" panose="02020603050405020304" pitchFamily="18" charset="0"/>
                <a:cs typeface="Times New Roman" panose="02020603050405020304" pitchFamily="18" charset="0"/>
              </a:rPr>
              <a:t> 1: </a:t>
            </a:r>
            <a:r>
              <a:rPr lang="en-US" altLang="en-US" sz="3600" b="1" dirty="0">
                <a:latin typeface="Times New Roman" panose="02020603050405020304" pitchFamily="18" charset="0"/>
                <a:cs typeface="Times New Roman" panose="02020603050405020304" pitchFamily="18" charset="0"/>
              </a:rPr>
              <a:t>An – </a:t>
            </a:r>
            <a:r>
              <a:rPr lang="en-US" altLang="en-US" sz="3600" b="1" dirty="0" err="1">
                <a:latin typeface="Times New Roman" panose="02020603050405020304" pitchFamily="18" charset="0"/>
                <a:cs typeface="Times New Roman" panose="02020603050405020304" pitchFamily="18" charset="0"/>
              </a:rPr>
              <a:t>đrây</a:t>
            </a:r>
            <a:r>
              <a:rPr lang="en-US" altLang="en-US" sz="3600" b="1" dirty="0">
                <a:latin typeface="Times New Roman" panose="02020603050405020304" pitchFamily="18" charset="0"/>
                <a:cs typeface="Times New Roman" panose="02020603050405020304" pitchFamily="18" charset="0"/>
              </a:rPr>
              <a:t> – ca </a:t>
            </a:r>
            <a:r>
              <a:rPr lang="en-US" altLang="en-US" sz="3600" b="1" dirty="0" err="1">
                <a:latin typeface="Times New Roman" panose="02020603050405020304" pitchFamily="18" charset="0"/>
                <a:cs typeface="Times New Roman" panose="02020603050405020304" pitchFamily="18" charset="0"/>
              </a:rPr>
              <a:t>mải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quên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lời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mẹ</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dặn</a:t>
            </a:r>
            <a:r>
              <a:rPr lang="en-US" altLang="en-US"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1753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A5433F58-BCAE-43E7-A456-D0E23E5FD248}"/>
              </a:ext>
            </a:extLst>
          </p:cNvPr>
          <p:cNvSpPr txBox="1">
            <a:spLocks noChangeArrowheads="1"/>
          </p:cNvSpPr>
          <p:nvPr/>
        </p:nvSpPr>
        <p:spPr bwMode="auto">
          <a:xfrm>
            <a:off x="304800" y="0"/>
            <a:ext cx="1188720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469D2EB-DF70-4BA2-9EEF-1B9300D5EC4B}"/>
              </a:ext>
            </a:extLst>
          </p:cNvPr>
          <p:cNvSpPr txBox="1"/>
          <p:nvPr/>
        </p:nvSpPr>
        <p:spPr>
          <a:xfrm>
            <a:off x="0" y="685800"/>
            <a:ext cx="12344400" cy="3539430"/>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Hộp_Văn_Bản 9">
            <a:extLst>
              <a:ext uri="{FF2B5EF4-FFF2-40B4-BE49-F238E27FC236}">
                <a16:creationId xmlns:a16="http://schemas.microsoft.com/office/drawing/2014/main" id="{3D256351-F2B6-408B-BD29-60E1B18AEEDB}"/>
              </a:ext>
            </a:extLst>
          </p:cNvPr>
          <p:cNvSpPr txBox="1">
            <a:spLocks noChangeArrowheads="1"/>
          </p:cNvSpPr>
          <p:nvPr/>
        </p:nvSpPr>
        <p:spPr bwMode="auto">
          <a:xfrm>
            <a:off x="990600" y="4520817"/>
            <a:ext cx="9906000" cy="584775"/>
          </a:xfrm>
          <a:prstGeom prst="rect">
            <a:avLst/>
          </a:prstGeom>
          <a:solidFill>
            <a:srgbClr val="FFFF00"/>
          </a:solidFill>
          <a:ln w="9525">
            <a:noFill/>
            <a:miter lim="800000"/>
            <a:headEnd/>
            <a:tailEnd/>
          </a:ln>
        </p:spPr>
        <p:txBody>
          <a:bodyPr wrap="square">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xảy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khi</a:t>
            </a:r>
            <a:r>
              <a:rPr lang="en-US" sz="3200" b="1" dirty="0">
                <a:solidFill>
                  <a:srgbClr val="FF0000"/>
                </a:solidFill>
                <a:latin typeface="Times New Roman" panose="02020603050405020304" pitchFamily="18" charset="0"/>
                <a:cs typeface="Times New Roman" panose="02020603050405020304" pitchFamily="18" charset="0"/>
              </a:rPr>
              <a:t> An – </a:t>
            </a:r>
            <a:r>
              <a:rPr lang="en-US" sz="3200" b="1" dirty="0" err="1">
                <a:solidFill>
                  <a:srgbClr val="FF0000"/>
                </a:solidFill>
                <a:latin typeface="Times New Roman" panose="02020603050405020304" pitchFamily="18" charset="0"/>
                <a:cs typeface="Times New Roman" panose="02020603050405020304" pitchFamily="18" charset="0"/>
              </a:rPr>
              <a:t>đrây</a:t>
            </a:r>
            <a:r>
              <a:rPr lang="en-US" sz="3200" b="1" dirty="0">
                <a:solidFill>
                  <a:srgbClr val="FF0000"/>
                </a:solidFill>
                <a:latin typeface="Times New Roman" panose="02020603050405020304" pitchFamily="18" charset="0"/>
                <a:cs typeface="Times New Roman" panose="02020603050405020304" pitchFamily="18" charset="0"/>
              </a:rPr>
              <a:t> ca </a:t>
            </a:r>
            <a:r>
              <a:rPr lang="en-US" sz="3200" b="1" dirty="0" err="1">
                <a:solidFill>
                  <a:srgbClr val="FF0000"/>
                </a:solidFill>
                <a:latin typeface="Times New Roman" panose="02020603050405020304" pitchFamily="18" charset="0"/>
                <a:cs typeface="Times New Roman" panose="02020603050405020304" pitchFamily="18" charset="0"/>
              </a:rPr>
              <a:t>mang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thuốc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7" name="Hình Chữ nhật 7">
            <a:extLst>
              <a:ext uri="{FF2B5EF4-FFF2-40B4-BE49-F238E27FC236}">
                <a16:creationId xmlns:a16="http://schemas.microsoft.com/office/drawing/2014/main" id="{63A1D3D6-990A-4EF3-8373-A1F9F27910BE}"/>
              </a:ext>
            </a:extLst>
          </p:cNvPr>
          <p:cNvSpPr>
            <a:spLocks noChangeArrowheads="1"/>
          </p:cNvSpPr>
          <p:nvPr/>
        </p:nvSpPr>
        <p:spPr bwMode="auto">
          <a:xfrm>
            <a:off x="228600" y="5410200"/>
            <a:ext cx="11887199" cy="1200329"/>
          </a:xfrm>
          <a:prstGeom prst="rect">
            <a:avLst/>
          </a:prstGeom>
          <a:noFill/>
          <a:ln w="9525">
            <a:noFill/>
            <a:miter lim="800000"/>
            <a:headEnd/>
            <a:tailEnd/>
          </a:ln>
        </p:spPr>
        <p:txBody>
          <a:bodyPr wrap="square">
            <a:spAutoFit/>
          </a:bodyPr>
          <a:lstStyle/>
          <a:p>
            <a:r>
              <a:rPr lang="en-US" sz="3600" b="1" dirty="0" err="1">
                <a:solidFill>
                  <a:srgbClr val="0066FF"/>
                </a:solidFill>
                <a:latin typeface="Times New Roman" panose="02020603050405020304" pitchFamily="18" charset="0"/>
                <a:cs typeface="Times New Roman" panose="02020603050405020304" pitchFamily="18" charset="0"/>
              </a:rPr>
              <a:t>Về</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đến</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nhà</a:t>
            </a:r>
            <a:r>
              <a:rPr lang="en-US" sz="3600" b="1" dirty="0">
                <a:solidFill>
                  <a:srgbClr val="0066FF"/>
                </a:solidFill>
                <a:latin typeface="Times New Roman" panose="02020603050405020304" pitchFamily="18" charset="0"/>
                <a:cs typeface="Times New Roman" panose="02020603050405020304" pitchFamily="18" charset="0"/>
              </a:rPr>
              <a:t> An-</a:t>
            </a:r>
            <a:r>
              <a:rPr lang="en-US" sz="3600" b="1" dirty="0" err="1">
                <a:solidFill>
                  <a:srgbClr val="0066FF"/>
                </a:solidFill>
                <a:latin typeface="Times New Roman" panose="02020603050405020304" pitchFamily="18" charset="0"/>
                <a:cs typeface="Times New Roman" panose="02020603050405020304" pitchFamily="18" charset="0"/>
              </a:rPr>
              <a:t>đrây</a:t>
            </a:r>
            <a:r>
              <a:rPr lang="en-US" sz="3600" b="1" dirty="0">
                <a:solidFill>
                  <a:srgbClr val="0066FF"/>
                </a:solidFill>
                <a:latin typeface="Times New Roman" panose="02020603050405020304" pitchFamily="18" charset="0"/>
                <a:cs typeface="Times New Roman" panose="02020603050405020304" pitchFamily="18" charset="0"/>
              </a:rPr>
              <a:t>-ca </a:t>
            </a:r>
            <a:r>
              <a:rPr lang="en-US" sz="3600" b="1" dirty="0" err="1">
                <a:solidFill>
                  <a:srgbClr val="0066FF"/>
                </a:solidFill>
                <a:latin typeface="Times New Roman" panose="02020603050405020304" pitchFamily="18" charset="0"/>
                <a:cs typeface="Times New Roman" panose="02020603050405020304" pitchFamily="18" charset="0"/>
              </a:rPr>
              <a:t>hoảng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hốt</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thấy</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mẹ</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đang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khóc</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và</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ông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đã</a:t>
            </a:r>
            <a:r>
              <a:rPr lang="en-US" sz="3600" b="1" dirty="0">
                <a:solidFill>
                  <a:srgbClr val="0066FF"/>
                </a:solidFill>
                <a:latin typeface="Times New Roman" panose="02020603050405020304" pitchFamily="18" charset="0"/>
                <a:cs typeface="Times New Roman" panose="02020603050405020304" pitchFamily="18" charset="0"/>
              </a:rPr>
              <a:t> qua </a:t>
            </a:r>
            <a:r>
              <a:rPr lang="en-US" sz="3600" b="1" dirty="0" err="1">
                <a:solidFill>
                  <a:srgbClr val="0066FF"/>
                </a:solidFill>
                <a:latin typeface="Times New Roman" panose="02020603050405020304" pitchFamily="18" charset="0"/>
                <a:cs typeface="Times New Roman" panose="02020603050405020304" pitchFamily="18" charset="0"/>
              </a:rPr>
              <a:t>đời</a:t>
            </a:r>
            <a:r>
              <a:rPr lang="en-US" sz="36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7556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145" name="Text Box 5"/>
          <p:cNvSpPr txBox="1">
            <a:spLocks noChangeArrowheads="1"/>
          </p:cNvSpPr>
          <p:nvPr/>
        </p:nvSpPr>
        <p:spPr bwMode="auto">
          <a:xfrm>
            <a:off x="228600" y="1219223"/>
            <a:ext cx="11887200" cy="1938857"/>
          </a:xfrm>
          <a:prstGeom prst="rect">
            <a:avLst/>
          </a:prstGeom>
          <a:solidFill>
            <a:srgbClr val="FFFF00"/>
          </a:solidFill>
          <a:ln w="9525">
            <a:noFill/>
            <a:miter lim="800000"/>
            <a:headEnd/>
            <a:tailEnd/>
          </a:ln>
        </p:spPr>
        <p:txBody>
          <a:bodyPr wrap="square" lIns="91307" tIns="45653" rIns="91307" bIns="45653">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thuộc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đoạn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1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trả</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hỏi</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Cáo</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để</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dụ</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Gà</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Trống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xuống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đất</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20484" name="Hộp_Văn_Bản 8"/>
          <p:cNvSpPr txBox="1">
            <a:spLocks noChangeArrowheads="1"/>
          </p:cNvSpPr>
          <p:nvPr/>
        </p:nvSpPr>
        <p:spPr bwMode="auto">
          <a:xfrm>
            <a:off x="2743201" y="228613"/>
            <a:ext cx="6480810" cy="923331"/>
          </a:xfrm>
          <a:prstGeom prst="rect">
            <a:avLst/>
          </a:prstGeom>
          <a:noFill/>
          <a:ln w="9525">
            <a:noFill/>
            <a:miter lim="800000"/>
            <a:headEnd/>
            <a:tailEnd/>
          </a:ln>
        </p:spPr>
        <p:txBody>
          <a:bodyPr lIns="91307" tIns="45653" rIns="91307" bIns="4565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dirty="0" err="1">
                <a:solidFill>
                  <a:srgbClr val="0033CC"/>
                </a:solidFill>
                <a:latin typeface="Times New Roman" pitchFamily="18" charset="0"/>
                <a:cs typeface="Times New Roman" pitchFamily="18" charset="0"/>
              </a:rPr>
              <a:t>Ôn</a:t>
            </a:r>
            <a:r>
              <a:rPr lang="en-US" sz="5400" b="1" dirty="0">
                <a:solidFill>
                  <a:srgbClr val="0033CC"/>
                </a:solidFill>
                <a:latin typeface="Times New Roman" pitchFamily="18" charset="0"/>
                <a:cs typeface="Times New Roman" pitchFamily="18" charset="0"/>
              </a:rPr>
              <a:t> </a:t>
            </a:r>
            <a:r>
              <a:rPr kumimoji="0" lang="en-US" sz="5400" b="1"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bài</a:t>
            </a:r>
            <a:r>
              <a:rPr kumimoji="0" lang="en-US" sz="54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cũ</a:t>
            </a:r>
            <a:r>
              <a:rPr kumimoji="0" lang="en-US" sz="54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p>
        </p:txBody>
      </p:sp>
      <p:pic>
        <p:nvPicPr>
          <p:cNvPr id="5" name="图片 48134" descr="1-51"/>
          <p:cNvPicPr>
            <a:picLocks noChangeAspect="1"/>
          </p:cNvPicPr>
          <p:nvPr/>
        </p:nvPicPr>
        <p:blipFill>
          <a:blip r:embed="rId2"/>
          <a:stretch>
            <a:fillRect/>
          </a:stretch>
        </p:blipFill>
        <p:spPr>
          <a:xfrm>
            <a:off x="10201673" y="4800600"/>
            <a:ext cx="2066528" cy="208084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45"/>
                                        </p:tgtEl>
                                        <p:attrNameLst>
                                          <p:attrName>style.visibility</p:attrName>
                                        </p:attrNameLst>
                                      </p:cBhvr>
                                      <p:to>
                                        <p:strVal val="visible"/>
                                      </p:to>
                                    </p:set>
                                    <p:anim calcmode="lin" valueType="num">
                                      <p:cBhvr additive="base">
                                        <p:cTn id="7" dur="500" fill="hold"/>
                                        <p:tgtEl>
                                          <p:spTgt spid="5145"/>
                                        </p:tgtEl>
                                        <p:attrNameLst>
                                          <p:attrName>ppt_x</p:attrName>
                                        </p:attrNameLst>
                                      </p:cBhvr>
                                      <p:tavLst>
                                        <p:tav tm="0">
                                          <p:val>
                                            <p:strVal val="#ppt_x"/>
                                          </p:val>
                                        </p:tav>
                                        <p:tav tm="100000">
                                          <p:val>
                                            <p:strVal val="#ppt_x"/>
                                          </p:val>
                                        </p:tav>
                                      </p:tavLst>
                                    </p:anim>
                                    <p:anim calcmode="lin" valueType="num">
                                      <p:cBhvr additive="base">
                                        <p:cTn id="8" dur="500" fill="hold"/>
                                        <p:tgtEl>
                                          <p:spTgt spid="514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A5433F58-BCAE-43E7-A456-D0E23E5FD248}"/>
              </a:ext>
            </a:extLst>
          </p:cNvPr>
          <p:cNvSpPr txBox="1">
            <a:spLocks noChangeArrowheads="1"/>
          </p:cNvSpPr>
          <p:nvPr/>
        </p:nvSpPr>
        <p:spPr bwMode="auto">
          <a:xfrm>
            <a:off x="304800" y="0"/>
            <a:ext cx="1188720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469D2EB-DF70-4BA2-9EEF-1B9300D5EC4B}"/>
              </a:ext>
            </a:extLst>
          </p:cNvPr>
          <p:cNvSpPr txBox="1"/>
          <p:nvPr/>
        </p:nvSpPr>
        <p:spPr>
          <a:xfrm>
            <a:off x="0" y="685800"/>
            <a:ext cx="12344400" cy="3539430"/>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Hộp_Văn_Bản 10">
            <a:extLst>
              <a:ext uri="{FF2B5EF4-FFF2-40B4-BE49-F238E27FC236}">
                <a16:creationId xmlns:a16="http://schemas.microsoft.com/office/drawing/2014/main" id="{40BB77EA-2D8E-480F-B785-4E7A5315523E}"/>
              </a:ext>
            </a:extLst>
          </p:cNvPr>
          <p:cNvSpPr txBox="1">
            <a:spLocks noChangeArrowheads="1"/>
          </p:cNvSpPr>
          <p:nvPr/>
        </p:nvSpPr>
        <p:spPr bwMode="auto">
          <a:xfrm>
            <a:off x="1" y="4369116"/>
            <a:ext cx="12344399" cy="584775"/>
          </a:xfrm>
          <a:prstGeom prst="rect">
            <a:avLst/>
          </a:prstGeom>
          <a:solidFill>
            <a:srgbClr val="FFFF00"/>
          </a:solidFill>
          <a:ln w="9525">
            <a:noFill/>
            <a:miter lim="800000"/>
            <a:headEnd/>
            <a:tailEnd/>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Khi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đang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khóc</a:t>
            </a:r>
            <a:r>
              <a:rPr lang="en-US" sz="3200" b="1" dirty="0">
                <a:solidFill>
                  <a:srgbClr val="FF0000"/>
                </a:solidFill>
                <a:latin typeface="Times New Roman" panose="02020603050405020304" pitchFamily="18" charset="0"/>
                <a:cs typeface="Times New Roman" panose="02020603050405020304" pitchFamily="18" charset="0"/>
              </a:rPr>
              <a:t>, An-</a:t>
            </a:r>
            <a:r>
              <a:rPr lang="en-US" sz="3200" b="1" dirty="0" err="1">
                <a:solidFill>
                  <a:srgbClr val="FF0000"/>
                </a:solidFill>
                <a:latin typeface="Times New Roman" panose="02020603050405020304" pitchFamily="18" charset="0"/>
                <a:cs typeface="Times New Roman" panose="02020603050405020304" pitchFamily="18" charset="0"/>
              </a:rPr>
              <a:t>đrây</a:t>
            </a:r>
            <a:r>
              <a:rPr lang="en-US" sz="3200" b="1" dirty="0">
                <a:solidFill>
                  <a:srgbClr val="FF0000"/>
                </a:solidFill>
                <a:latin typeface="Times New Roman" panose="02020603050405020304" pitchFamily="18" charset="0"/>
                <a:cs typeface="Times New Roman" panose="02020603050405020304" pitchFamily="18" charset="0"/>
              </a:rPr>
              <a:t>-ca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9" name="Hộp_Văn_Bản 14">
            <a:extLst>
              <a:ext uri="{FF2B5EF4-FFF2-40B4-BE49-F238E27FC236}">
                <a16:creationId xmlns:a16="http://schemas.microsoft.com/office/drawing/2014/main" id="{861A51EC-C3CA-455D-BB17-91669661DEDE}"/>
              </a:ext>
            </a:extLst>
          </p:cNvPr>
          <p:cNvSpPr txBox="1">
            <a:spLocks noChangeArrowheads="1"/>
          </p:cNvSpPr>
          <p:nvPr/>
        </p:nvSpPr>
        <p:spPr bwMode="auto">
          <a:xfrm>
            <a:off x="431115" y="5065693"/>
            <a:ext cx="11075086" cy="1754326"/>
          </a:xfrm>
          <a:prstGeom prst="rect">
            <a:avLst/>
          </a:prstGeom>
          <a:noFill/>
          <a:ln w="9525">
            <a:noFill/>
            <a:miter lim="800000"/>
            <a:headEnd/>
            <a:tailEnd/>
          </a:ln>
        </p:spPr>
        <p:txBody>
          <a:bodyPr wrap="square">
            <a:spAutoFit/>
          </a:bodyPr>
          <a:lstStyle/>
          <a:p>
            <a:r>
              <a:rPr lang="en-US" sz="3600" b="1" dirty="0">
                <a:solidFill>
                  <a:srgbClr val="0066FF"/>
                </a:solidFill>
                <a:latin typeface="Times New Roman" panose="02020603050405020304" pitchFamily="18" charset="0"/>
                <a:cs typeface="Times New Roman" panose="02020603050405020304" pitchFamily="18" charset="0"/>
              </a:rPr>
              <a:t>An-</a:t>
            </a:r>
            <a:r>
              <a:rPr lang="en-US" sz="3600" b="1" dirty="0" err="1">
                <a:solidFill>
                  <a:srgbClr val="0066FF"/>
                </a:solidFill>
                <a:latin typeface="Times New Roman" panose="02020603050405020304" pitchFamily="18" charset="0"/>
                <a:cs typeface="Times New Roman" panose="02020603050405020304" pitchFamily="18" charset="0"/>
              </a:rPr>
              <a:t>đrây</a:t>
            </a:r>
            <a:r>
              <a:rPr lang="en-US" sz="3600" b="1" dirty="0">
                <a:solidFill>
                  <a:srgbClr val="0066FF"/>
                </a:solidFill>
                <a:latin typeface="Times New Roman" panose="02020603050405020304" pitchFamily="18" charset="0"/>
                <a:cs typeface="Times New Roman" panose="02020603050405020304" pitchFamily="18" charset="0"/>
              </a:rPr>
              <a:t>-ca </a:t>
            </a:r>
            <a:r>
              <a:rPr lang="en-US" sz="3600" b="1" dirty="0" err="1">
                <a:solidFill>
                  <a:srgbClr val="0066FF"/>
                </a:solidFill>
                <a:latin typeface="Times New Roman" panose="02020603050405020304" pitchFamily="18" charset="0"/>
                <a:cs typeface="Times New Roman" panose="02020603050405020304" pitchFamily="18" charset="0"/>
              </a:rPr>
              <a:t>cho</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rằng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ông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mất</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là</a:t>
            </a:r>
            <a:r>
              <a:rPr lang="en-US" sz="3600" b="1" dirty="0">
                <a:solidFill>
                  <a:srgbClr val="0066FF"/>
                </a:solidFill>
                <a:latin typeface="Times New Roman" panose="02020603050405020304" pitchFamily="18" charset="0"/>
                <a:cs typeface="Times New Roman" panose="02020603050405020304" pitchFamily="18" charset="0"/>
              </a:rPr>
              <a:t> do </a:t>
            </a:r>
            <a:r>
              <a:rPr lang="en-US" sz="3600" b="1" dirty="0" err="1">
                <a:solidFill>
                  <a:srgbClr val="0066FF"/>
                </a:solidFill>
                <a:latin typeface="Times New Roman" panose="02020603050405020304" pitchFamily="18" charset="0"/>
                <a:cs typeface="Times New Roman" panose="02020603050405020304" pitchFamily="18" charset="0"/>
              </a:rPr>
              <a:t>mình</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không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mang</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thuốc</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về</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kịp</a:t>
            </a:r>
            <a:r>
              <a:rPr lang="en-US" sz="3600" b="1" dirty="0">
                <a:solidFill>
                  <a:srgbClr val="0066FF"/>
                </a:solidFill>
                <a:latin typeface="Times New Roman" panose="02020603050405020304" pitchFamily="18" charset="0"/>
                <a:cs typeface="Times New Roman" panose="02020603050405020304" pitchFamily="18" charset="0"/>
              </a:rPr>
              <a:t>. An-</a:t>
            </a:r>
            <a:r>
              <a:rPr lang="en-US" sz="3600" b="1" dirty="0" err="1">
                <a:solidFill>
                  <a:srgbClr val="0066FF"/>
                </a:solidFill>
                <a:latin typeface="Times New Roman" panose="02020603050405020304" pitchFamily="18" charset="0"/>
                <a:cs typeface="Times New Roman" panose="02020603050405020304" pitchFamily="18" charset="0"/>
              </a:rPr>
              <a:t>đrây</a:t>
            </a:r>
            <a:r>
              <a:rPr lang="en-US" sz="3600" b="1" dirty="0">
                <a:solidFill>
                  <a:srgbClr val="0066FF"/>
                </a:solidFill>
                <a:latin typeface="Times New Roman" panose="02020603050405020304" pitchFamily="18" charset="0"/>
                <a:cs typeface="Times New Roman" panose="02020603050405020304" pitchFamily="18" charset="0"/>
              </a:rPr>
              <a:t>-ca </a:t>
            </a:r>
            <a:r>
              <a:rPr lang="en-US" sz="3600" b="1" dirty="0" err="1">
                <a:solidFill>
                  <a:srgbClr val="0066FF"/>
                </a:solidFill>
                <a:latin typeface="Times New Roman" panose="02020603050405020304" pitchFamily="18" charset="0"/>
                <a:cs typeface="Times New Roman" panose="02020603050405020304" pitchFamily="18" charset="0"/>
              </a:rPr>
              <a:t>oà</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khóc</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và</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kể</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hết</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mọi</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chuyện</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cho</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mẹ</a:t>
            </a:r>
            <a:r>
              <a:rPr lang="en-US" sz="3600" b="1" dirty="0">
                <a:solidFill>
                  <a:srgbClr val="0066FF"/>
                </a:solidFill>
                <a:latin typeface="Times New Roman" panose="02020603050405020304" pitchFamily="18" charset="0"/>
                <a:cs typeface="Times New Roman" panose="02020603050405020304" pitchFamily="18" charset="0"/>
              </a:rPr>
              <a:t> </a:t>
            </a:r>
            <a:r>
              <a:rPr lang="en-US" sz="3600" b="1" dirty="0" err="1">
                <a:solidFill>
                  <a:srgbClr val="0066FF"/>
                </a:solidFill>
                <a:latin typeface="Times New Roman" panose="02020603050405020304" pitchFamily="18" charset="0"/>
                <a:cs typeface="Times New Roman" panose="02020603050405020304" pitchFamily="18" charset="0"/>
              </a:rPr>
              <a:t>nghe</a:t>
            </a:r>
            <a:r>
              <a:rPr lang="en-US" sz="36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180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A5433F58-BCAE-43E7-A456-D0E23E5FD248}"/>
              </a:ext>
            </a:extLst>
          </p:cNvPr>
          <p:cNvSpPr txBox="1">
            <a:spLocks noChangeArrowheads="1"/>
          </p:cNvSpPr>
          <p:nvPr/>
        </p:nvSpPr>
        <p:spPr bwMode="auto">
          <a:xfrm>
            <a:off x="304800" y="-76200"/>
            <a:ext cx="1188720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469D2EB-DF70-4BA2-9EEF-1B9300D5EC4B}"/>
              </a:ext>
            </a:extLst>
          </p:cNvPr>
          <p:cNvSpPr txBox="1"/>
          <p:nvPr/>
        </p:nvSpPr>
        <p:spPr>
          <a:xfrm>
            <a:off x="0" y="609600"/>
            <a:ext cx="12344400" cy="3539430"/>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Hộp_Văn_Bản 13">
            <a:extLst>
              <a:ext uri="{FF2B5EF4-FFF2-40B4-BE49-F238E27FC236}">
                <a16:creationId xmlns:a16="http://schemas.microsoft.com/office/drawing/2014/main" id="{1B8B8466-F4F2-4D1E-AD9F-A4964EB32954}"/>
              </a:ext>
            </a:extLst>
          </p:cNvPr>
          <p:cNvSpPr txBox="1">
            <a:spLocks noChangeArrowheads="1"/>
          </p:cNvSpPr>
          <p:nvPr/>
        </p:nvSpPr>
        <p:spPr bwMode="auto">
          <a:xfrm>
            <a:off x="1124365" y="4495800"/>
            <a:ext cx="10095669" cy="584775"/>
          </a:xfrm>
          <a:prstGeom prst="rect">
            <a:avLst/>
          </a:prstGeom>
          <a:solidFill>
            <a:srgbClr val="FFFF00"/>
          </a:solidFill>
          <a:ln w="9525">
            <a:noFill/>
            <a:miter lim="800000"/>
            <a:headEnd/>
            <a:tailEnd/>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Khi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mẹ</a:t>
            </a:r>
            <a:r>
              <a:rPr lang="en-US" sz="3200" b="1" dirty="0">
                <a:solidFill>
                  <a:srgbClr val="FF0000"/>
                </a:solidFill>
                <a:latin typeface="Times New Roman" panose="02020603050405020304" pitchFamily="18" charset="0"/>
                <a:cs typeface="Times New Roman" panose="02020603050405020304" pitchFamily="18" charset="0"/>
              </a:rPr>
              <a:t> An-</a:t>
            </a:r>
            <a:r>
              <a:rPr lang="en-US" sz="3200" b="1" dirty="0" err="1">
                <a:solidFill>
                  <a:srgbClr val="FF0000"/>
                </a:solidFill>
                <a:latin typeface="Times New Roman" panose="02020603050405020304" pitchFamily="18" charset="0"/>
                <a:cs typeface="Times New Roman" panose="02020603050405020304" pitchFamily="18" charset="0"/>
              </a:rPr>
              <a:t>đrây</a:t>
            </a:r>
            <a:r>
              <a:rPr lang="en-US" sz="3200" b="1" dirty="0">
                <a:solidFill>
                  <a:srgbClr val="FF0000"/>
                </a:solidFill>
                <a:latin typeface="Times New Roman" panose="02020603050405020304" pitchFamily="18" charset="0"/>
                <a:cs typeface="Times New Roman" panose="02020603050405020304" pitchFamily="18" charset="0"/>
              </a:rPr>
              <a:t>-ca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11" name="Hộp_Văn_Bản 14">
            <a:extLst>
              <a:ext uri="{FF2B5EF4-FFF2-40B4-BE49-F238E27FC236}">
                <a16:creationId xmlns:a16="http://schemas.microsoft.com/office/drawing/2014/main" id="{19C85A5E-5DA2-44F0-A496-7D337AF0B080}"/>
              </a:ext>
            </a:extLst>
          </p:cNvPr>
          <p:cNvSpPr txBox="1">
            <a:spLocks noChangeArrowheads="1"/>
          </p:cNvSpPr>
          <p:nvPr/>
        </p:nvSpPr>
        <p:spPr bwMode="auto">
          <a:xfrm>
            <a:off x="643010" y="5411303"/>
            <a:ext cx="11548990" cy="1077218"/>
          </a:xfrm>
          <a:prstGeom prst="rect">
            <a:avLst/>
          </a:prstGeom>
          <a:noFill/>
          <a:ln w="9525">
            <a:noFill/>
            <a:miter lim="800000"/>
            <a:headEnd/>
            <a:tailEnd/>
          </a:ln>
        </p:spPr>
        <p:txBody>
          <a:bodyPr wrap="square">
            <a:spAutoFit/>
          </a:bodyPr>
          <a:lstStyle/>
          <a:p>
            <a:r>
              <a:rPr lang="en-US" sz="3200" b="1" dirty="0" err="1">
                <a:solidFill>
                  <a:srgbClr val="0066FF"/>
                </a:solidFill>
                <a:latin typeface="Times New Roman" panose="02020603050405020304" pitchFamily="18" charset="0"/>
                <a:cs typeface="Times New Roman" panose="02020603050405020304" pitchFamily="18" charset="0"/>
              </a:rPr>
              <a:t>Bà</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đã</a:t>
            </a:r>
            <a:r>
              <a:rPr lang="en-US" sz="3200" b="1" dirty="0">
                <a:solidFill>
                  <a:srgbClr val="0066FF"/>
                </a:solidFill>
                <a:latin typeface="Times New Roman" panose="02020603050405020304" pitchFamily="18" charset="0"/>
                <a:cs typeface="Times New Roman" panose="02020603050405020304" pitchFamily="18" charset="0"/>
              </a:rPr>
              <a:t> an </a:t>
            </a:r>
            <a:r>
              <a:rPr lang="en-US" sz="3200" b="1" dirty="0" err="1">
                <a:solidFill>
                  <a:srgbClr val="0066FF"/>
                </a:solidFill>
                <a:latin typeface="Times New Roman" panose="02020603050405020304" pitchFamily="18" charset="0"/>
                <a:cs typeface="Times New Roman" panose="02020603050405020304" pitchFamily="18" charset="0"/>
              </a:rPr>
              <a:t>ủi</a:t>
            </a:r>
            <a:r>
              <a:rPr lang="en-US" sz="3200" b="1" dirty="0">
                <a:solidFill>
                  <a:srgbClr val="0066FF"/>
                </a:solidFill>
                <a:latin typeface="Times New Roman" panose="02020603050405020304" pitchFamily="18" charset="0"/>
                <a:cs typeface="Times New Roman" panose="02020603050405020304" pitchFamily="18" charset="0"/>
              </a:rPr>
              <a:t> An-</a:t>
            </a:r>
            <a:r>
              <a:rPr lang="en-US" sz="3200" b="1" dirty="0" err="1">
                <a:solidFill>
                  <a:srgbClr val="0066FF"/>
                </a:solidFill>
                <a:latin typeface="Times New Roman" panose="02020603050405020304" pitchFamily="18" charset="0"/>
                <a:cs typeface="Times New Roman" panose="02020603050405020304" pitchFamily="18" charset="0"/>
              </a:rPr>
              <a:t>đrây</a:t>
            </a:r>
            <a:r>
              <a:rPr lang="en-US" sz="3200" b="1" dirty="0">
                <a:solidFill>
                  <a:srgbClr val="0066FF"/>
                </a:solidFill>
                <a:latin typeface="Times New Roman" panose="02020603050405020304" pitchFamily="18" charset="0"/>
                <a:cs typeface="Times New Roman" panose="02020603050405020304" pitchFamily="18" charset="0"/>
              </a:rPr>
              <a:t>-ca </a:t>
            </a:r>
            <a:r>
              <a:rPr lang="en-US" sz="3200" b="1" dirty="0" err="1">
                <a:solidFill>
                  <a:srgbClr val="0066FF"/>
                </a:solidFill>
                <a:latin typeface="Times New Roman" panose="02020603050405020304" pitchFamily="18" charset="0"/>
                <a:cs typeface="Times New Roman" panose="02020603050405020304" pitchFamily="18" charset="0"/>
              </a:rPr>
              <a:t>và</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nói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rõ</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cho</a:t>
            </a:r>
            <a:r>
              <a:rPr lang="en-US" sz="3200" b="1" dirty="0">
                <a:solidFill>
                  <a:srgbClr val="0066FF"/>
                </a:solidFill>
                <a:latin typeface="Times New Roman" panose="02020603050405020304" pitchFamily="18" charset="0"/>
                <a:cs typeface="Times New Roman" panose="02020603050405020304" pitchFamily="18" charset="0"/>
              </a:rPr>
              <a:t> con </a:t>
            </a:r>
            <a:r>
              <a:rPr lang="en-US" sz="3200" b="1" dirty="0" err="1">
                <a:solidFill>
                  <a:srgbClr val="0066FF"/>
                </a:solidFill>
                <a:latin typeface="Times New Roman" panose="02020603050405020304" pitchFamily="18" charset="0"/>
                <a:cs typeface="Times New Roman" panose="02020603050405020304" pitchFamily="18" charset="0"/>
              </a:rPr>
              <a:t>biết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là</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ông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đã</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mất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khi</a:t>
            </a:r>
            <a:r>
              <a:rPr lang="en-US" sz="3200" b="1" dirty="0">
                <a:solidFill>
                  <a:srgbClr val="0066FF"/>
                </a:solidFill>
                <a:latin typeface="Times New Roman" panose="02020603050405020304" pitchFamily="18" charset="0"/>
                <a:cs typeface="Times New Roman" panose="02020603050405020304" pitchFamily="18" charset="0"/>
              </a:rPr>
              <a:t> con </a:t>
            </a:r>
            <a:r>
              <a:rPr lang="en-US" sz="3200" b="1" dirty="0" err="1">
                <a:solidFill>
                  <a:srgbClr val="0066FF"/>
                </a:solidFill>
                <a:latin typeface="Times New Roman" panose="02020603050405020304" pitchFamily="18" charset="0"/>
                <a:cs typeface="Times New Roman" panose="02020603050405020304" pitchFamily="18" charset="0"/>
              </a:rPr>
              <a:t>mới</a:t>
            </a:r>
            <a:r>
              <a:rPr lang="en-US" sz="3200" b="1" dirty="0">
                <a:solidFill>
                  <a:srgbClr val="0066FF"/>
                </a:solidFill>
                <a:latin typeface="Times New Roman" panose="02020603050405020304" pitchFamily="18" charset="0"/>
                <a:cs typeface="Times New Roman" panose="02020603050405020304" pitchFamily="18" charset="0"/>
              </a:rPr>
              <a:t> ra </a:t>
            </a:r>
            <a:r>
              <a:rPr lang="en-US" sz="3200" b="1" dirty="0" err="1">
                <a:solidFill>
                  <a:srgbClr val="0066FF"/>
                </a:solidFill>
                <a:latin typeface="Times New Roman" panose="02020603050405020304" pitchFamily="18" charset="0"/>
                <a:cs typeface="Times New Roman" panose="02020603050405020304" pitchFamily="18" charset="0"/>
              </a:rPr>
              <a:t>khỏi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nhà</a:t>
            </a:r>
            <a:r>
              <a:rPr lang="en-US" sz="3200" b="1" dirty="0">
                <a:solidFill>
                  <a:srgbClr val="0066FF"/>
                </a:solidFill>
                <a:latin typeface="Times New Roman" panose="02020603050405020304" pitchFamily="18" charset="0"/>
                <a:cs typeface="Times New Roman" panose="02020603050405020304" pitchFamily="18" charset="0"/>
              </a:rPr>
              <a:t>, con </a:t>
            </a:r>
            <a:r>
              <a:rPr lang="en-US" sz="3200" b="1" dirty="0" err="1">
                <a:solidFill>
                  <a:srgbClr val="0066FF"/>
                </a:solidFill>
                <a:latin typeface="Times New Roman" panose="02020603050405020304" pitchFamily="18" charset="0"/>
                <a:cs typeface="Times New Roman" panose="02020603050405020304" pitchFamily="18" charset="0"/>
              </a:rPr>
              <a:t>không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có</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lỗi</a:t>
            </a:r>
            <a:r>
              <a:rPr lang="en-US" sz="32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92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A5433F58-BCAE-43E7-A456-D0E23E5FD248}"/>
              </a:ext>
            </a:extLst>
          </p:cNvPr>
          <p:cNvSpPr txBox="1">
            <a:spLocks noChangeArrowheads="1"/>
          </p:cNvSpPr>
          <p:nvPr/>
        </p:nvSpPr>
        <p:spPr bwMode="auto">
          <a:xfrm>
            <a:off x="304800" y="-76200"/>
            <a:ext cx="1188720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469D2EB-DF70-4BA2-9EEF-1B9300D5EC4B}"/>
              </a:ext>
            </a:extLst>
          </p:cNvPr>
          <p:cNvSpPr txBox="1"/>
          <p:nvPr/>
        </p:nvSpPr>
        <p:spPr>
          <a:xfrm>
            <a:off x="0" y="609600"/>
            <a:ext cx="12344400" cy="3539430"/>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Hộp_Văn_Bản 9">
            <a:extLst>
              <a:ext uri="{FF2B5EF4-FFF2-40B4-BE49-F238E27FC236}">
                <a16:creationId xmlns:a16="http://schemas.microsoft.com/office/drawing/2014/main" id="{6922617A-7DF9-4402-91BF-EB2CC15EF1B5}"/>
              </a:ext>
            </a:extLst>
          </p:cNvPr>
          <p:cNvSpPr txBox="1">
            <a:spLocks noChangeArrowheads="1"/>
          </p:cNvSpPr>
          <p:nvPr/>
        </p:nvSpPr>
        <p:spPr bwMode="auto">
          <a:xfrm>
            <a:off x="487680" y="4419600"/>
            <a:ext cx="11018520" cy="584775"/>
          </a:xfrm>
          <a:prstGeom prst="rect">
            <a:avLst/>
          </a:prstGeom>
          <a:solidFill>
            <a:srgbClr val="FFFF00"/>
          </a:solidFill>
          <a:ln w="9525">
            <a:noFill/>
            <a:miter lim="800000"/>
            <a:headEnd/>
            <a:tailEnd/>
          </a:ln>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An-</a:t>
            </a:r>
            <a:r>
              <a:rPr lang="en-US" sz="3200" b="1" dirty="0" err="1">
                <a:solidFill>
                  <a:srgbClr val="FF0000"/>
                </a:solidFill>
                <a:latin typeface="Times New Roman" panose="02020603050405020304" pitchFamily="18" charset="0"/>
                <a:cs typeface="Times New Roman" panose="02020603050405020304" pitchFamily="18" charset="0"/>
              </a:rPr>
              <a:t>đrây</a:t>
            </a:r>
            <a:r>
              <a:rPr lang="en-US" sz="3200" b="1" dirty="0">
                <a:solidFill>
                  <a:srgbClr val="FF0000"/>
                </a:solidFill>
                <a:latin typeface="Times New Roman" panose="02020603050405020304" pitchFamily="18" charset="0"/>
                <a:cs typeface="Times New Roman" panose="02020603050405020304" pitchFamily="18" charset="0"/>
              </a:rPr>
              <a:t>-ca </a:t>
            </a:r>
            <a:r>
              <a:rPr lang="en-US" sz="3200" b="1" dirty="0" err="1">
                <a:solidFill>
                  <a:srgbClr val="FF0000"/>
                </a:solidFill>
                <a:latin typeface="Times New Roman" panose="02020603050405020304" pitchFamily="18" charset="0"/>
                <a:cs typeface="Times New Roman" panose="02020603050405020304" pitchFamily="18" charset="0"/>
              </a:rPr>
              <a:t>tự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cậu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7" name="Hình Chữ nhật 7">
            <a:extLst>
              <a:ext uri="{FF2B5EF4-FFF2-40B4-BE49-F238E27FC236}">
                <a16:creationId xmlns:a16="http://schemas.microsoft.com/office/drawing/2014/main" id="{5A7FF4AB-5206-41D5-A705-A6AF4FB6DB7F}"/>
              </a:ext>
            </a:extLst>
          </p:cNvPr>
          <p:cNvSpPr>
            <a:spLocks noChangeArrowheads="1"/>
          </p:cNvSpPr>
          <p:nvPr/>
        </p:nvSpPr>
        <p:spPr bwMode="auto">
          <a:xfrm>
            <a:off x="370450" y="5092005"/>
            <a:ext cx="11364350" cy="1569660"/>
          </a:xfrm>
          <a:prstGeom prst="rect">
            <a:avLst/>
          </a:prstGeom>
          <a:noFill/>
          <a:ln w="9525">
            <a:noFill/>
            <a:miter lim="800000"/>
            <a:headEnd/>
            <a:tailEnd/>
          </a:ln>
        </p:spPr>
        <p:txBody>
          <a:bodyPr wrap="square">
            <a:spAutoFit/>
          </a:bodyPr>
          <a:lstStyle/>
          <a:p>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Giá</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như</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mua</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thuốc</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về</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kịp</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thì</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ông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đã</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chưa</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mất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Cả</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đêm</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đó</a:t>
            </a:r>
            <a:r>
              <a:rPr lang="en-US" sz="3200" b="1" dirty="0">
                <a:solidFill>
                  <a:srgbClr val="0066FF"/>
                </a:solidFill>
                <a:latin typeface="Times New Roman" panose="02020603050405020304" pitchFamily="18" charset="0"/>
                <a:cs typeface="Times New Roman" panose="02020603050405020304" pitchFamily="18" charset="0"/>
              </a:rPr>
              <a:t>, An-</a:t>
            </a:r>
            <a:r>
              <a:rPr lang="en-US" sz="3200" b="1" dirty="0" err="1">
                <a:solidFill>
                  <a:srgbClr val="0066FF"/>
                </a:solidFill>
                <a:latin typeface="Times New Roman" panose="02020603050405020304" pitchFamily="18" charset="0"/>
                <a:cs typeface="Times New Roman" panose="02020603050405020304" pitchFamily="18" charset="0"/>
              </a:rPr>
              <a:t>đrây</a:t>
            </a:r>
            <a:r>
              <a:rPr lang="en-US" sz="3200" b="1" dirty="0">
                <a:solidFill>
                  <a:srgbClr val="0066FF"/>
                </a:solidFill>
                <a:latin typeface="Times New Roman" panose="02020603050405020304" pitchFamily="18" charset="0"/>
                <a:cs typeface="Times New Roman" panose="02020603050405020304" pitchFamily="18" charset="0"/>
              </a:rPr>
              <a:t>-ca </a:t>
            </a:r>
            <a:r>
              <a:rPr lang="en-US" sz="3200" b="1" dirty="0" err="1">
                <a:solidFill>
                  <a:srgbClr val="0066FF"/>
                </a:solidFill>
                <a:latin typeface="Times New Roman" panose="02020603050405020304" pitchFamily="18" charset="0"/>
                <a:cs typeface="Times New Roman" panose="02020603050405020304" pitchFamily="18" charset="0"/>
              </a:rPr>
              <a:t>ngồi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nức</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nở</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dưới</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gốc</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cây</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táo</a:t>
            </a:r>
            <a:r>
              <a:rPr lang="en-US" sz="3200" b="1" dirty="0">
                <a:solidFill>
                  <a:srgbClr val="0066FF"/>
                </a:solidFill>
                <a:latin typeface="Times New Roman" panose="02020603050405020304" pitchFamily="18" charset="0"/>
                <a:cs typeface="Times New Roman" panose="02020603050405020304" pitchFamily="18" charset="0"/>
              </a:rPr>
              <a:t> do </a:t>
            </a:r>
            <a:r>
              <a:rPr lang="en-US" sz="3200" b="1" dirty="0" err="1">
                <a:solidFill>
                  <a:srgbClr val="0066FF"/>
                </a:solidFill>
                <a:latin typeface="Times New Roman" panose="02020603050405020304" pitchFamily="18" charset="0"/>
                <a:cs typeface="Times New Roman" panose="02020603050405020304" pitchFamily="18" charset="0"/>
              </a:rPr>
              <a:t>ông</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trồng</a:t>
            </a:r>
            <a:r>
              <a:rPr lang="en-US" sz="3200" b="1" dirty="0">
                <a:solidFill>
                  <a:srgbClr val="0066FF"/>
                </a:solidFill>
                <a:latin typeface="Times New Roman" panose="02020603050405020304" pitchFamily="18" charset="0"/>
                <a:cs typeface="Times New Roman" panose="02020603050405020304" pitchFamily="18" charset="0"/>
              </a:rPr>
              <a:t>. Khi </a:t>
            </a:r>
            <a:r>
              <a:rPr lang="en-US" sz="3200" b="1" dirty="0" err="1">
                <a:solidFill>
                  <a:srgbClr val="0066FF"/>
                </a:solidFill>
                <a:latin typeface="Times New Roman" panose="02020603050405020304" pitchFamily="18" charset="0"/>
                <a:cs typeface="Times New Roman" panose="02020603050405020304" pitchFamily="18" charset="0"/>
              </a:rPr>
              <a:t>đã</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lớn</a:t>
            </a:r>
            <a:r>
              <a:rPr lang="en-US" sz="3200" b="1" dirty="0">
                <a:solidFill>
                  <a:srgbClr val="0066FF"/>
                </a:solidFill>
                <a:latin typeface="Times New Roman" panose="02020603050405020304" pitchFamily="18" charset="0"/>
                <a:cs typeface="Times New Roman" panose="02020603050405020304" pitchFamily="18" charset="0"/>
              </a:rPr>
              <a:t>, An-</a:t>
            </a:r>
            <a:r>
              <a:rPr lang="en-US" sz="3200" b="1" dirty="0" err="1">
                <a:solidFill>
                  <a:srgbClr val="0066FF"/>
                </a:solidFill>
                <a:latin typeface="Times New Roman" panose="02020603050405020304" pitchFamily="18" charset="0"/>
                <a:cs typeface="Times New Roman" panose="02020603050405020304" pitchFamily="18" charset="0"/>
              </a:rPr>
              <a:t>đrây</a:t>
            </a:r>
            <a:r>
              <a:rPr lang="en-US" sz="3200" b="1" dirty="0">
                <a:solidFill>
                  <a:srgbClr val="0066FF"/>
                </a:solidFill>
                <a:latin typeface="Times New Roman" panose="02020603050405020304" pitchFamily="18" charset="0"/>
                <a:cs typeface="Times New Roman" panose="02020603050405020304" pitchFamily="18" charset="0"/>
              </a:rPr>
              <a:t>-ca </a:t>
            </a:r>
            <a:r>
              <a:rPr lang="en-US" sz="3200" b="1" dirty="0" err="1">
                <a:solidFill>
                  <a:srgbClr val="0066FF"/>
                </a:solidFill>
                <a:latin typeface="Times New Roman" panose="02020603050405020304" pitchFamily="18" charset="0"/>
                <a:cs typeface="Times New Roman" panose="02020603050405020304" pitchFamily="18" charset="0"/>
              </a:rPr>
              <a:t>vẫn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tự</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dằn</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vặt</a:t>
            </a:r>
            <a:r>
              <a:rPr lang="en-US" sz="3200" b="1" dirty="0">
                <a:solidFill>
                  <a:srgbClr val="0066FF"/>
                </a:solidFill>
                <a:latin typeface="Times New Roman" panose="02020603050405020304" pitchFamily="18" charset="0"/>
                <a:cs typeface="Times New Roman" panose="02020603050405020304" pitchFamily="18" charset="0"/>
              </a:rPr>
              <a:t> </a:t>
            </a:r>
            <a:r>
              <a:rPr lang="en-US" sz="3200" b="1" dirty="0" err="1">
                <a:solidFill>
                  <a:srgbClr val="0066FF"/>
                </a:solidFill>
                <a:latin typeface="Times New Roman" panose="02020603050405020304" pitchFamily="18" charset="0"/>
                <a:cs typeface="Times New Roman" panose="02020603050405020304" pitchFamily="18" charset="0"/>
              </a:rPr>
              <a:t>mình</a:t>
            </a:r>
            <a:r>
              <a:rPr lang="en-US" sz="3200" b="1"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05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_Văn_Bản 8">
            <a:extLst>
              <a:ext uri="{FF2B5EF4-FFF2-40B4-BE49-F238E27FC236}">
                <a16:creationId xmlns:a16="http://schemas.microsoft.com/office/drawing/2014/main" id="{A5433F58-BCAE-43E7-A456-D0E23E5FD248}"/>
              </a:ext>
            </a:extLst>
          </p:cNvPr>
          <p:cNvSpPr txBox="1">
            <a:spLocks noChangeArrowheads="1"/>
          </p:cNvSpPr>
          <p:nvPr/>
        </p:nvSpPr>
        <p:spPr bwMode="auto">
          <a:xfrm>
            <a:off x="304800" y="-76200"/>
            <a:ext cx="11887200" cy="646331"/>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469D2EB-DF70-4BA2-9EEF-1B9300D5EC4B}"/>
              </a:ext>
            </a:extLst>
          </p:cNvPr>
          <p:cNvSpPr txBox="1"/>
          <p:nvPr/>
        </p:nvSpPr>
        <p:spPr>
          <a:xfrm>
            <a:off x="0" y="609600"/>
            <a:ext cx="12344400" cy="3539430"/>
          </a:xfrm>
          <a:prstGeom prst="rect">
            <a:avLst/>
          </a:prstGeom>
          <a:solidFill>
            <a:schemeClr val="accent1">
              <a:lumMod val="20000"/>
              <a:lumOff val="8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Hộp_Văn_Bản 13">
            <a:extLst>
              <a:ext uri="{FF2B5EF4-FFF2-40B4-BE49-F238E27FC236}">
                <a16:creationId xmlns:a16="http://schemas.microsoft.com/office/drawing/2014/main" id="{74013EA5-EB22-4C57-9CCB-A89F79B53F61}"/>
              </a:ext>
            </a:extLst>
          </p:cNvPr>
          <p:cNvSpPr txBox="1">
            <a:spLocks noChangeArrowheads="1"/>
          </p:cNvSpPr>
          <p:nvPr/>
        </p:nvSpPr>
        <p:spPr bwMode="auto">
          <a:xfrm>
            <a:off x="3429000" y="4343400"/>
            <a:ext cx="5106865" cy="707886"/>
          </a:xfrm>
          <a:prstGeom prst="rect">
            <a:avLst/>
          </a:prstGeom>
          <a:solidFill>
            <a:srgbClr val="FFFF00"/>
          </a:solidFill>
          <a:ln w="9525">
            <a:noFill/>
            <a:miter lim="800000"/>
            <a:headEnd/>
            <a:tailEnd/>
          </a:ln>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Ý </a:t>
            </a:r>
            <a:r>
              <a:rPr lang="en-US" sz="4000" b="1" dirty="0" err="1">
                <a:solidFill>
                  <a:srgbClr val="FF0000"/>
                </a:solidFill>
                <a:latin typeface="Times New Roman" panose="02020603050405020304" pitchFamily="18" charset="0"/>
                <a:cs typeface="Times New Roman" panose="02020603050405020304" pitchFamily="18" charset="0"/>
              </a:rPr>
              <a:t>chính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là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9" name="Hộp_Văn_Bản 15">
            <a:extLst>
              <a:ext uri="{FF2B5EF4-FFF2-40B4-BE49-F238E27FC236}">
                <a16:creationId xmlns:a16="http://schemas.microsoft.com/office/drawing/2014/main" id="{5AB5AE39-63F4-4A6C-88FA-EA0BD3A4CDF9}"/>
              </a:ext>
            </a:extLst>
          </p:cNvPr>
          <p:cNvSpPr txBox="1">
            <a:spLocks noChangeArrowheads="1"/>
          </p:cNvSpPr>
          <p:nvPr/>
        </p:nvSpPr>
        <p:spPr bwMode="auto">
          <a:xfrm>
            <a:off x="2133600" y="5675657"/>
            <a:ext cx="8839200" cy="707886"/>
          </a:xfrm>
          <a:prstGeom prst="rect">
            <a:avLst/>
          </a:prstGeom>
          <a:noFill/>
          <a:ln w="9525">
            <a:noFill/>
            <a:miter lim="800000"/>
            <a:headEnd/>
            <a:tailEnd/>
          </a:ln>
        </p:spPr>
        <p:txBody>
          <a:bodyPr wrap="square">
            <a:spAutoFit/>
          </a:bodyPr>
          <a:lstStyle/>
          <a:p>
            <a:r>
              <a:rPr lang="en-US" sz="4000" b="1" dirty="0" err="1">
                <a:solidFill>
                  <a:srgbClr val="FF0000"/>
                </a:solidFill>
                <a:highlight>
                  <a:srgbClr val="FFFF00"/>
                </a:highlight>
                <a:latin typeface="Times New Roman" panose="02020603050405020304" pitchFamily="18" charset="0"/>
                <a:cs typeface="Times New Roman" panose="02020603050405020304" pitchFamily="18" charset="0"/>
              </a:rPr>
              <a:t>Đoạn</a:t>
            </a:r>
            <a:r>
              <a:rPr lang="en-US" sz="4000" b="1" dirty="0">
                <a:solidFill>
                  <a:srgbClr val="FF0000"/>
                </a:solidFill>
                <a:highlight>
                  <a:srgbClr val="FFFF00"/>
                </a:highlight>
                <a:latin typeface="Times New Roman" panose="02020603050405020304" pitchFamily="18" charset="0"/>
                <a:cs typeface="Times New Roman" panose="02020603050405020304" pitchFamily="18" charset="0"/>
              </a:rPr>
              <a:t> 2</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000" b="1" dirty="0" err="1">
                <a:solidFill>
                  <a:prstClr val="black"/>
                </a:solidFill>
                <a:highlight>
                  <a:srgbClr val="FFFF00"/>
                </a:highlight>
                <a:latin typeface="Times New Roman" panose="02020603050405020304" pitchFamily="18" charset="0"/>
                <a:cs typeface="Times New Roman" panose="02020603050405020304" pitchFamily="18" charset="0"/>
              </a:rPr>
              <a:t>Nỗi</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000" b="1" dirty="0" err="1">
                <a:solidFill>
                  <a:prstClr val="black"/>
                </a:solidFill>
                <a:highlight>
                  <a:srgbClr val="FFFF00"/>
                </a:highlight>
                <a:latin typeface="Times New Roman" panose="02020603050405020304" pitchFamily="18" charset="0"/>
                <a:cs typeface="Times New Roman" panose="02020603050405020304" pitchFamily="18" charset="0"/>
              </a:rPr>
              <a:t>dằn</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000" b="1" dirty="0" err="1">
                <a:solidFill>
                  <a:prstClr val="black"/>
                </a:solidFill>
                <a:highlight>
                  <a:srgbClr val="FFFF00"/>
                </a:highlight>
                <a:latin typeface="Times New Roman" panose="02020603050405020304" pitchFamily="18" charset="0"/>
                <a:cs typeface="Times New Roman" panose="02020603050405020304" pitchFamily="18" charset="0"/>
              </a:rPr>
              <a:t>vặt</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4000" b="1" dirty="0" err="1">
                <a:solidFill>
                  <a:prstClr val="black"/>
                </a:solidFill>
                <a:highlight>
                  <a:srgbClr val="FFFF00"/>
                </a:highlight>
                <a:latin typeface="Times New Roman" panose="02020603050405020304" pitchFamily="18" charset="0"/>
                <a:cs typeface="Times New Roman" panose="02020603050405020304" pitchFamily="18" charset="0"/>
              </a:rPr>
              <a:t>của</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 An – </a:t>
            </a:r>
            <a:r>
              <a:rPr lang="vi-VN" sz="4000" b="1" dirty="0">
                <a:solidFill>
                  <a:prstClr val="black"/>
                </a:solidFill>
                <a:highlight>
                  <a:srgbClr val="FFFF00"/>
                </a:highlight>
                <a:latin typeface="Times New Roman" panose="02020603050405020304" pitchFamily="18" charset="0"/>
                <a:cs typeface="Times New Roman" panose="02020603050405020304" pitchFamily="18" charset="0"/>
              </a:rPr>
              <a:t>đrâ</a:t>
            </a:r>
            <a:r>
              <a:rPr lang="en-US" sz="4000" b="1" dirty="0">
                <a:solidFill>
                  <a:prstClr val="black"/>
                </a:solidFill>
                <a:highlight>
                  <a:srgbClr val="FFFF00"/>
                </a:highlight>
                <a:latin typeface="Times New Roman" panose="02020603050405020304" pitchFamily="18" charset="0"/>
                <a:cs typeface="Times New Roman" panose="02020603050405020304" pitchFamily="18" charset="0"/>
              </a:rPr>
              <a:t>y - ca.</a:t>
            </a:r>
          </a:p>
        </p:txBody>
      </p:sp>
    </p:spTree>
    <p:extLst>
      <p:ext uri="{BB962C8B-B14F-4D97-AF65-F5344CB8AC3E}">
        <p14:creationId xmlns:p14="http://schemas.microsoft.com/office/powerpoint/2010/main" val="21620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To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80D55DD3-F9B9-4E87-B36E-6CAB03EE31EE}"/>
              </a:ext>
            </a:extLst>
          </p:cNvPr>
          <p:cNvSpPr txBox="1">
            <a:spLocks noChangeArrowheads="1"/>
          </p:cNvSpPr>
          <p:nvPr/>
        </p:nvSpPr>
        <p:spPr bwMode="auto">
          <a:xfrm>
            <a:off x="152400" y="1447800"/>
            <a:ext cx="12039600" cy="646331"/>
          </a:xfrm>
          <a:prstGeom prst="rect">
            <a:avLst/>
          </a:prstGeom>
          <a:solidFill>
            <a:srgbClr val="FFFF00"/>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err="1">
                <a:solidFill>
                  <a:srgbClr val="FF0000"/>
                </a:solidFill>
                <a:latin typeface="Times New Roman" panose="02020603050405020304" pitchFamily="18" charset="0"/>
                <a:cs typeface="Arial" panose="020B0604020202020204" pitchFamily="34" charset="0"/>
              </a:rPr>
              <a:t>Câu</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chuyện</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cho</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thấy</a:t>
            </a:r>
            <a:r>
              <a:rPr lang="en-US" altLang="vi-VN" sz="3600" b="1" dirty="0">
                <a:solidFill>
                  <a:srgbClr val="FF0000"/>
                </a:solidFill>
                <a:latin typeface="Times New Roman" panose="02020603050405020304" pitchFamily="18" charset="0"/>
                <a:cs typeface="Arial" panose="020B0604020202020204" pitchFamily="34" charset="0"/>
              </a:rPr>
              <a:t> An-</a:t>
            </a:r>
            <a:r>
              <a:rPr lang="en-US" altLang="vi-VN" sz="3600" b="1" dirty="0" err="1">
                <a:solidFill>
                  <a:srgbClr val="FF0000"/>
                </a:solidFill>
                <a:latin typeface="Times New Roman" panose="02020603050405020304" pitchFamily="18" charset="0"/>
                <a:cs typeface="Arial" panose="020B0604020202020204" pitchFamily="34" charset="0"/>
              </a:rPr>
              <a:t>đrây</a:t>
            </a:r>
            <a:r>
              <a:rPr lang="en-US" altLang="vi-VN" sz="3600" b="1" dirty="0">
                <a:solidFill>
                  <a:srgbClr val="FF0000"/>
                </a:solidFill>
                <a:latin typeface="Times New Roman" panose="02020603050405020304" pitchFamily="18" charset="0"/>
                <a:cs typeface="Arial" panose="020B0604020202020204" pitchFamily="34" charset="0"/>
              </a:rPr>
              <a:t>-ca </a:t>
            </a:r>
            <a:r>
              <a:rPr lang="en-US" altLang="vi-VN" sz="3600" b="1" dirty="0" err="1">
                <a:solidFill>
                  <a:srgbClr val="FF0000"/>
                </a:solidFill>
                <a:latin typeface="Times New Roman" panose="02020603050405020304" pitchFamily="18" charset="0"/>
                <a:cs typeface="Arial" panose="020B0604020202020204" pitchFamily="34" charset="0"/>
              </a:rPr>
              <a:t>là</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một</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cậu</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bé</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như</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thế</a:t>
            </a:r>
            <a:r>
              <a:rPr lang="en-US" altLang="vi-VN" sz="3600" b="1" dirty="0">
                <a:solidFill>
                  <a:srgbClr val="FF0000"/>
                </a:solidFill>
                <a:latin typeface="Times New Roman" panose="02020603050405020304" pitchFamily="18" charset="0"/>
                <a:cs typeface="Arial" panose="020B0604020202020204" pitchFamily="34" charset="0"/>
              </a:rPr>
              <a:t> </a:t>
            </a:r>
            <a:r>
              <a:rPr lang="en-US" altLang="vi-VN" sz="3600" b="1" dirty="0" err="1">
                <a:solidFill>
                  <a:srgbClr val="FF0000"/>
                </a:solidFill>
                <a:latin typeface="Times New Roman" panose="02020603050405020304" pitchFamily="18" charset="0"/>
                <a:cs typeface="Arial" panose="020B0604020202020204" pitchFamily="34" charset="0"/>
              </a:rPr>
              <a:t>nào</a:t>
            </a:r>
            <a:r>
              <a:rPr lang="en-US" altLang="vi-VN" sz="3600" b="1" dirty="0">
                <a:solidFill>
                  <a:srgbClr val="FF0000"/>
                </a:solidFill>
                <a:latin typeface="Times New Roman" panose="02020603050405020304" pitchFamily="18" charset="0"/>
                <a:cs typeface="Arial" panose="020B0604020202020204" pitchFamily="34" charset="0"/>
              </a:rPr>
              <a:t>? </a:t>
            </a:r>
          </a:p>
        </p:txBody>
      </p:sp>
      <p:sp>
        <p:nvSpPr>
          <p:cNvPr id="5" name="Text Box 9">
            <a:extLst>
              <a:ext uri="{FF2B5EF4-FFF2-40B4-BE49-F238E27FC236}">
                <a16:creationId xmlns:a16="http://schemas.microsoft.com/office/drawing/2014/main" id="{FECED13F-9F07-45CF-B26D-CD23DA40FCF7}"/>
              </a:ext>
            </a:extLst>
          </p:cNvPr>
          <p:cNvSpPr txBox="1">
            <a:spLocks noChangeArrowheads="1"/>
          </p:cNvSpPr>
          <p:nvPr/>
        </p:nvSpPr>
        <p:spPr bwMode="auto">
          <a:xfrm>
            <a:off x="381000" y="2514600"/>
            <a:ext cx="11811000" cy="1938992"/>
          </a:xfrm>
          <a:prstGeom prst="rect">
            <a:avLst/>
          </a:prstGeom>
          <a:solidFill>
            <a:schemeClr val="bg1"/>
          </a:solidFill>
          <a:ln w="9525">
            <a:noFill/>
            <a:miter lim="800000"/>
            <a:headEnd/>
            <a:tailEnd/>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rgbClr val="0070C0"/>
                </a:solidFill>
              </a:rPr>
              <a:t>     An-</a:t>
            </a:r>
            <a:r>
              <a:rPr lang="en-US" altLang="en-US" sz="4000" b="1" dirty="0" err="1">
                <a:solidFill>
                  <a:srgbClr val="0070C0"/>
                </a:solidFill>
              </a:rPr>
              <a:t>đrây</a:t>
            </a:r>
            <a:r>
              <a:rPr lang="en-US" altLang="en-US" sz="4000" b="1" dirty="0">
                <a:solidFill>
                  <a:srgbClr val="0070C0"/>
                </a:solidFill>
              </a:rPr>
              <a:t>-ca </a:t>
            </a:r>
            <a:r>
              <a:rPr lang="en-US" altLang="en-US" sz="4000" b="1" dirty="0" err="1">
                <a:solidFill>
                  <a:srgbClr val="0070C0"/>
                </a:solidFill>
              </a:rPr>
              <a:t>rất</a:t>
            </a:r>
            <a:r>
              <a:rPr lang="en-US" altLang="en-US" sz="4000" b="1" dirty="0">
                <a:solidFill>
                  <a:srgbClr val="0070C0"/>
                </a:solidFill>
              </a:rPr>
              <a:t> </a:t>
            </a:r>
            <a:r>
              <a:rPr lang="en-US" altLang="en-US" sz="4000" b="1" dirty="0" err="1">
                <a:solidFill>
                  <a:srgbClr val="0070C0"/>
                </a:solidFill>
              </a:rPr>
              <a:t>yêu</a:t>
            </a:r>
            <a:r>
              <a:rPr lang="en-US" altLang="en-US" sz="4000" b="1" dirty="0">
                <a:solidFill>
                  <a:srgbClr val="0070C0"/>
                </a:solidFill>
              </a:rPr>
              <a:t> </a:t>
            </a:r>
            <a:r>
              <a:rPr lang="en-US" altLang="en-US" sz="4000" b="1" dirty="0" err="1">
                <a:solidFill>
                  <a:srgbClr val="0070C0"/>
                </a:solidFill>
              </a:rPr>
              <a:t>thương</a:t>
            </a:r>
            <a:r>
              <a:rPr lang="en-US" altLang="en-US" sz="4000" b="1" dirty="0">
                <a:solidFill>
                  <a:srgbClr val="0070C0"/>
                </a:solidFill>
              </a:rPr>
              <a:t> </a:t>
            </a:r>
            <a:r>
              <a:rPr lang="en-US" altLang="en-US" sz="4000" b="1" dirty="0" err="1">
                <a:solidFill>
                  <a:srgbClr val="0070C0"/>
                </a:solidFill>
              </a:rPr>
              <a:t>ông</a:t>
            </a:r>
            <a:r>
              <a:rPr lang="en-US" altLang="en-US" sz="4000" b="1" dirty="0">
                <a:solidFill>
                  <a:srgbClr val="0070C0"/>
                </a:solidFill>
              </a:rPr>
              <a:t>, </a:t>
            </a:r>
            <a:r>
              <a:rPr lang="en-US" altLang="en-US" sz="4000" b="1" dirty="0" err="1">
                <a:solidFill>
                  <a:srgbClr val="0070C0"/>
                </a:solidFill>
              </a:rPr>
              <a:t>không</a:t>
            </a:r>
            <a:r>
              <a:rPr lang="en-US" altLang="en-US" sz="4000" b="1" dirty="0">
                <a:solidFill>
                  <a:srgbClr val="0070C0"/>
                </a:solidFill>
              </a:rPr>
              <a:t> </a:t>
            </a:r>
            <a:r>
              <a:rPr lang="en-US" altLang="en-US" sz="4000" b="1" dirty="0" err="1">
                <a:solidFill>
                  <a:srgbClr val="0070C0"/>
                </a:solidFill>
              </a:rPr>
              <a:t>tha</a:t>
            </a:r>
            <a:r>
              <a:rPr lang="en-US" altLang="en-US" sz="4000" b="1" dirty="0">
                <a:solidFill>
                  <a:srgbClr val="0070C0"/>
                </a:solidFill>
              </a:rPr>
              <a:t> </a:t>
            </a:r>
            <a:r>
              <a:rPr lang="en-US" altLang="en-US" sz="4000" b="1" dirty="0" err="1">
                <a:solidFill>
                  <a:srgbClr val="0070C0"/>
                </a:solidFill>
              </a:rPr>
              <a:t>thứ</a:t>
            </a:r>
            <a:r>
              <a:rPr lang="en-US" altLang="en-US" sz="4000" b="1" dirty="0">
                <a:solidFill>
                  <a:srgbClr val="0070C0"/>
                </a:solidFill>
              </a:rPr>
              <a:t> </a:t>
            </a:r>
            <a:r>
              <a:rPr lang="en-US" altLang="en-US" sz="4000" b="1" dirty="0" err="1">
                <a:solidFill>
                  <a:srgbClr val="0070C0"/>
                </a:solidFill>
              </a:rPr>
              <a:t>cho</a:t>
            </a:r>
            <a:r>
              <a:rPr lang="en-US" altLang="en-US" sz="4000" b="1" dirty="0">
                <a:solidFill>
                  <a:srgbClr val="0070C0"/>
                </a:solidFill>
              </a:rPr>
              <a:t> </a:t>
            </a:r>
            <a:r>
              <a:rPr lang="en-US" altLang="en-US" sz="4000" b="1" dirty="0" err="1">
                <a:solidFill>
                  <a:srgbClr val="0070C0"/>
                </a:solidFill>
              </a:rPr>
              <a:t>mình</a:t>
            </a:r>
            <a:r>
              <a:rPr lang="en-US" altLang="en-US" sz="4000" b="1" dirty="0">
                <a:solidFill>
                  <a:srgbClr val="0070C0"/>
                </a:solidFill>
              </a:rPr>
              <a:t> </a:t>
            </a:r>
            <a:r>
              <a:rPr lang="en-US" altLang="en-US" sz="4000" b="1" dirty="0" err="1">
                <a:solidFill>
                  <a:srgbClr val="0070C0"/>
                </a:solidFill>
              </a:rPr>
              <a:t>vì</a:t>
            </a:r>
            <a:r>
              <a:rPr lang="en-US" altLang="en-US" sz="4000" b="1" dirty="0">
                <a:solidFill>
                  <a:srgbClr val="0070C0"/>
                </a:solidFill>
              </a:rPr>
              <a:t> </a:t>
            </a:r>
            <a:r>
              <a:rPr lang="en-US" altLang="en-US" sz="4000" b="1" dirty="0" err="1">
                <a:solidFill>
                  <a:srgbClr val="0070C0"/>
                </a:solidFill>
              </a:rPr>
              <a:t>ông</a:t>
            </a:r>
            <a:r>
              <a:rPr lang="en-US" altLang="en-US" sz="4000" b="1" dirty="0">
                <a:solidFill>
                  <a:srgbClr val="0070C0"/>
                </a:solidFill>
              </a:rPr>
              <a:t> </a:t>
            </a:r>
            <a:r>
              <a:rPr lang="en-US" altLang="en-US" sz="4000" b="1" dirty="0" err="1">
                <a:solidFill>
                  <a:srgbClr val="0070C0"/>
                </a:solidFill>
              </a:rPr>
              <a:t>sắp</a:t>
            </a:r>
            <a:r>
              <a:rPr lang="en-US" altLang="en-US" sz="4000" b="1" dirty="0">
                <a:solidFill>
                  <a:srgbClr val="0070C0"/>
                </a:solidFill>
              </a:rPr>
              <a:t> </a:t>
            </a:r>
            <a:r>
              <a:rPr lang="en-US" altLang="en-US" sz="4000" b="1" dirty="0" err="1">
                <a:solidFill>
                  <a:srgbClr val="0070C0"/>
                </a:solidFill>
              </a:rPr>
              <a:t>chết</a:t>
            </a:r>
            <a:r>
              <a:rPr lang="en-US" altLang="en-US" sz="4000" b="1" dirty="0">
                <a:solidFill>
                  <a:srgbClr val="0070C0"/>
                </a:solidFill>
              </a:rPr>
              <a:t> </a:t>
            </a:r>
            <a:r>
              <a:rPr lang="en-US" altLang="en-US" sz="4000" b="1" dirty="0" err="1">
                <a:solidFill>
                  <a:srgbClr val="0070C0"/>
                </a:solidFill>
              </a:rPr>
              <a:t>còn</a:t>
            </a:r>
            <a:r>
              <a:rPr lang="en-US" altLang="en-US" sz="4000" b="1" dirty="0">
                <a:solidFill>
                  <a:srgbClr val="0070C0"/>
                </a:solidFill>
              </a:rPr>
              <a:t> </a:t>
            </a:r>
            <a:r>
              <a:rPr lang="en-US" altLang="en-US" sz="4000" b="1" dirty="0" err="1">
                <a:solidFill>
                  <a:srgbClr val="0070C0"/>
                </a:solidFill>
              </a:rPr>
              <a:t>mải</a:t>
            </a:r>
            <a:r>
              <a:rPr lang="en-US" altLang="en-US" sz="4000" b="1" dirty="0">
                <a:solidFill>
                  <a:srgbClr val="0070C0"/>
                </a:solidFill>
              </a:rPr>
              <a:t> </a:t>
            </a:r>
            <a:r>
              <a:rPr lang="en-US" altLang="en-US" sz="4000" b="1" dirty="0" err="1">
                <a:solidFill>
                  <a:srgbClr val="0070C0"/>
                </a:solidFill>
              </a:rPr>
              <a:t>chơi</a:t>
            </a:r>
            <a:r>
              <a:rPr lang="en-US" altLang="en-US" sz="4000" b="1" dirty="0">
                <a:solidFill>
                  <a:srgbClr val="0070C0"/>
                </a:solidFill>
              </a:rPr>
              <a:t> </a:t>
            </a:r>
            <a:r>
              <a:rPr lang="en-US" altLang="en-US" sz="4000" b="1" dirty="0" err="1">
                <a:solidFill>
                  <a:srgbClr val="0070C0"/>
                </a:solidFill>
              </a:rPr>
              <a:t>bóng</a:t>
            </a:r>
            <a:r>
              <a:rPr lang="en-US" altLang="en-US" sz="4000" b="1" dirty="0">
                <a:solidFill>
                  <a:srgbClr val="0070C0"/>
                </a:solidFill>
              </a:rPr>
              <a:t>, </a:t>
            </a:r>
            <a:r>
              <a:rPr lang="en-US" altLang="en-US" sz="4000" b="1" dirty="0" err="1">
                <a:solidFill>
                  <a:srgbClr val="0070C0"/>
                </a:solidFill>
              </a:rPr>
              <a:t>mang</a:t>
            </a:r>
            <a:r>
              <a:rPr lang="en-US" altLang="en-US" sz="4000" b="1" dirty="0">
                <a:solidFill>
                  <a:srgbClr val="0070C0"/>
                </a:solidFill>
              </a:rPr>
              <a:t> </a:t>
            </a:r>
            <a:r>
              <a:rPr lang="en-US" altLang="en-US" sz="4000" b="1" dirty="0" err="1">
                <a:solidFill>
                  <a:srgbClr val="0070C0"/>
                </a:solidFill>
              </a:rPr>
              <a:t>thuốc</a:t>
            </a:r>
            <a:r>
              <a:rPr lang="en-US" altLang="en-US" sz="4000" b="1" dirty="0">
                <a:solidFill>
                  <a:srgbClr val="0070C0"/>
                </a:solidFill>
              </a:rPr>
              <a:t> </a:t>
            </a:r>
            <a:r>
              <a:rPr lang="en-US" altLang="en-US" sz="4000" b="1" dirty="0" err="1">
                <a:solidFill>
                  <a:srgbClr val="0070C0"/>
                </a:solidFill>
              </a:rPr>
              <a:t>về</a:t>
            </a:r>
            <a:r>
              <a:rPr lang="en-US" altLang="en-US" sz="4000" b="1" dirty="0">
                <a:solidFill>
                  <a:srgbClr val="0070C0"/>
                </a:solidFill>
              </a:rPr>
              <a:t> </a:t>
            </a:r>
            <a:r>
              <a:rPr lang="en-US" altLang="en-US" sz="4000" b="1" dirty="0" err="1">
                <a:solidFill>
                  <a:srgbClr val="0070C0"/>
                </a:solidFill>
              </a:rPr>
              <a:t>nhà</a:t>
            </a:r>
            <a:r>
              <a:rPr lang="en-US" altLang="en-US" sz="4000" b="1" dirty="0">
                <a:solidFill>
                  <a:srgbClr val="0070C0"/>
                </a:solidFill>
              </a:rPr>
              <a:t> </a:t>
            </a:r>
            <a:r>
              <a:rPr lang="en-US" altLang="en-US" sz="4000" b="1" dirty="0" err="1">
                <a:solidFill>
                  <a:srgbClr val="0070C0"/>
                </a:solidFill>
              </a:rPr>
              <a:t>muộn</a:t>
            </a:r>
            <a:r>
              <a:rPr lang="en-US" altLang="en-US" sz="4000" b="1" dirty="0">
                <a:solidFill>
                  <a:srgbClr val="0070C0"/>
                </a:solidFill>
              </a:rPr>
              <a:t>.</a:t>
            </a:r>
          </a:p>
        </p:txBody>
      </p:sp>
      <p:sp>
        <p:nvSpPr>
          <p:cNvPr id="6" name="Text Box 10">
            <a:extLst>
              <a:ext uri="{FF2B5EF4-FFF2-40B4-BE49-F238E27FC236}">
                <a16:creationId xmlns:a16="http://schemas.microsoft.com/office/drawing/2014/main" id="{9B6E68BE-6DFD-40DD-A367-61188173DA56}"/>
              </a:ext>
            </a:extLst>
          </p:cNvPr>
          <p:cNvSpPr txBox="1">
            <a:spLocks noChangeArrowheads="1"/>
          </p:cNvSpPr>
          <p:nvPr/>
        </p:nvSpPr>
        <p:spPr bwMode="auto">
          <a:xfrm>
            <a:off x="381000" y="4453592"/>
            <a:ext cx="11811000" cy="1323439"/>
          </a:xfrm>
          <a:prstGeom prst="rect">
            <a:avLst/>
          </a:prstGeom>
          <a:solidFill>
            <a:schemeClr val="bg1"/>
          </a:solidFill>
          <a:ln w="9525">
            <a:noFill/>
            <a:miter lim="800000"/>
            <a:headEnd/>
            <a:tailEnd/>
          </a:ln>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rgbClr val="0070C0"/>
                </a:solidFill>
              </a:rPr>
              <a:t>     An-</a:t>
            </a:r>
            <a:r>
              <a:rPr lang="en-US" altLang="en-US" sz="4000" b="1" dirty="0" err="1">
                <a:solidFill>
                  <a:srgbClr val="0070C0"/>
                </a:solidFill>
              </a:rPr>
              <a:t>đrây</a:t>
            </a:r>
            <a:r>
              <a:rPr lang="en-US" altLang="en-US" sz="4000" b="1" dirty="0">
                <a:solidFill>
                  <a:srgbClr val="0070C0"/>
                </a:solidFill>
              </a:rPr>
              <a:t>-ca </a:t>
            </a:r>
            <a:r>
              <a:rPr lang="en-US" altLang="en-US" sz="4000" b="1" dirty="0" err="1">
                <a:solidFill>
                  <a:srgbClr val="0070C0"/>
                </a:solidFill>
              </a:rPr>
              <a:t>rất</a:t>
            </a:r>
            <a:r>
              <a:rPr lang="en-US" altLang="en-US" sz="4000" b="1" dirty="0">
                <a:solidFill>
                  <a:srgbClr val="0070C0"/>
                </a:solidFill>
              </a:rPr>
              <a:t> </a:t>
            </a:r>
            <a:r>
              <a:rPr lang="en-US" altLang="en-US" sz="4000" b="1" dirty="0" err="1">
                <a:solidFill>
                  <a:srgbClr val="0070C0"/>
                </a:solidFill>
              </a:rPr>
              <a:t>có</a:t>
            </a:r>
            <a:r>
              <a:rPr lang="en-US" altLang="en-US" sz="4000" b="1" dirty="0">
                <a:solidFill>
                  <a:srgbClr val="0070C0"/>
                </a:solidFill>
              </a:rPr>
              <a:t> ý </a:t>
            </a:r>
            <a:r>
              <a:rPr lang="en-US" altLang="en-US" sz="4000" b="1" dirty="0" err="1">
                <a:solidFill>
                  <a:srgbClr val="0070C0"/>
                </a:solidFill>
              </a:rPr>
              <a:t>thức</a:t>
            </a:r>
            <a:r>
              <a:rPr lang="en-US" altLang="en-US" sz="4000" b="1" dirty="0">
                <a:solidFill>
                  <a:srgbClr val="0070C0"/>
                </a:solidFill>
              </a:rPr>
              <a:t> </a:t>
            </a:r>
            <a:r>
              <a:rPr lang="en-US" altLang="en-US" sz="4000" b="1" dirty="0" err="1">
                <a:solidFill>
                  <a:srgbClr val="0070C0"/>
                </a:solidFill>
              </a:rPr>
              <a:t>trách</a:t>
            </a:r>
            <a:r>
              <a:rPr lang="en-US" altLang="en-US" sz="4000" b="1" dirty="0">
                <a:solidFill>
                  <a:srgbClr val="0070C0"/>
                </a:solidFill>
              </a:rPr>
              <a:t> </a:t>
            </a:r>
            <a:r>
              <a:rPr lang="en-US" altLang="en-US" sz="4000" b="1" dirty="0" err="1">
                <a:solidFill>
                  <a:srgbClr val="0070C0"/>
                </a:solidFill>
              </a:rPr>
              <a:t>nhiệm</a:t>
            </a:r>
            <a:r>
              <a:rPr lang="en-US" altLang="en-US" sz="4000" b="1" dirty="0">
                <a:solidFill>
                  <a:srgbClr val="0070C0"/>
                </a:solidFill>
              </a:rPr>
              <a:t>, </a:t>
            </a:r>
            <a:r>
              <a:rPr lang="en-US" altLang="en-US" sz="4000" b="1" dirty="0" err="1">
                <a:solidFill>
                  <a:srgbClr val="0070C0"/>
                </a:solidFill>
              </a:rPr>
              <a:t>trung</a:t>
            </a:r>
            <a:r>
              <a:rPr lang="en-US" altLang="en-US" sz="4000" b="1" dirty="0">
                <a:solidFill>
                  <a:srgbClr val="0070C0"/>
                </a:solidFill>
              </a:rPr>
              <a:t> </a:t>
            </a:r>
            <a:r>
              <a:rPr lang="en-US" altLang="en-US" sz="4000" b="1" dirty="0" err="1">
                <a:solidFill>
                  <a:srgbClr val="0070C0"/>
                </a:solidFill>
              </a:rPr>
              <a:t>thực</a:t>
            </a:r>
            <a:r>
              <a:rPr lang="en-US" altLang="en-US" sz="4000" b="1" dirty="0">
                <a:solidFill>
                  <a:srgbClr val="0070C0"/>
                </a:solidFill>
              </a:rPr>
              <a:t> </a:t>
            </a:r>
            <a:r>
              <a:rPr lang="en-US" altLang="en-US" sz="4000" b="1" dirty="0" err="1">
                <a:solidFill>
                  <a:srgbClr val="0070C0"/>
                </a:solidFill>
              </a:rPr>
              <a:t>và</a:t>
            </a:r>
            <a:r>
              <a:rPr lang="en-US" altLang="en-US" sz="4000" b="1" dirty="0">
                <a:solidFill>
                  <a:srgbClr val="0070C0"/>
                </a:solidFill>
              </a:rPr>
              <a:t> </a:t>
            </a:r>
            <a:r>
              <a:rPr lang="en-US" altLang="en-US" sz="4000" b="1" dirty="0" err="1">
                <a:solidFill>
                  <a:srgbClr val="0070C0"/>
                </a:solidFill>
              </a:rPr>
              <a:t>nghiêm</a:t>
            </a:r>
            <a:r>
              <a:rPr lang="en-US" altLang="en-US" sz="4000" b="1" dirty="0">
                <a:solidFill>
                  <a:srgbClr val="0070C0"/>
                </a:solidFill>
              </a:rPr>
              <a:t> </a:t>
            </a:r>
            <a:r>
              <a:rPr lang="en-US" altLang="en-US" sz="4000" b="1" dirty="0" err="1">
                <a:solidFill>
                  <a:srgbClr val="0070C0"/>
                </a:solidFill>
              </a:rPr>
              <a:t>khắc</a:t>
            </a:r>
            <a:r>
              <a:rPr lang="en-US" altLang="en-US" sz="4000" b="1" dirty="0">
                <a:solidFill>
                  <a:srgbClr val="0070C0"/>
                </a:solidFill>
              </a:rPr>
              <a:t> </a:t>
            </a:r>
            <a:r>
              <a:rPr lang="en-US" altLang="en-US" sz="4000" b="1" dirty="0" err="1">
                <a:solidFill>
                  <a:srgbClr val="0070C0"/>
                </a:solidFill>
              </a:rPr>
              <a:t>với</a:t>
            </a:r>
            <a:r>
              <a:rPr lang="en-US" altLang="en-US" sz="4000" b="1" dirty="0">
                <a:solidFill>
                  <a:srgbClr val="0070C0"/>
                </a:solidFill>
              </a:rPr>
              <a:t> </a:t>
            </a:r>
            <a:r>
              <a:rPr lang="en-US" altLang="en-US" sz="4000" b="1" dirty="0" err="1">
                <a:solidFill>
                  <a:srgbClr val="0070C0"/>
                </a:solidFill>
              </a:rPr>
              <a:t>lỗi</a:t>
            </a:r>
            <a:r>
              <a:rPr lang="en-US" altLang="en-US" sz="4000" b="1" dirty="0">
                <a:solidFill>
                  <a:srgbClr val="0070C0"/>
                </a:solidFill>
              </a:rPr>
              <a:t> </a:t>
            </a:r>
            <a:r>
              <a:rPr lang="en-US" altLang="en-US" sz="4000" b="1" dirty="0" err="1">
                <a:solidFill>
                  <a:srgbClr val="0070C0"/>
                </a:solidFill>
              </a:rPr>
              <a:t>lầm</a:t>
            </a:r>
            <a:r>
              <a:rPr lang="en-US" altLang="en-US" sz="4000" b="1" dirty="0">
                <a:solidFill>
                  <a:srgbClr val="0070C0"/>
                </a:solidFill>
              </a:rPr>
              <a:t> </a:t>
            </a:r>
            <a:r>
              <a:rPr lang="en-US" altLang="en-US" sz="4000" b="1" dirty="0" err="1">
                <a:solidFill>
                  <a:srgbClr val="0070C0"/>
                </a:solidFill>
              </a:rPr>
              <a:t>của</a:t>
            </a:r>
            <a:r>
              <a:rPr lang="en-US" altLang="en-US" sz="4000" b="1" dirty="0">
                <a:solidFill>
                  <a:srgbClr val="0070C0"/>
                </a:solidFill>
              </a:rPr>
              <a:t> </a:t>
            </a:r>
            <a:r>
              <a:rPr lang="en-US" altLang="en-US" sz="4000" b="1" dirty="0" err="1">
                <a:solidFill>
                  <a:srgbClr val="0070C0"/>
                </a:solidFill>
              </a:rPr>
              <a:t>bản</a:t>
            </a:r>
            <a:r>
              <a:rPr lang="en-US" altLang="en-US" sz="4000" b="1" dirty="0">
                <a:solidFill>
                  <a:srgbClr val="0070C0"/>
                </a:solidFill>
              </a:rPr>
              <a:t> </a:t>
            </a:r>
            <a:r>
              <a:rPr lang="en-US" altLang="en-US" sz="4000" b="1" dirty="0" err="1">
                <a:solidFill>
                  <a:srgbClr val="0070C0"/>
                </a:solidFill>
              </a:rPr>
              <a:t>thân</a:t>
            </a:r>
            <a:r>
              <a:rPr lang="en-US" altLang="en-US" sz="4000" b="1" dirty="0">
                <a:solidFill>
                  <a:srgbClr val="0070C0"/>
                </a:solidFill>
              </a:rPr>
              <a:t>…</a:t>
            </a:r>
          </a:p>
        </p:txBody>
      </p:sp>
    </p:spTree>
    <p:extLst>
      <p:ext uri="{BB962C8B-B14F-4D97-AF65-F5344CB8AC3E}">
        <p14:creationId xmlns:p14="http://schemas.microsoft.com/office/powerpoint/2010/main" val="11747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43010" name="Hộp_Văn_Bản 14"/>
          <p:cNvSpPr txBox="1">
            <a:spLocks noChangeArrowheads="1"/>
          </p:cNvSpPr>
          <p:nvPr/>
        </p:nvSpPr>
        <p:spPr bwMode="auto">
          <a:xfrm>
            <a:off x="734377" y="1700629"/>
            <a:ext cx="9171623" cy="923330"/>
          </a:xfrm>
          <a:prstGeom prst="rect">
            <a:avLst/>
          </a:prstGeom>
          <a:solidFill>
            <a:srgbClr val="FFFF00"/>
          </a:solidFill>
          <a:ln w="9525">
            <a:noFill/>
            <a:miter lim="800000"/>
            <a:headEnd/>
            <a:tailEnd/>
          </a:ln>
        </p:spPr>
        <p:txBody>
          <a:bodyPr wrap="square">
            <a:spAutoFit/>
          </a:bodyPr>
          <a:lstStyle/>
          <a:p>
            <a:r>
              <a:rPr lang="en-US" sz="5400" b="1" dirty="0" err="1">
                <a:solidFill>
                  <a:srgbClr val="FF0000"/>
                </a:solidFill>
                <a:latin typeface="Times New Roman" panose="02020603050405020304" pitchFamily="18" charset="0"/>
                <a:cs typeface="Times New Roman" panose="02020603050405020304" pitchFamily="18" charset="0"/>
              </a:rPr>
              <a:t>Em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được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 ở An-</a:t>
            </a:r>
            <a:r>
              <a:rPr lang="en-US" sz="5400" b="1" dirty="0" err="1">
                <a:solidFill>
                  <a:srgbClr val="FF0000"/>
                </a:solidFill>
                <a:latin typeface="Times New Roman" panose="02020603050405020304" pitchFamily="18" charset="0"/>
                <a:cs typeface="Times New Roman" panose="02020603050405020304" pitchFamily="18" charset="0"/>
              </a:rPr>
              <a:t>đrây</a:t>
            </a:r>
            <a:r>
              <a:rPr lang="en-US" sz="5400" b="1" dirty="0">
                <a:solidFill>
                  <a:srgbClr val="FF0000"/>
                </a:solidFill>
                <a:latin typeface="Times New Roman" panose="02020603050405020304" pitchFamily="18" charset="0"/>
                <a:cs typeface="Times New Roman" panose="02020603050405020304" pitchFamily="18" charset="0"/>
              </a:rPr>
              <a:t>-ca?</a:t>
            </a:r>
            <a:endParaRPr lang="en-US" sz="5400" b="1" i="1" dirty="0">
              <a:solidFill>
                <a:srgbClr val="FF0000"/>
              </a:solidFill>
              <a:latin typeface="Times New Roman" panose="02020603050405020304" pitchFamily="18" charset="0"/>
              <a:cs typeface="Times New Roman" panose="02020603050405020304" pitchFamily="18" charset="0"/>
            </a:endParaRPr>
          </a:p>
        </p:txBody>
      </p:sp>
      <p:sp>
        <p:nvSpPr>
          <p:cNvPr id="26627" name="Hộp_Văn_Bản 15"/>
          <p:cNvSpPr txBox="1">
            <a:spLocks noChangeArrowheads="1"/>
          </p:cNvSpPr>
          <p:nvPr/>
        </p:nvSpPr>
        <p:spPr bwMode="auto">
          <a:xfrm>
            <a:off x="499110" y="3048000"/>
            <a:ext cx="11346180" cy="2123658"/>
          </a:xfrm>
          <a:prstGeom prst="rect">
            <a:avLst/>
          </a:prstGeom>
          <a:noFill/>
          <a:ln w="9525">
            <a:noFill/>
            <a:miter lim="800000"/>
            <a:headEnd/>
            <a:tailEnd/>
          </a:ln>
        </p:spPr>
        <p:txBody>
          <a:bodyPr wrap="square">
            <a:spAutoFit/>
          </a:bodyPr>
          <a:lstStyle/>
          <a:p>
            <a:pPr algn="just"/>
            <a:r>
              <a:rPr lang="en-US" sz="4400" b="1" dirty="0" err="1">
                <a:solidFill>
                  <a:srgbClr val="0070C0"/>
                </a:solidFill>
                <a:latin typeface="Times New Roman" panose="02020603050405020304" pitchFamily="18" charset="0"/>
                <a:cs typeface="Times New Roman" panose="02020603050405020304" pitchFamily="18" charset="0"/>
              </a:rPr>
              <a:t>Tình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yêu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thương</a:t>
            </a:r>
            <a:r>
              <a:rPr lang="en-US" sz="4400" b="1" dirty="0">
                <a:solidFill>
                  <a:srgbClr val="0070C0"/>
                </a:solidFill>
                <a:latin typeface="Times New Roman" panose="02020603050405020304" pitchFamily="18" charset="0"/>
                <a:cs typeface="Times New Roman" panose="02020603050405020304" pitchFamily="18" charset="0"/>
              </a:rPr>
              <a:t>, ý </a:t>
            </a:r>
            <a:r>
              <a:rPr lang="en-US" sz="4400" b="1" dirty="0" err="1">
                <a:solidFill>
                  <a:srgbClr val="0070C0"/>
                </a:solidFill>
                <a:latin typeface="Times New Roman" panose="02020603050405020304" pitchFamily="18" charset="0"/>
                <a:cs typeface="Times New Roman" panose="02020603050405020304" pitchFamily="18" charset="0"/>
              </a:rPr>
              <a:t>thức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trách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nhiệm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đối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người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thân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trung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và</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nghiêm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khắc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với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lỗi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lầm</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của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thân</a:t>
            </a:r>
            <a:r>
              <a:rPr lang="en-US" sz="4400" b="1" dirty="0">
                <a:solidFill>
                  <a:srgbClr val="0070C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edge">
                                      <p:cBhvr>
                                        <p:cTn id="7" dur="1000"/>
                                        <p:tgtEl>
                                          <p:spTgt spid="266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6" name="Horizontal Scroll 2">
            <a:extLst>
              <a:ext uri="{FF2B5EF4-FFF2-40B4-BE49-F238E27FC236}">
                <a16:creationId xmlns:a16="http://schemas.microsoft.com/office/drawing/2014/main" id="{8159F7C7-465E-4B52-B3CB-4A43FBD30029}"/>
              </a:ext>
            </a:extLst>
          </p:cNvPr>
          <p:cNvSpPr>
            <a:spLocks noChangeArrowheads="1"/>
          </p:cNvSpPr>
          <p:nvPr/>
        </p:nvSpPr>
        <p:spPr bwMode="auto">
          <a:xfrm>
            <a:off x="476250" y="1828800"/>
            <a:ext cx="11391900" cy="3733800"/>
          </a:xfrm>
          <a:prstGeom prst="horizontalScroll">
            <a:avLst>
              <a:gd name="adj" fmla="val 12500"/>
            </a:avLst>
          </a:prstGeom>
          <a:solidFill>
            <a:srgbClr val="FFFF00"/>
          </a:solidFill>
          <a:ln w="9525" algn="ctr">
            <a:solidFill>
              <a:schemeClr val="tx1"/>
            </a:solidFill>
            <a:round/>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4000" b="1" dirty="0" err="1">
                <a:solidFill>
                  <a:srgbClr val="FF0000"/>
                </a:solidFill>
                <a:latin typeface="Times New Roman" panose="02020603050405020304" pitchFamily="18" charset="0"/>
                <a:cs typeface="Times New Roman" panose="02020603050405020304" pitchFamily="18" charset="0"/>
              </a:rPr>
              <a:t>Cậu</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bé</a:t>
            </a:r>
            <a:r>
              <a:rPr lang="en-US" altLang="vi-VN" sz="4000" b="1" dirty="0">
                <a:solidFill>
                  <a:srgbClr val="FF0000"/>
                </a:solidFill>
                <a:latin typeface="Times New Roman" panose="02020603050405020304" pitchFamily="18" charset="0"/>
                <a:cs typeface="Times New Roman" panose="02020603050405020304" pitchFamily="18" charset="0"/>
              </a:rPr>
              <a:t> An-</a:t>
            </a:r>
            <a:r>
              <a:rPr lang="en-US" altLang="vi-VN" sz="4000" b="1" dirty="0" err="1">
                <a:solidFill>
                  <a:srgbClr val="FF0000"/>
                </a:solidFill>
                <a:latin typeface="Times New Roman" panose="02020603050405020304" pitchFamily="18" charset="0"/>
                <a:cs typeface="Times New Roman" panose="02020603050405020304" pitchFamily="18" charset="0"/>
              </a:rPr>
              <a:t>đrây</a:t>
            </a:r>
            <a:r>
              <a:rPr lang="en-US" altLang="vi-VN" sz="4000" b="1" dirty="0">
                <a:solidFill>
                  <a:srgbClr val="FF0000"/>
                </a:solidFill>
                <a:latin typeface="Times New Roman" panose="02020603050405020304" pitchFamily="18" charset="0"/>
                <a:cs typeface="Times New Roman" panose="02020603050405020304" pitchFamily="18" charset="0"/>
              </a:rPr>
              <a:t>-ca </a:t>
            </a:r>
            <a:r>
              <a:rPr lang="en-US" altLang="vi-VN" sz="4000" b="1" dirty="0" err="1">
                <a:solidFill>
                  <a:srgbClr val="FF0000"/>
                </a:solidFill>
                <a:latin typeface="Times New Roman" panose="02020603050405020304" pitchFamily="18" charset="0"/>
                <a:cs typeface="Times New Roman" panose="02020603050405020304" pitchFamily="18" charset="0"/>
              </a:rPr>
              <a:t>là</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người</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yêu</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thương</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ông</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có</a:t>
            </a:r>
            <a:r>
              <a:rPr lang="en-US" altLang="vi-VN" sz="4000" b="1" dirty="0">
                <a:solidFill>
                  <a:srgbClr val="FF0000"/>
                </a:solidFill>
                <a:latin typeface="Times New Roman" panose="02020603050405020304" pitchFamily="18" charset="0"/>
                <a:cs typeface="Times New Roman" panose="02020603050405020304" pitchFamily="18" charset="0"/>
              </a:rPr>
              <a:t> ý </a:t>
            </a:r>
            <a:r>
              <a:rPr lang="en-US" altLang="vi-VN" sz="4000" b="1" dirty="0" err="1">
                <a:solidFill>
                  <a:srgbClr val="FF0000"/>
                </a:solidFill>
                <a:latin typeface="Times New Roman" panose="02020603050405020304" pitchFamily="18" charset="0"/>
                <a:cs typeface="Times New Roman" panose="02020603050405020304" pitchFamily="18" charset="0"/>
              </a:rPr>
              <a:t>thức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trách</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nhiệm</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với</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người</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thân</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Cậu</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rất</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trung</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thực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và</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nghiêm</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khắc</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với</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bản</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thân</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về</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lỗi</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lầm</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của</a:t>
            </a:r>
            <a:r>
              <a:rPr lang="en-US" altLang="vi-VN" sz="4000" b="1" dirty="0">
                <a:solidFill>
                  <a:srgbClr val="FF0000"/>
                </a:solidFill>
                <a:latin typeface="Times New Roman" panose="02020603050405020304" pitchFamily="18" charset="0"/>
                <a:cs typeface="Times New Roman" panose="02020603050405020304" pitchFamily="18" charset="0"/>
              </a:rPr>
              <a:t> </a:t>
            </a:r>
            <a:r>
              <a:rPr lang="en-US" altLang="vi-VN" sz="4000" b="1" dirty="0" err="1">
                <a:solidFill>
                  <a:srgbClr val="FF0000"/>
                </a:solidFill>
                <a:latin typeface="Times New Roman" panose="02020603050405020304" pitchFamily="18" charset="0"/>
                <a:cs typeface="Times New Roman" panose="02020603050405020304" pitchFamily="18" charset="0"/>
              </a:rPr>
              <a:t>mình</a:t>
            </a:r>
            <a:r>
              <a:rPr lang="en-US" altLang="vi-VN" sz="4000" b="1" dirty="0">
                <a:solidFill>
                  <a:srgbClr val="FF0000"/>
                </a:solidFill>
                <a:latin typeface="Times New Roman" panose="02020603050405020304" pitchFamily="18" charset="0"/>
                <a:cs typeface="Times New Roman" panose="02020603050405020304" pitchFamily="18" charset="0"/>
              </a:rPr>
              <a:t>.</a:t>
            </a:r>
          </a:p>
        </p:txBody>
      </p:sp>
      <p:sp>
        <p:nvSpPr>
          <p:cNvPr id="7" name="Title 1">
            <a:extLst>
              <a:ext uri="{FF2B5EF4-FFF2-40B4-BE49-F238E27FC236}">
                <a16:creationId xmlns:a16="http://schemas.microsoft.com/office/drawing/2014/main" id="{07F31E7F-6FFA-4611-854B-67C0A3B0CE4A}"/>
              </a:ext>
            </a:extLst>
          </p:cNvPr>
          <p:cNvSpPr>
            <a:spLocks noGrp="1"/>
          </p:cNvSpPr>
          <p:nvPr>
            <p:ph type="title"/>
          </p:nvPr>
        </p:nvSpPr>
        <p:spPr>
          <a:xfrm>
            <a:off x="476250" y="697832"/>
            <a:ext cx="10972800" cy="1143000"/>
          </a:xfrm>
        </p:spPr>
        <p:txBody>
          <a:bodyPr>
            <a:normAutofit/>
          </a:bodyPr>
          <a:lstStyle/>
          <a:p>
            <a:pPr algn="ctr"/>
            <a:r>
              <a:rPr lang="en-US" sz="5400" b="1" u="sng" dirty="0" err="1">
                <a:solidFill>
                  <a:srgbClr val="0066FF"/>
                </a:solidFill>
                <a:latin typeface="Times New Roman" panose="02020603050405020304" pitchFamily="18" charset="0"/>
                <a:cs typeface="Times New Roman" panose="02020603050405020304" pitchFamily="18" charset="0"/>
              </a:rPr>
              <a:t>Nội</a:t>
            </a:r>
            <a:r>
              <a:rPr lang="en-US" sz="5400" b="1" u="sng" dirty="0">
                <a:solidFill>
                  <a:srgbClr val="0066FF"/>
                </a:solidFill>
                <a:latin typeface="Times New Roman" panose="02020603050405020304" pitchFamily="18" charset="0"/>
                <a:cs typeface="Times New Roman" panose="02020603050405020304" pitchFamily="18" charset="0"/>
              </a:rPr>
              <a:t> dung: </a:t>
            </a:r>
            <a:endParaRPr lang="en-US" sz="5400" dirty="0">
              <a:solidFill>
                <a:srgbClr val="0066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 calcmode="lin" valueType="num">
                                      <p:cBhvr>
                                        <p:cTn id="12" dur="1000" fill="hold"/>
                                        <p:tgtEl>
                                          <p:spTgt spid="6"/>
                                        </p:tgtEl>
                                        <p:attrNameLst>
                                          <p:attrName>style.rotation</p:attrName>
                                        </p:attrNameLst>
                                      </p:cBhvr>
                                      <p:tavLst>
                                        <p:tav tm="0">
                                          <p:val>
                                            <p:fltVal val="90"/>
                                          </p:val>
                                        </p:tav>
                                        <p:tav tm="100000">
                                          <p:val>
                                            <p:fltVal val="0"/>
                                          </p:val>
                                        </p:tav>
                                      </p:tavLst>
                                    </p:anim>
                                    <p:animEffect transition="in" filter="fade">
                                      <p:cBhvr>
                                        <p:cTn id="13" dur="1000"/>
                                        <p:tgtEl>
                                          <p:spTgt spid="6"/>
                                        </p:tgtEl>
                                      </p:cBhvr>
                                    </p:animEffect>
                                  </p:childTnLst>
                                </p:cTn>
                              </p:par>
                              <p:par>
                                <p:cTn id="14" presetID="31" presetClass="entr" presetSubtype="0" fill="hold" nodeType="withEffect">
                                  <p:stCondLst>
                                    <p:cond delay="0"/>
                                  </p:stCondLst>
                                  <p:iterate type="lt">
                                    <p:tmPct val="0"/>
                                  </p:iterate>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p:cTn id="16"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7"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8"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4267200" y="1219200"/>
            <a:ext cx="274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auto">
              <a:spcBef>
                <a:spcPct val="50000"/>
              </a:spcBef>
              <a:spcAft>
                <a:spcPts val="0"/>
              </a:spcAft>
              <a:buNone/>
              <a:defRPr/>
            </a:pPr>
            <a:r>
              <a:rPr lang="en-US" altLang="en-US" sz="4400" b="1">
                <a:solidFill>
                  <a:srgbClr val="0000FF"/>
                </a:solidFill>
                <a:latin typeface="Arial" panose="020B0604020202020204" pitchFamily="34" charset="0"/>
              </a:rPr>
              <a:t>     </a:t>
            </a:r>
            <a:endParaRPr lang="en-US" altLang="en-US" b="1">
              <a:solidFill>
                <a:srgbClr val="0000FF"/>
              </a:solidFill>
              <a:latin typeface="Arial" panose="020B0604020202020204" pitchFamily="34" charset="0"/>
            </a:endParaRPr>
          </a:p>
        </p:txBody>
      </p:sp>
      <p:sp>
        <p:nvSpPr>
          <p:cNvPr id="29699" name="Text Box 5"/>
          <p:cNvSpPr txBox="1">
            <a:spLocks noChangeArrowheads="1"/>
          </p:cNvSpPr>
          <p:nvPr/>
        </p:nvSpPr>
        <p:spPr bwMode="auto">
          <a:xfrm>
            <a:off x="5181600" y="274320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auto">
              <a:spcBef>
                <a:spcPct val="50000"/>
              </a:spcBef>
              <a:spcAft>
                <a:spcPts val="0"/>
              </a:spcAft>
              <a:buNone/>
              <a:defRPr/>
            </a:pPr>
            <a:r>
              <a:rPr lang="en-US" altLang="en-US" sz="1800" b="1">
                <a:solidFill>
                  <a:prstClr val="black"/>
                </a:solidFill>
                <a:latin typeface=".VnTimeH" pitchFamily="34" charset="0"/>
              </a:rPr>
              <a:t> </a:t>
            </a:r>
          </a:p>
        </p:txBody>
      </p:sp>
      <p:sp>
        <p:nvSpPr>
          <p:cNvPr id="29700" name="Text Box 6"/>
          <p:cNvSpPr txBox="1">
            <a:spLocks noChangeArrowheads="1"/>
          </p:cNvSpPr>
          <p:nvPr/>
        </p:nvSpPr>
        <p:spPr bwMode="auto">
          <a:xfrm>
            <a:off x="1600200" y="4191000"/>
            <a:ext cx="137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auto">
              <a:spcBef>
                <a:spcPct val="50000"/>
              </a:spcBef>
              <a:spcAft>
                <a:spcPts val="0"/>
              </a:spcAft>
              <a:buNone/>
              <a:defRPr/>
            </a:pPr>
            <a:r>
              <a:rPr lang="en-US" altLang="en-US" b="1">
                <a:solidFill>
                  <a:prstClr val="black"/>
                </a:solidFill>
                <a:latin typeface="Arial" panose="020B0604020202020204" pitchFamily="34" charset="0"/>
              </a:rPr>
              <a:t>   </a:t>
            </a:r>
          </a:p>
        </p:txBody>
      </p:sp>
      <p:sp>
        <p:nvSpPr>
          <p:cNvPr id="10" name="Rectangle 9"/>
          <p:cNvSpPr/>
          <p:nvPr/>
        </p:nvSpPr>
        <p:spPr>
          <a:xfrm>
            <a:off x="1587367" y="1600200"/>
            <a:ext cx="8758989" cy="2819400"/>
          </a:xfrm>
          <a:prstGeom prst="rect">
            <a:avLst/>
          </a:prstGeom>
          <a:blipFill>
            <a:blip r:embed="rId2" cstate="print"/>
            <a:tile tx="0" ty="0" sx="100000" sy="100000" flip="none" algn="tl"/>
          </a:blipFill>
          <a:ln w="76200"/>
          <a:scene3d>
            <a:camera prst="perspectiveRelaxedModerately"/>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600" b="1" dirty="0">
              <a:solidFill>
                <a:srgbClr val="1F497D">
                  <a:lumMod val="50000"/>
                </a:srgbClr>
              </a:solidFill>
              <a:effectLst>
                <a:outerShdw blurRad="38100" dist="38100" dir="2700000" algn="tl">
                  <a:srgbClr val="000000">
                    <a:alpha val="43137"/>
                  </a:srgbClr>
                </a:outerShdw>
              </a:effectLst>
              <a:latin typeface="Times New Roman" pitchFamily="18" charset="0"/>
              <a:cs typeface="Times New Roman" pitchFamily="18" charset="0"/>
            </a:endParaRPr>
          </a:p>
          <a:p>
            <a:pPr algn="ctr" fontAlgn="auto">
              <a:spcBef>
                <a:spcPts val="0"/>
              </a:spcBef>
              <a:spcAft>
                <a:spcPts val="0"/>
              </a:spcAft>
              <a:defRPr/>
            </a:pPr>
            <a:r>
              <a:rPr lang="en-US" sz="6600" b="1" dirty="0">
                <a:solidFill>
                  <a:srgbClr val="1F497D">
                    <a:lumMod val="50000"/>
                  </a:srgbClr>
                </a:solidFill>
                <a:effectLst>
                  <a:outerShdw blurRad="38100" dist="38100" dir="2700000" algn="tl">
                    <a:srgbClr val="000000">
                      <a:alpha val="43137"/>
                    </a:srgbClr>
                  </a:outerShdw>
                </a:effectLst>
                <a:latin typeface="Times New Roman" pitchFamily="18" charset="0"/>
                <a:cs typeface="Times New Roman" pitchFamily="18" charset="0"/>
              </a:rPr>
              <a:t>LUYỆN ĐỌC  LẠI</a:t>
            </a:r>
          </a:p>
        </p:txBody>
      </p:sp>
      <p:pic>
        <p:nvPicPr>
          <p:cNvPr id="8" name="4">
            <a:extLst>
              <a:ext uri="{FF2B5EF4-FFF2-40B4-BE49-F238E27FC236}">
                <a16:creationId xmlns:a16="http://schemas.microsoft.com/office/drawing/2014/main" id="{D7287C57-B616-47CA-8D61-EA441FCA96A3}"/>
              </a:ext>
            </a:extLst>
          </p:cNvPr>
          <p:cNvPicPr>
            <a:picLocks noChangeAspect="1"/>
          </p:cNvPicPr>
          <p:nvPr/>
        </p:nvPicPr>
        <p:blipFill rotWithShape="1">
          <a:blip r:embed="rId3">
            <a:extLst>
              <a:ext uri="{28A0092B-C50C-407E-A947-70E740481C1C}">
                <a14:useLocalDpi xmlns:a14="http://schemas.microsoft.com/office/drawing/2010/main" val="0"/>
              </a:ext>
            </a:extLst>
          </a:blip>
          <a:srcRect l="68112" t="2133" r="10000" b="53305"/>
          <a:stretch/>
        </p:blipFill>
        <p:spPr>
          <a:xfrm>
            <a:off x="9903993" y="4565904"/>
            <a:ext cx="2001416" cy="2292096"/>
          </a:xfrm>
          <a:prstGeom prst="rect">
            <a:avLst/>
          </a:prstGeom>
        </p:spPr>
      </p:pic>
      <p:pic>
        <p:nvPicPr>
          <p:cNvPr id="9" name="图片 48135" descr="16">
            <a:extLst>
              <a:ext uri="{FF2B5EF4-FFF2-40B4-BE49-F238E27FC236}">
                <a16:creationId xmlns:a16="http://schemas.microsoft.com/office/drawing/2014/main" id="{B8721061-F970-4A8A-81B5-0A9A28906EB1}"/>
              </a:ext>
            </a:extLst>
          </p:cNvPr>
          <p:cNvPicPr>
            <a:picLocks noChangeAspect="1"/>
          </p:cNvPicPr>
          <p:nvPr/>
        </p:nvPicPr>
        <p:blipFill>
          <a:blip r:embed="rId4"/>
          <a:stretch>
            <a:fillRect/>
          </a:stretch>
        </p:blipFill>
        <p:spPr>
          <a:xfrm rot="20893517">
            <a:off x="-28076" y="248458"/>
            <a:ext cx="3348037" cy="1484312"/>
          </a:xfrm>
          <a:prstGeom prst="rect">
            <a:avLst/>
          </a:prstGeom>
          <a:noFill/>
          <a:ln w="9525">
            <a:noFill/>
          </a:ln>
        </p:spPr>
      </p:pic>
      <p:pic>
        <p:nvPicPr>
          <p:cNvPr id="11" name="Picture 8">
            <a:extLst>
              <a:ext uri="{FF2B5EF4-FFF2-40B4-BE49-F238E27FC236}">
                <a16:creationId xmlns:a16="http://schemas.microsoft.com/office/drawing/2014/main" id="{6DD417E6-DF8B-4A11-AFA2-A98B8DEED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43052" y="461307"/>
            <a:ext cx="1723297" cy="1629299"/>
          </a:xfrm>
          <a:prstGeom prst="rect">
            <a:avLst/>
          </a:prstGeom>
        </p:spPr>
      </p:pic>
      <p:pic>
        <p:nvPicPr>
          <p:cNvPr id="12" name="Picture 10">
            <a:extLst>
              <a:ext uri="{FF2B5EF4-FFF2-40B4-BE49-F238E27FC236}">
                <a16:creationId xmlns:a16="http://schemas.microsoft.com/office/drawing/2014/main" id="{F9D81C79-AC2F-4490-9743-67C0AE30AF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00" y="5187262"/>
            <a:ext cx="1723297" cy="1654364"/>
          </a:xfrm>
          <a:prstGeom prst="rect">
            <a:avLst/>
          </a:prstGeom>
        </p:spPr>
      </p:pic>
    </p:spTree>
    <p:extLst>
      <p:ext uri="{BB962C8B-B14F-4D97-AF65-F5344CB8AC3E}">
        <p14:creationId xmlns:p14="http://schemas.microsoft.com/office/powerpoint/2010/main" val="984579540"/>
      </p:ext>
    </p:extLst>
  </p:cSld>
  <p:clrMapOvr>
    <a:masterClrMapping/>
  </p:clrMapOvr>
  <p:transition spd="med" advTm="6436">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Hộp_Văn_Bản 6"/>
          <p:cNvSpPr txBox="1">
            <a:spLocks noChangeArrowheads="1"/>
          </p:cNvSpPr>
          <p:nvPr/>
        </p:nvSpPr>
        <p:spPr bwMode="auto">
          <a:xfrm>
            <a:off x="400050" y="1981200"/>
            <a:ext cx="11963400" cy="3416320"/>
          </a:xfrm>
          <a:prstGeom prst="rect">
            <a:avLst/>
          </a:prstGeom>
          <a:noFill/>
          <a:ln w="9525">
            <a:noFill/>
            <a:miter lim="800000"/>
            <a:headEnd/>
            <a:tailEnd/>
          </a:ln>
        </p:spPr>
        <p:txBody>
          <a:bodyPr wrap="square">
            <a:spAutoFit/>
          </a:bodyPr>
          <a:lstStyle/>
          <a:p>
            <a:r>
              <a:rPr lang="en-US" sz="3600" b="1" dirty="0" err="1">
                <a:latin typeface="Times New Roman" panose="02020603050405020304" pitchFamily="18" charset="0"/>
                <a:cs typeface="Times New Roman" panose="02020603050405020304" pitchFamily="18" charset="0"/>
              </a:rPr>
              <a:t>Giọng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buồn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xúc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yếu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ớt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Ý </a:t>
            </a:r>
            <a:r>
              <a:rPr lang="en-US" sz="3600" b="1" dirty="0" err="1">
                <a:latin typeface="Times New Roman" panose="02020603050405020304" pitchFamily="18" charset="0"/>
                <a:cs typeface="Times New Roman" panose="02020603050405020304" pitchFamily="18" charset="0"/>
              </a:rPr>
              <a:t>nghĩ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An – </a:t>
            </a:r>
            <a:r>
              <a:rPr lang="en-US" sz="3600" b="1" dirty="0" err="1">
                <a:latin typeface="Times New Roman" panose="02020603050405020304" pitchFamily="18" charset="0"/>
                <a:cs typeface="Times New Roman" panose="02020603050405020304" pitchFamily="18" charset="0"/>
              </a:rPr>
              <a:t>đrây</a:t>
            </a:r>
            <a:r>
              <a:rPr lang="en-US" sz="3600" b="1" dirty="0">
                <a:latin typeface="Times New Roman" panose="02020603050405020304" pitchFamily="18" charset="0"/>
                <a:cs typeface="Times New Roman" panose="02020603050405020304" pitchFamily="18" charset="0"/>
              </a:rPr>
              <a:t> – ca </a:t>
            </a:r>
            <a:r>
              <a:rPr lang="en-US" sz="3600" b="1" dirty="0" err="1">
                <a:latin typeface="Times New Roman" panose="02020603050405020304" pitchFamily="18" charset="0"/>
                <a:cs typeface="Times New Roman" panose="02020603050405020304" pitchFamily="18" charset="0"/>
              </a:rPr>
              <a:t>đọc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buồn</a:t>
            </a:r>
            <a:r>
              <a:rPr lang="en-US" sz="3600" b="1" dirty="0">
                <a:latin typeface="Times New Roman" panose="02020603050405020304" pitchFamily="18" charset="0"/>
                <a:cs typeface="Times New Roman" panose="02020603050405020304" pitchFamily="18" charset="0"/>
              </a:rPr>
              <a:t>, day </a:t>
            </a:r>
            <a:r>
              <a:rPr lang="en-US" sz="3600" b="1" dirty="0" err="1">
                <a:latin typeface="Times New Roman" panose="02020603050405020304" pitchFamily="18" charset="0"/>
                <a:cs typeface="Times New Roman" panose="02020603050405020304" pitchFamily="18" charset="0"/>
              </a:rPr>
              <a:t>dứt</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mẹ</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dịu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dàng</a:t>
            </a:r>
            <a:r>
              <a:rPr lang="en-US" sz="3600" b="1" dirty="0">
                <a:latin typeface="Times New Roman" panose="02020603050405020304" pitchFamily="18" charset="0"/>
                <a:cs typeface="Times New Roman" panose="02020603050405020304" pitchFamily="18" charset="0"/>
              </a:rPr>
              <a:t>, an </a:t>
            </a:r>
            <a:r>
              <a:rPr lang="en-US" sz="3600" b="1" dirty="0" err="1">
                <a:latin typeface="Times New Roman" panose="02020603050405020304" pitchFamily="18" charset="0"/>
                <a:cs typeface="Times New Roman" panose="02020603050405020304" pitchFamily="18" charset="0"/>
              </a:rPr>
              <a:t>ủi</a:t>
            </a:r>
            <a:endParaRPr lang="en-US" sz="3600" b="1" dirty="0">
              <a:latin typeface="Times New Roman" panose="02020603050405020304" pitchFamily="18" charset="0"/>
              <a:cs typeface="Times New Roman" panose="02020603050405020304" pitchFamily="18" charset="0"/>
            </a:endParaRPr>
          </a:p>
          <a:p>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giọng</a:t>
            </a:r>
            <a:r>
              <a:rPr lang="en-US" sz="3600" b="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hoảng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hốt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khóc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nấc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lên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òa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khóc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nức</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nở</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dằn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vặt</a:t>
            </a:r>
            <a:r>
              <a:rPr lang="en-US" sz="3600" b="1" i="1" dirty="0">
                <a:latin typeface="Times New Roman" panose="02020603050405020304" pitchFamily="18" charset="0"/>
                <a:cs typeface="Times New Roman" panose="02020603050405020304" pitchFamily="18" charset="0"/>
              </a:rPr>
              <a:t>,…</a:t>
            </a:r>
          </a:p>
        </p:txBody>
      </p:sp>
      <p:sp>
        <p:nvSpPr>
          <p:cNvPr id="3" name="Text Box 7">
            <a:extLst>
              <a:ext uri="{FF2B5EF4-FFF2-40B4-BE49-F238E27FC236}">
                <a16:creationId xmlns:a16="http://schemas.microsoft.com/office/drawing/2014/main" id="{AF3110EA-13F8-4158-B7CA-FF0EACCB139F}"/>
              </a:ext>
            </a:extLst>
          </p:cNvPr>
          <p:cNvSpPr txBox="1">
            <a:spLocks noChangeArrowheads="1"/>
          </p:cNvSpPr>
          <p:nvPr/>
        </p:nvSpPr>
        <p:spPr bwMode="auto">
          <a:xfrm>
            <a:off x="2939062" y="541834"/>
            <a:ext cx="7347937" cy="769441"/>
          </a:xfrm>
          <a:prstGeom prst="rect">
            <a:avLst/>
          </a:prstGeom>
          <a:gradFill rotWithShape="1">
            <a:gsLst>
              <a:gs pos="0">
                <a:srgbClr val="B1EDE3"/>
              </a:gs>
              <a:gs pos="100000">
                <a:srgbClr val="FFFFCC"/>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4400" b="1" dirty="0">
                <a:solidFill>
                  <a:srgbClr val="FF0066"/>
                </a:solidFill>
              </a:rPr>
              <a:t>GIỌNG ĐỌC</a:t>
            </a:r>
          </a:p>
        </p:txBody>
      </p:sp>
    </p:spTree>
    <p:extLst>
      <p:ext uri="{BB962C8B-B14F-4D97-AF65-F5344CB8AC3E}">
        <p14:creationId xmlns:p14="http://schemas.microsoft.com/office/powerpoint/2010/main" val="1362251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1FDE5"/>
        </a:solidFill>
        <a:effectLst/>
      </p:bgPr>
    </p:bg>
    <p:spTree>
      <p:nvGrpSpPr>
        <p:cNvPr id="1" name="Shape 2071"/>
        <p:cNvGrpSpPr/>
        <p:nvPr/>
      </p:nvGrpSpPr>
      <p:grpSpPr>
        <a:xfrm>
          <a:off x="0" y="0"/>
          <a:ext cx="0" cy="0"/>
          <a:chOff x="0" y="0"/>
          <a:chExt cx="0" cy="0"/>
        </a:xfrm>
      </p:grpSpPr>
      <p:sp>
        <p:nvSpPr>
          <p:cNvPr id="2074" name="Google Shape;2074;p34">
            <a:hlinkClick r:id="rId3" action="ppaction://hlinksldjump"/>
          </p:cNvPr>
          <p:cNvSpPr/>
          <p:nvPr/>
        </p:nvSpPr>
        <p:spPr>
          <a:xfrm>
            <a:off x="11681855" y="235542"/>
            <a:ext cx="509949" cy="495007"/>
          </a:xfrm>
          <a:custGeom>
            <a:avLst/>
            <a:gdLst/>
            <a:ahLst/>
            <a:cxnLst/>
            <a:rect l="l" t="t" r="r" b="b"/>
            <a:pathLst>
              <a:path w="212811" h="209158" extrusionOk="0">
                <a:moveTo>
                  <a:pt x="106418" y="0"/>
                </a:moveTo>
                <a:cubicBezTo>
                  <a:pt x="101296" y="0"/>
                  <a:pt x="96394" y="2059"/>
                  <a:pt x="92840" y="5613"/>
                </a:cubicBezTo>
                <a:lnTo>
                  <a:pt x="7550" y="90903"/>
                </a:lnTo>
                <a:cubicBezTo>
                  <a:pt x="7452" y="90903"/>
                  <a:pt x="7452" y="91001"/>
                  <a:pt x="7452" y="91001"/>
                </a:cubicBezTo>
                <a:cubicBezTo>
                  <a:pt x="1" y="98550"/>
                  <a:pt x="1" y="110706"/>
                  <a:pt x="7452" y="118157"/>
                </a:cubicBezTo>
                <a:cubicBezTo>
                  <a:pt x="10932" y="121637"/>
                  <a:pt x="15417" y="123573"/>
                  <a:pt x="20221" y="123769"/>
                </a:cubicBezTo>
                <a:cubicBezTo>
                  <a:pt x="20417" y="123769"/>
                  <a:pt x="20637" y="123867"/>
                  <a:pt x="20833" y="123867"/>
                </a:cubicBezTo>
                <a:lnTo>
                  <a:pt x="24216" y="123867"/>
                </a:lnTo>
                <a:lnTo>
                  <a:pt x="24216" y="186585"/>
                </a:lnTo>
                <a:cubicBezTo>
                  <a:pt x="24216" y="199036"/>
                  <a:pt x="34313" y="209158"/>
                  <a:pt x="46764" y="209158"/>
                </a:cubicBezTo>
                <a:lnTo>
                  <a:pt x="80169" y="209158"/>
                </a:lnTo>
                <a:cubicBezTo>
                  <a:pt x="83527" y="209158"/>
                  <a:pt x="86296" y="206388"/>
                  <a:pt x="86296" y="203031"/>
                </a:cubicBezTo>
                <a:lnTo>
                  <a:pt x="86296" y="153793"/>
                </a:lnTo>
                <a:cubicBezTo>
                  <a:pt x="86296" y="148082"/>
                  <a:pt x="90879" y="143474"/>
                  <a:pt x="96614" y="143474"/>
                </a:cubicBezTo>
                <a:lnTo>
                  <a:pt x="116221" y="143474"/>
                </a:lnTo>
                <a:cubicBezTo>
                  <a:pt x="121932" y="143474"/>
                  <a:pt x="126540" y="148082"/>
                  <a:pt x="126540" y="153793"/>
                </a:cubicBezTo>
                <a:lnTo>
                  <a:pt x="126540" y="203031"/>
                </a:lnTo>
                <a:cubicBezTo>
                  <a:pt x="126540" y="206388"/>
                  <a:pt x="129285" y="209158"/>
                  <a:pt x="132667" y="209158"/>
                </a:cubicBezTo>
                <a:lnTo>
                  <a:pt x="166048" y="209158"/>
                </a:lnTo>
                <a:cubicBezTo>
                  <a:pt x="178498" y="209158"/>
                  <a:pt x="188522" y="199036"/>
                  <a:pt x="188522" y="186585"/>
                </a:cubicBezTo>
                <a:lnTo>
                  <a:pt x="188522" y="123867"/>
                </a:lnTo>
                <a:lnTo>
                  <a:pt x="191684" y="123867"/>
                </a:lnTo>
                <a:cubicBezTo>
                  <a:pt x="196880" y="123867"/>
                  <a:pt x="201684" y="121833"/>
                  <a:pt x="205360" y="118157"/>
                </a:cubicBezTo>
                <a:cubicBezTo>
                  <a:pt x="212811" y="110706"/>
                  <a:pt x="212811" y="98452"/>
                  <a:pt x="205360" y="91001"/>
                </a:cubicBezTo>
                <a:lnTo>
                  <a:pt x="119996" y="5613"/>
                </a:lnTo>
                <a:cubicBezTo>
                  <a:pt x="116418" y="2059"/>
                  <a:pt x="111516" y="0"/>
                  <a:pt x="106418" y="0"/>
                </a:cubicBezTo>
                <a:close/>
              </a:path>
            </a:pathLst>
          </a:custGeom>
          <a:solidFill>
            <a:schemeClr val="accent2"/>
          </a:solidFill>
          <a:ln>
            <a:noFill/>
          </a:ln>
        </p:spPr>
        <p:txBody>
          <a:bodyPr spcFirstLastPara="1" wrap="square" lIns="122775" tIns="122775" rIns="122775" bIns="12277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2078" name="Google Shape;2078;p34"/>
          <p:cNvGrpSpPr/>
          <p:nvPr/>
        </p:nvGrpSpPr>
        <p:grpSpPr>
          <a:xfrm rot="-2700000" flipH="1">
            <a:off x="10624332" y="6253075"/>
            <a:ext cx="645323" cy="547496"/>
            <a:chOff x="5263209" y="4056946"/>
            <a:chExt cx="478022" cy="410626"/>
          </a:xfrm>
        </p:grpSpPr>
        <p:sp>
          <p:nvSpPr>
            <p:cNvPr id="2079" name="Google Shape;2079;p34"/>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4"/>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81" name="Google Shape;2081;p34"/>
            <p:cNvSpPr/>
            <p:nvPr/>
          </p:nvSpPr>
          <p:spPr>
            <a:xfrm>
              <a:off x="5420418" y="4064683"/>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4"/>
            <p:cNvSpPr/>
            <p:nvPr/>
          </p:nvSpPr>
          <p:spPr>
            <a:xfrm>
              <a:off x="5264892" y="4062125"/>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4"/>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4"/>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4"/>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4"/>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4"/>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4"/>
            <p:cNvSpPr/>
            <p:nvPr/>
          </p:nvSpPr>
          <p:spPr>
            <a:xfrm>
              <a:off x="5316132" y="4091995"/>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89" name="Google Shape;2089;p34"/>
          <p:cNvGrpSpPr/>
          <p:nvPr/>
        </p:nvGrpSpPr>
        <p:grpSpPr>
          <a:xfrm>
            <a:off x="11159550" y="5623546"/>
            <a:ext cx="1124418" cy="1183027"/>
            <a:chOff x="2293493" y="3811393"/>
            <a:chExt cx="832902" cy="887270"/>
          </a:xfrm>
        </p:grpSpPr>
        <p:sp>
          <p:nvSpPr>
            <p:cNvPr id="2090" name="Google Shape;2090;p34"/>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1" name="Google Shape;2091;p34"/>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2" name="Google Shape;2092;p34"/>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3" name="Google Shape;2093;p34"/>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4" name="Google Shape;2094;p34"/>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5" name="Google Shape;2095;p34"/>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6" name="Google Shape;2096;p34"/>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 name="Text Box 14"/>
          <p:cNvSpPr txBox="1">
            <a:spLocks noGrp="1" noChangeArrowheads="1"/>
          </p:cNvSpPr>
          <p:nvPr>
            <p:ph type="subTitle" idx="1"/>
          </p:nvPr>
        </p:nvSpPr>
        <p:spPr bwMode="auto">
          <a:xfrm>
            <a:off x="533400" y="398193"/>
            <a:ext cx="10845467" cy="5909175"/>
          </a:xfrm>
          <a:prstGeom prst="rect">
            <a:avLst/>
          </a:prstGeom>
          <a:noFill/>
          <a:ln w="9525">
            <a:noFill/>
            <a:miter lim="800000"/>
            <a:headEnd/>
            <a:tailEnd/>
          </a:ln>
        </p:spPr>
        <p:txBody>
          <a:bodyPr wrap="square" lIns="91307" tIns="45653" rIns="91307" bIns="45653">
            <a:spAutoFit/>
          </a:bodyPr>
          <a:lstStyle/>
          <a:p>
            <a:pPr>
              <a:spcBef>
                <a:spcPts val="599"/>
              </a:spcBef>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nằm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hoảng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khóc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nấc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qua </a:t>
            </a:r>
            <a:r>
              <a:rPr lang="en-US" sz="4000" dirty="0" err="1">
                <a:latin typeface="Times New Roman" pitchFamily="18" charset="0"/>
                <a:cs typeface="Times New Roman" pitchFamily="18" charset="0"/>
              </a:rPr>
              <a:t>đời</a:t>
            </a: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mải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chậm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chết</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đrây-ca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oà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khóc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mẹ</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Mẹ</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ủi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p>
          <a:p>
            <a:pPr>
              <a:spcBef>
                <a:spcPts val="599"/>
              </a:spcBef>
            </a:pPr>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lỗi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thuốc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cứu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lúc</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vừa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a:t>
            </a:r>
          </a:p>
        </p:txBody>
      </p:sp>
      <p:sp>
        <p:nvSpPr>
          <p:cNvPr id="32" name="Line 17"/>
          <p:cNvSpPr>
            <a:spLocks noChangeShapeType="1"/>
          </p:cNvSpPr>
          <p:nvPr/>
        </p:nvSpPr>
        <p:spPr bwMode="auto">
          <a:xfrm>
            <a:off x="3779019" y="4724401"/>
            <a:ext cx="2576061" cy="0"/>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33" name="Line 20"/>
          <p:cNvSpPr>
            <a:spLocks noChangeShapeType="1"/>
          </p:cNvSpPr>
          <p:nvPr/>
        </p:nvSpPr>
        <p:spPr bwMode="auto">
          <a:xfrm>
            <a:off x="6355081" y="3886200"/>
            <a:ext cx="935355" cy="0"/>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34" name="Line 22"/>
          <p:cNvSpPr>
            <a:spLocks noChangeShapeType="1"/>
          </p:cNvSpPr>
          <p:nvPr/>
        </p:nvSpPr>
        <p:spPr bwMode="auto">
          <a:xfrm>
            <a:off x="6492240" y="3200400"/>
            <a:ext cx="1584960" cy="0"/>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35" name="Line 23"/>
          <p:cNvSpPr>
            <a:spLocks noChangeShapeType="1"/>
          </p:cNvSpPr>
          <p:nvPr/>
        </p:nvSpPr>
        <p:spPr bwMode="auto">
          <a:xfrm flipH="1">
            <a:off x="6087177" y="4905335"/>
            <a:ext cx="237423" cy="504865"/>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cxnSp>
        <p:nvCxnSpPr>
          <p:cNvPr id="36" name="Đường kết nối thẳng 21"/>
          <p:cNvCxnSpPr>
            <a:cxnSpLocks/>
          </p:cNvCxnSpPr>
          <p:nvPr/>
        </p:nvCxnSpPr>
        <p:spPr>
          <a:xfrm>
            <a:off x="2971800" y="1828800"/>
            <a:ext cx="1737360" cy="0"/>
          </a:xfrm>
          <a:prstGeom prst="line">
            <a:avLst/>
          </a:prstGeom>
          <a:noFill/>
          <a:ln w="57150" cap="flat" cmpd="sng" algn="ctr">
            <a:solidFill>
              <a:srgbClr val="FE8637">
                <a:shade val="60000"/>
                <a:satMod val="300000"/>
              </a:srgbClr>
            </a:solidFill>
            <a:prstDash val="solid"/>
          </a:ln>
          <a:effectLst/>
        </p:spPr>
      </p:cxnSp>
      <p:cxnSp>
        <p:nvCxnSpPr>
          <p:cNvPr id="28" name="Đường kết nối thẳng 21">
            <a:extLst>
              <a:ext uri="{FF2B5EF4-FFF2-40B4-BE49-F238E27FC236}">
                <a16:creationId xmlns:a16="http://schemas.microsoft.com/office/drawing/2014/main" id="{5648EB04-A3F2-4A31-B2E4-C155E162D108}"/>
              </a:ext>
            </a:extLst>
          </p:cNvPr>
          <p:cNvCxnSpPr>
            <a:cxnSpLocks/>
          </p:cNvCxnSpPr>
          <p:nvPr/>
        </p:nvCxnSpPr>
        <p:spPr>
          <a:xfrm>
            <a:off x="7848600" y="1143000"/>
            <a:ext cx="1981200" cy="0"/>
          </a:xfrm>
          <a:prstGeom prst="line">
            <a:avLst/>
          </a:prstGeom>
          <a:noFill/>
          <a:ln w="57150" cap="flat" cmpd="sng" algn="ctr">
            <a:solidFill>
              <a:srgbClr val="FE8637">
                <a:shade val="60000"/>
                <a:satMod val="300000"/>
              </a:srgbClr>
            </a:solidFill>
            <a:prstDash val="solid"/>
          </a:ln>
          <a:effectLst/>
        </p:spPr>
      </p:cxnSp>
      <p:cxnSp>
        <p:nvCxnSpPr>
          <p:cNvPr id="37" name="Đường kết nối thẳng 21">
            <a:extLst>
              <a:ext uri="{FF2B5EF4-FFF2-40B4-BE49-F238E27FC236}">
                <a16:creationId xmlns:a16="http://schemas.microsoft.com/office/drawing/2014/main" id="{F3F9D3F0-F2F9-43E5-AAC6-51C4F936CC91}"/>
              </a:ext>
            </a:extLst>
          </p:cNvPr>
          <p:cNvCxnSpPr>
            <a:cxnSpLocks/>
          </p:cNvCxnSpPr>
          <p:nvPr/>
        </p:nvCxnSpPr>
        <p:spPr>
          <a:xfrm>
            <a:off x="8612564" y="1828800"/>
            <a:ext cx="1598236" cy="0"/>
          </a:xfrm>
          <a:prstGeom prst="line">
            <a:avLst/>
          </a:prstGeom>
          <a:noFill/>
          <a:ln w="57150" cap="flat" cmpd="sng" algn="ctr">
            <a:solidFill>
              <a:srgbClr val="FE8637">
                <a:shade val="60000"/>
                <a:satMod val="300000"/>
              </a:srgbClr>
            </a:solidFill>
            <a:prstDash val="solid"/>
          </a:ln>
          <a:effectLst/>
        </p:spPr>
      </p:cxnSp>
      <p:sp>
        <p:nvSpPr>
          <p:cNvPr id="38" name="Line 22">
            <a:extLst>
              <a:ext uri="{FF2B5EF4-FFF2-40B4-BE49-F238E27FC236}">
                <a16:creationId xmlns:a16="http://schemas.microsoft.com/office/drawing/2014/main" id="{129A085B-E08B-409A-8528-D459646E028C}"/>
              </a:ext>
            </a:extLst>
          </p:cNvPr>
          <p:cNvSpPr>
            <a:spLocks noChangeShapeType="1"/>
          </p:cNvSpPr>
          <p:nvPr/>
        </p:nvSpPr>
        <p:spPr bwMode="auto">
          <a:xfrm>
            <a:off x="10132529" y="4724401"/>
            <a:ext cx="753418" cy="0"/>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sp>
        <p:nvSpPr>
          <p:cNvPr id="39" name="Line 22">
            <a:extLst>
              <a:ext uri="{FF2B5EF4-FFF2-40B4-BE49-F238E27FC236}">
                <a16:creationId xmlns:a16="http://schemas.microsoft.com/office/drawing/2014/main" id="{AF85C7DA-9360-4609-B030-B7DC158AD050}"/>
              </a:ext>
            </a:extLst>
          </p:cNvPr>
          <p:cNvSpPr>
            <a:spLocks noChangeShapeType="1"/>
          </p:cNvSpPr>
          <p:nvPr/>
        </p:nvSpPr>
        <p:spPr bwMode="auto">
          <a:xfrm>
            <a:off x="990600" y="5410200"/>
            <a:ext cx="753418" cy="0"/>
          </a:xfrm>
          <a:prstGeom prst="line">
            <a:avLst/>
          </a:prstGeom>
          <a:noFill/>
          <a:ln w="57150">
            <a:solidFill>
              <a:srgbClr val="CC33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cxnSp>
        <p:nvCxnSpPr>
          <p:cNvPr id="40" name="Đường kết nối thẳng 21">
            <a:extLst>
              <a:ext uri="{FF2B5EF4-FFF2-40B4-BE49-F238E27FC236}">
                <a16:creationId xmlns:a16="http://schemas.microsoft.com/office/drawing/2014/main" id="{42A7CFF5-4FBA-4F20-8E9E-A08207811D83}"/>
              </a:ext>
            </a:extLst>
          </p:cNvPr>
          <p:cNvCxnSpPr>
            <a:cxnSpLocks/>
          </p:cNvCxnSpPr>
          <p:nvPr/>
        </p:nvCxnSpPr>
        <p:spPr>
          <a:xfrm>
            <a:off x="2893529" y="1828800"/>
            <a:ext cx="1737360" cy="0"/>
          </a:xfrm>
          <a:prstGeom prst="line">
            <a:avLst/>
          </a:prstGeom>
          <a:noFill/>
          <a:ln w="57150" cap="flat" cmpd="sng" algn="ctr">
            <a:solidFill>
              <a:srgbClr val="FF0000"/>
            </a:solidFill>
            <a:prstDash val="solid"/>
          </a:ln>
          <a:effectLst/>
        </p:spPr>
      </p:cxnSp>
      <p:cxnSp>
        <p:nvCxnSpPr>
          <p:cNvPr id="41" name="Đường kết nối thẳng 21">
            <a:extLst>
              <a:ext uri="{FF2B5EF4-FFF2-40B4-BE49-F238E27FC236}">
                <a16:creationId xmlns:a16="http://schemas.microsoft.com/office/drawing/2014/main" id="{E86D9BDE-6F0B-4567-8D19-E6DF60A32B3A}"/>
              </a:ext>
            </a:extLst>
          </p:cNvPr>
          <p:cNvCxnSpPr>
            <a:cxnSpLocks/>
          </p:cNvCxnSpPr>
          <p:nvPr/>
        </p:nvCxnSpPr>
        <p:spPr>
          <a:xfrm>
            <a:off x="7770329" y="1143000"/>
            <a:ext cx="1981200" cy="0"/>
          </a:xfrm>
          <a:prstGeom prst="line">
            <a:avLst/>
          </a:prstGeom>
          <a:noFill/>
          <a:ln w="57150" cap="flat" cmpd="sng" algn="ctr">
            <a:solidFill>
              <a:srgbClr val="FF0000"/>
            </a:solidFill>
            <a:prstDash val="solid"/>
          </a:ln>
          <a:effectLst/>
        </p:spPr>
      </p:cxnSp>
      <p:cxnSp>
        <p:nvCxnSpPr>
          <p:cNvPr id="42" name="Đường kết nối thẳng 21">
            <a:extLst>
              <a:ext uri="{FF2B5EF4-FFF2-40B4-BE49-F238E27FC236}">
                <a16:creationId xmlns:a16="http://schemas.microsoft.com/office/drawing/2014/main" id="{16439DFC-7A97-41F1-8103-BBD47385E705}"/>
              </a:ext>
            </a:extLst>
          </p:cNvPr>
          <p:cNvCxnSpPr>
            <a:cxnSpLocks/>
          </p:cNvCxnSpPr>
          <p:nvPr/>
        </p:nvCxnSpPr>
        <p:spPr>
          <a:xfrm>
            <a:off x="8534293" y="1828800"/>
            <a:ext cx="1598236" cy="0"/>
          </a:xfrm>
          <a:prstGeom prst="line">
            <a:avLst/>
          </a:prstGeom>
          <a:noFill/>
          <a:ln w="57150" cap="flat" cmpd="sng" algn="ctr">
            <a:solidFill>
              <a:srgbClr val="FF0000"/>
            </a:solidFill>
            <a:prstDash val="solid"/>
          </a:ln>
          <a:effectLst/>
        </p:spPr>
      </p:cxnSp>
      <p:sp>
        <p:nvSpPr>
          <p:cNvPr id="43" name="Line 22">
            <a:extLst>
              <a:ext uri="{FF2B5EF4-FFF2-40B4-BE49-F238E27FC236}">
                <a16:creationId xmlns:a16="http://schemas.microsoft.com/office/drawing/2014/main" id="{0B83A8FA-F046-4010-9BD7-508F7C6B7C01}"/>
              </a:ext>
            </a:extLst>
          </p:cNvPr>
          <p:cNvSpPr>
            <a:spLocks noChangeShapeType="1"/>
          </p:cNvSpPr>
          <p:nvPr/>
        </p:nvSpPr>
        <p:spPr bwMode="auto">
          <a:xfrm>
            <a:off x="912329" y="5410200"/>
            <a:ext cx="753418" cy="0"/>
          </a:xfrm>
          <a:prstGeom prst="line">
            <a:avLst/>
          </a:prstGeom>
          <a:noFill/>
          <a:ln w="57150">
            <a:solidFill>
              <a:srgbClr val="FF0000"/>
            </a:solidFill>
            <a:round/>
            <a:headEnd/>
            <a:tailEnd/>
          </a:ln>
        </p:spPr>
        <p:txBody>
          <a:bodyPr lIns="91307" tIns="45653" rIns="91307" bIns="45653"/>
          <a:lstStyle/>
          <a:p>
            <a:pPr marL="0" marR="0" lvl="0" indent="0" algn="l" defTabSz="913728" rtl="0" eaLnBrk="1" fontAlgn="auto" latinLnBrk="0" hangingPunct="1">
              <a:lnSpc>
                <a:spcPct val="100000"/>
              </a:lnSpc>
              <a:spcBef>
                <a:spcPts val="0"/>
              </a:spcBef>
              <a:spcAft>
                <a:spcPts val="0"/>
              </a:spcAft>
              <a:buClrTx/>
              <a:buSzTx/>
              <a:buFontTx/>
              <a:buNone/>
              <a:tabLst/>
              <a:defRPr/>
            </a:pPr>
            <a:endParaRPr kumimoji="0" lang="en-US" sz="4600" b="0" i="0" u="none" strike="noStrike" kern="0" cap="none" spc="0" normalizeH="0" baseline="0" noProof="0">
              <a:ln>
                <a:noFill/>
              </a:ln>
              <a:solidFill>
                <a:sysClr val="windowText" lastClr="000000"/>
              </a:solidFill>
              <a:effectLst/>
              <a:uLnTx/>
              <a:uFillTx/>
              <a:latin typeface="Arial" charset="0"/>
              <a:ea typeface="+mn-ea"/>
              <a:cs typeface="+mn-cs"/>
            </a:endParaRPr>
          </a:p>
        </p:txBody>
      </p:sp>
    </p:spTree>
    <p:extLst>
      <p:ext uri="{BB962C8B-B14F-4D97-AF65-F5344CB8AC3E}">
        <p14:creationId xmlns:p14="http://schemas.microsoft.com/office/powerpoint/2010/main" val="24515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8"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228600" y="3"/>
            <a:ext cx="11704320" cy="1754327"/>
          </a:xfrm>
          <a:prstGeom prst="rect">
            <a:avLst/>
          </a:prstGeom>
          <a:solidFill>
            <a:srgbClr val="FFFF00"/>
          </a:solidFill>
          <a:ln w="9525">
            <a:noFill/>
            <a:miter lim="800000"/>
            <a:headEnd/>
            <a:tailEnd/>
          </a:ln>
        </p:spPr>
        <p:txBody>
          <a:bodyPr wrap="square" lIns="91307" tIns="45653" rIns="91307" bIns="45653">
            <a:spAutoFit/>
          </a:bodyPr>
          <a:lstStyle/>
          <a:p>
            <a:pPr marL="342406" marR="0" lvl="0" indent="-342406" algn="l"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thuộc</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đoạn</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2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trả</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hỏi</a:t>
            </a:r>
            <a:r>
              <a:rPr kumimoji="0" lang="en-US" sz="5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Theo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em</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nội</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dung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bài</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thơ</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này</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5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5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14339" name="Rectangle 3"/>
          <p:cNvSpPr>
            <a:spLocks noChangeArrowheads="1"/>
          </p:cNvSpPr>
          <p:nvPr/>
        </p:nvSpPr>
        <p:spPr bwMode="auto">
          <a:xfrm>
            <a:off x="514350" y="2819400"/>
            <a:ext cx="11418570" cy="2585188"/>
          </a:xfrm>
          <a:prstGeom prst="rect">
            <a:avLst/>
          </a:prstGeom>
          <a:noFill/>
          <a:ln w="9525">
            <a:noFill/>
            <a:miter lim="800000"/>
            <a:headEnd/>
            <a:tailEnd/>
          </a:ln>
        </p:spPr>
        <p:txBody>
          <a:bodyPr lIns="91307" tIns="45653" rIns="91307" bIns="45653">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5400" b="1" i="0" u="sng"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Nội</a:t>
            </a:r>
            <a:r>
              <a:rPr kumimoji="0" lang="en-US" sz="5400" b="1" i="0" u="sng"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dung:</a:t>
            </a:r>
            <a:r>
              <a:rPr kumimoji="0" lang="en-US" sz="5400" b="1" i="0"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lang="en-US" sz="5400" b="1" dirty="0" err="1">
                <a:solidFill>
                  <a:srgbClr val="0070C0"/>
                </a:solidFill>
                <a:latin typeface="Times New Roman" pitchFamily="18" charset="0"/>
                <a:cs typeface="Times New Roman" pitchFamily="18" charset="0"/>
              </a:rPr>
              <a:t>Bài</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thơ</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khuyên</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chúng</a:t>
            </a:r>
            <a:r>
              <a:rPr lang="en-US" sz="5400" b="1" dirty="0">
                <a:solidFill>
                  <a:srgbClr val="0070C0"/>
                </a:solidFill>
                <a:latin typeface="Times New Roman" pitchFamily="18" charset="0"/>
                <a:cs typeface="Times New Roman" pitchFamily="18" charset="0"/>
              </a:rPr>
              <a:t> ta </a:t>
            </a:r>
            <a:r>
              <a:rPr lang="en-US" sz="5400" b="1" dirty="0" err="1">
                <a:solidFill>
                  <a:srgbClr val="0070C0"/>
                </a:solidFill>
                <a:latin typeface="Times New Roman" pitchFamily="18" charset="0"/>
                <a:cs typeface="Times New Roman" pitchFamily="18" charset="0"/>
              </a:rPr>
              <a:t>hãy</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cảnh</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giác</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chớ</a:t>
            </a:r>
            <a:r>
              <a:rPr lang="en-US" sz="5400" b="1" dirty="0">
                <a:solidFill>
                  <a:srgbClr val="0070C0"/>
                </a:solidFill>
                <a:latin typeface="Times New Roman" pitchFamily="18" charset="0"/>
                <a:cs typeface="Times New Roman" pitchFamily="18" charset="0"/>
              </a:rPr>
              <a:t> tin </a:t>
            </a:r>
            <a:r>
              <a:rPr lang="en-US" sz="5400" b="1" dirty="0" err="1">
                <a:solidFill>
                  <a:srgbClr val="0070C0"/>
                </a:solidFill>
                <a:latin typeface="Times New Roman" pitchFamily="18" charset="0"/>
                <a:cs typeface="Times New Roman" pitchFamily="18" charset="0"/>
              </a:rPr>
              <a:t>lời</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kẻ</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xấu</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cho</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dù</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đó</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là</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những</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lời</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ngọt</a:t>
            </a:r>
            <a:r>
              <a:rPr lang="en-US" sz="5400" b="1" dirty="0">
                <a:solidFill>
                  <a:srgbClr val="0070C0"/>
                </a:solidFill>
                <a:latin typeface="Times New Roman" pitchFamily="18" charset="0"/>
                <a:cs typeface="Times New Roman" pitchFamily="18" charset="0"/>
              </a:rPr>
              <a:t> </a:t>
            </a:r>
            <a:r>
              <a:rPr lang="en-US" sz="5400" b="1" dirty="0" err="1">
                <a:solidFill>
                  <a:srgbClr val="0070C0"/>
                </a:solidFill>
                <a:latin typeface="Times New Roman" pitchFamily="18" charset="0"/>
                <a:cs typeface="Times New Roman" pitchFamily="18" charset="0"/>
              </a:rPr>
              <a:t>ngào</a:t>
            </a:r>
            <a:r>
              <a:rPr lang="en-US" sz="5400" b="1" dirty="0">
                <a:solidFill>
                  <a:srgbClr val="0070C0"/>
                </a:solidFill>
                <a:latin typeface="Times New Roman" pitchFamily="18" charset="0"/>
                <a:cs typeface="Times New Roman" pitchFamily="18" charset="0"/>
              </a:rPr>
              <a:t>.</a:t>
            </a:r>
            <a:endParaRPr kumimoji="0" lang="en-US" sz="5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edge">
                                      <p:cBhvr>
                                        <p:cTn id="7" dur="1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15446">
            <a:off x="-645225" y="-3778015"/>
            <a:ext cx="13413842" cy="720222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83172" y="4972251"/>
            <a:ext cx="1676085" cy="189286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 y="5164433"/>
            <a:ext cx="1821279" cy="1700678"/>
          </a:xfrm>
          <a:prstGeom prst="rect">
            <a:avLst/>
          </a:prstGeom>
        </p:spPr>
      </p:pic>
      <p:grpSp>
        <p:nvGrpSpPr>
          <p:cNvPr id="5" name="Group 5"/>
          <p:cNvGrpSpPr/>
          <p:nvPr/>
        </p:nvGrpSpPr>
        <p:grpSpPr>
          <a:xfrm>
            <a:off x="1561231" y="719140"/>
            <a:ext cx="9221940" cy="1429697"/>
            <a:chOff x="0" y="66675"/>
            <a:chExt cx="18216178" cy="2859394"/>
          </a:xfrm>
        </p:grpSpPr>
        <p:sp>
          <p:nvSpPr>
            <p:cNvPr id="6" name="TextBox 6"/>
            <p:cNvSpPr txBox="1"/>
            <p:nvPr/>
          </p:nvSpPr>
          <p:spPr>
            <a:xfrm>
              <a:off x="0" y="2130979"/>
              <a:ext cx="18216178" cy="795090"/>
            </a:xfrm>
            <a:prstGeom prst="rect">
              <a:avLst/>
            </a:prstGeom>
          </p:spPr>
          <p:txBody>
            <a:bodyPr lIns="0" tIns="0" rIns="0" bIns="0" rtlCol="0" anchor="t">
              <a:spAutoFit/>
            </a:bodyPr>
            <a:lstStyle/>
            <a:p>
              <a:pPr marL="0" marR="0" lvl="0" indent="0" algn="ctr" defTabSz="614420" rtl="0" eaLnBrk="1" fontAlgn="auto" latinLnBrk="0" hangingPunct="1">
                <a:lnSpc>
                  <a:spcPts val="3058"/>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DM Sans"/>
                  <a:ea typeface="+mn-ea"/>
                  <a:cs typeface="+mn-cs"/>
                </a:rPr>
                <a:t>For a fun and productive class!</a:t>
              </a:r>
            </a:p>
          </p:txBody>
        </p:sp>
        <p:sp>
          <p:nvSpPr>
            <p:cNvPr id="7" name="TextBox 7"/>
            <p:cNvSpPr txBox="1"/>
            <p:nvPr/>
          </p:nvSpPr>
          <p:spPr>
            <a:xfrm>
              <a:off x="0" y="66675"/>
              <a:ext cx="18216178" cy="1718420"/>
            </a:xfrm>
            <a:prstGeom prst="rect">
              <a:avLst/>
            </a:prstGeom>
          </p:spPr>
          <p:txBody>
            <a:bodyPr lIns="0" tIns="0" rIns="0" bIns="0" rtlCol="0" anchor="t">
              <a:spAutoFit/>
            </a:bodyPr>
            <a:lstStyle/>
            <a:p>
              <a:pPr marL="0" marR="0" lvl="0" indent="0" algn="ctr" defTabSz="614420" rtl="0" eaLnBrk="1" fontAlgn="auto" latinLnBrk="0" hangingPunct="1">
                <a:lnSpc>
                  <a:spcPts val="6653"/>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Lazydog"/>
                <a:ea typeface="+mn-ea"/>
                <a:cs typeface="+mn-cs"/>
              </a:endParaRPr>
            </a:p>
          </p:txBody>
        </p:sp>
      </p:grpSp>
      <p:sp>
        <p:nvSpPr>
          <p:cNvPr id="13" name="Rectangle 12"/>
          <p:cNvSpPr/>
          <p:nvPr/>
        </p:nvSpPr>
        <p:spPr>
          <a:xfrm>
            <a:off x="1" y="0"/>
            <a:ext cx="12344399" cy="3046988"/>
          </a:xfrm>
          <a:prstGeom prst="rect">
            <a:avLst/>
          </a:prstGeom>
        </p:spPr>
        <p:txBody>
          <a:bodyPr wrap="square" lIns="91437" tIns="45718" rIns="91437" bIns="4571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mải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An –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đrây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thuốc</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muộn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khiến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ông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qua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sớm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hơn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hận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day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dứt</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chuyện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đó</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mãi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tận</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này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14" name="TextBox 13"/>
          <p:cNvSpPr txBox="1"/>
          <p:nvPr/>
        </p:nvSpPr>
        <p:spPr>
          <a:xfrm>
            <a:off x="1664661" y="3276600"/>
            <a:ext cx="9118511" cy="3046988"/>
          </a:xfrm>
          <a:prstGeom prst="rect">
            <a:avLst/>
          </a:prstGeom>
          <a:noFill/>
        </p:spPr>
        <p:txBody>
          <a:bodyPr wrap="square" lIns="91437" tIns="45718" rIns="91437" bIns="45718"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Vậy</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để</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bị</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ân</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hận</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day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dứt</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dằn</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vặt</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như</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An –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đrây</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ca</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cần</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thái</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như</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thế</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nào</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mọi</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công</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việc</a:t>
            </a:r>
            <a:r>
              <a:rPr kumimoji="0" lang="en-US" sz="48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endPar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4532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9030" y="643162"/>
            <a:ext cx="10206342" cy="557167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796324">
            <a:off x="-247357" y="5156983"/>
            <a:ext cx="2632780" cy="86991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304809"/>
            <a:ext cx="2334492" cy="217990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316855">
            <a:off x="9729273" y="599990"/>
            <a:ext cx="2160694" cy="679006"/>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134600" y="4754864"/>
            <a:ext cx="1898533" cy="1800091"/>
          </a:xfrm>
          <a:prstGeom prst="rect">
            <a:avLst/>
          </a:prstGeom>
        </p:spPr>
      </p:pic>
      <p:sp>
        <p:nvSpPr>
          <p:cNvPr id="11" name="Hộp_Văn_Bản 14"/>
          <p:cNvSpPr txBox="1">
            <a:spLocks noChangeArrowheads="1"/>
          </p:cNvSpPr>
          <p:nvPr/>
        </p:nvSpPr>
        <p:spPr bwMode="auto">
          <a:xfrm>
            <a:off x="1571856" y="1364055"/>
            <a:ext cx="8679606" cy="3785516"/>
          </a:xfrm>
          <a:prstGeom prst="rect">
            <a:avLst/>
          </a:prstGeom>
          <a:noFill/>
          <a:ln w="9525">
            <a:noFill/>
            <a:miter lim="800000"/>
            <a:headEnd/>
            <a:tailEnd/>
          </a:ln>
        </p:spPr>
        <p:txBody>
          <a:bodyPr wrap="square" lIns="91307" tIns="45653" rIns="91307" bIns="45653">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Mỗi</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có</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trách</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nhiệm</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xong</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ngay</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công</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việc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được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giao</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cần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nghiêm</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khắc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tự</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kiểm</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iểm</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thân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vi-VN"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để</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mắc</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lỗi</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lần</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sau</a:t>
            </a:r>
            <a:r>
              <a:rPr kumimoji="0" lang="en-US" sz="4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888720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AE7179-9E12-477B-8003-798A01650B8D}"/>
              </a:ext>
            </a:extLst>
          </p:cNvPr>
          <p:cNvSpPr>
            <a:spLocks noGrp="1"/>
          </p:cNvSpPr>
          <p:nvPr>
            <p:ph type="title"/>
          </p:nvPr>
        </p:nvSpPr>
        <p:spPr>
          <a:xfrm>
            <a:off x="1447801" y="2438400"/>
            <a:ext cx="10134599" cy="2667000"/>
          </a:xfrm>
        </p:spPr>
        <p:txBody>
          <a:bodyPr>
            <a:noAutofit/>
          </a:bodyPr>
          <a:lstStyle/>
          <a:p>
            <a:pPr algn="l"/>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Luyện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lại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toàn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trả</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lời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câu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hỏi</a:t>
            </a:r>
            <a:r>
              <a:rPr lang="en-US" sz="5400" b="1" dirty="0">
                <a:latin typeface="Times New Roman" panose="02020603050405020304" pitchFamily="18" charset="0"/>
                <a:cs typeface="Times New Roman" panose="02020603050405020304" pitchFamily="18" charset="0"/>
              </a:rPr>
              <a:t>.</a:t>
            </a:r>
            <a:br>
              <a:rPr lang="en-US"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Chuẩn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bị</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sau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Chị</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em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tôi</a:t>
            </a:r>
            <a:r>
              <a:rPr lang="en-US" sz="5400" b="1"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FA9B860D-23E4-4FE1-927B-E55AB777F8A7}"/>
              </a:ext>
            </a:extLst>
          </p:cNvPr>
          <p:cNvSpPr/>
          <p:nvPr/>
        </p:nvSpPr>
        <p:spPr>
          <a:xfrm>
            <a:off x="3314699" y="1148036"/>
            <a:ext cx="5715001" cy="1015663"/>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DẶN DÒ</a:t>
            </a:r>
          </a:p>
        </p:txBody>
      </p:sp>
    </p:spTree>
    <p:extLst>
      <p:ext uri="{BB962C8B-B14F-4D97-AF65-F5344CB8AC3E}">
        <p14:creationId xmlns:p14="http://schemas.microsoft.com/office/powerpoint/2010/main" val="854977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Plantas_0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306764"/>
            <a:ext cx="4572000" cy="355123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3" name="Picture 6" descr="Plantas_0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7687">
            <a:off x="1752600" y="381000"/>
            <a:ext cx="1066800" cy="10668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4" name="Picture 7" descr="Plantas_0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67687">
            <a:off x="1752600" y="1828800"/>
            <a:ext cx="2209800" cy="1600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5" name="Picture 8" descr="Plantas_0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257800"/>
            <a:ext cx="2819400" cy="1600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6" name="Picture 9" descr="Plantas_04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0" y="6000750"/>
            <a:ext cx="1905000" cy="8572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33800" y="2257318"/>
            <a:ext cx="8229598" cy="1938992"/>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Chúc</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các</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con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sức</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khỏe</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và</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học</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tập</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6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tốt</a:t>
            </a:r>
            <a:r>
              <a:rPr lang="en-US" sz="6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endParaRPr lang="en-US" sz="54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08174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4" descr="C:\Documents and Settings\Quoc Tuan\Desktop\App Ip\Noi dan vat cua An-dray-ca.jpg"/>
          <p:cNvPicPr>
            <a:picLocks noChangeAspect="1" noChangeArrowheads="1"/>
          </p:cNvPicPr>
          <p:nvPr/>
        </p:nvPicPr>
        <p:blipFill>
          <a:blip r:embed="rId2"/>
          <a:srcRect/>
          <a:stretch>
            <a:fillRect/>
          </a:stretch>
        </p:blipFill>
        <p:spPr bwMode="auto">
          <a:xfrm>
            <a:off x="0" y="0"/>
            <a:ext cx="12115800" cy="6707496"/>
          </a:xfrm>
          <a:prstGeom prst="rect">
            <a:avLst/>
          </a:prstGeom>
          <a:noFill/>
          <a:ln w="9525">
            <a:noFill/>
            <a:miter lim="800000"/>
            <a:headEnd/>
            <a:tailEnd/>
          </a:ln>
        </p:spPr>
      </p:pic>
      <p:sp>
        <p:nvSpPr>
          <p:cNvPr id="5" name="TextBox 4">
            <a:extLst>
              <a:ext uri="{FF2B5EF4-FFF2-40B4-BE49-F238E27FC236}">
                <a16:creationId xmlns:a16="http://schemas.microsoft.com/office/drawing/2014/main" id="{EFB9702E-AB0B-4273-9357-06016C9F3A41}"/>
              </a:ext>
            </a:extLst>
          </p:cNvPr>
          <p:cNvSpPr txBox="1"/>
          <p:nvPr/>
        </p:nvSpPr>
        <p:spPr>
          <a:xfrm>
            <a:off x="3124200" y="5784166"/>
            <a:ext cx="11468100" cy="92333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Bức</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tranh</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vẽ</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cảnh</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36EB72-A820-481A-9E5B-FCA8C85940D0}"/>
              </a:ext>
            </a:extLst>
          </p:cNvPr>
          <p:cNvSpPr>
            <a:spLocks noGrp="1"/>
          </p:cNvSpPr>
          <p:nvPr>
            <p:ph type="title"/>
          </p:nvPr>
        </p:nvSpPr>
        <p:spPr>
          <a:xfrm>
            <a:off x="1617387" y="736082"/>
            <a:ext cx="10972800" cy="1143000"/>
          </a:xfrm>
        </p:spPr>
        <p:txBody>
          <a:bodyPr/>
          <a:lstStyle/>
          <a:p>
            <a:pPr eaLnBrk="1" hangingPunct="1"/>
            <a:r>
              <a:rPr lang="en-US" altLang="en-US" b="1" dirty="0" err="1">
                <a:solidFill>
                  <a:schemeClr val="bg1"/>
                </a:solidFill>
                <a:latin typeface="HP001 4 hàng" panose="020B0603050302020204" pitchFamily="34" charset="0"/>
                <a:cs typeface="Times New Roman" panose="02020603050405020304" pitchFamily="18" charset="0"/>
              </a:rPr>
              <a:t>Thứ</a:t>
            </a:r>
            <a:r>
              <a:rPr lang="en-US" altLang="en-US" b="1" dirty="0">
                <a:solidFill>
                  <a:schemeClr val="bg1"/>
                </a:solidFill>
                <a:latin typeface="HP001 4 hàng" panose="020B0603050302020204" pitchFamily="34" charset="0"/>
                <a:cs typeface="Times New Roman" panose="02020603050405020304" pitchFamily="18" charset="0"/>
              </a:rPr>
              <a:t> </a:t>
            </a:r>
            <a:r>
              <a:rPr lang="en-US" altLang="en-US" b="1" dirty="0" err="1">
                <a:solidFill>
                  <a:schemeClr val="bg1"/>
                </a:solidFill>
                <a:latin typeface="HP001 4 hàng" panose="020B0603050302020204" pitchFamily="34" charset="0"/>
                <a:cs typeface="Times New Roman" panose="02020603050405020304" pitchFamily="18" charset="0"/>
              </a:rPr>
              <a:t>hai</a:t>
            </a:r>
            <a:r>
              <a:rPr lang="en-US" altLang="en-US" b="1" dirty="0">
                <a:solidFill>
                  <a:schemeClr val="bg1"/>
                </a:solidFill>
                <a:latin typeface="HP001 4 hàng" panose="020B0603050302020204" pitchFamily="34" charset="0"/>
                <a:cs typeface="Times New Roman" panose="02020603050405020304" pitchFamily="18" charset="0"/>
              </a:rPr>
              <a:t> </a:t>
            </a:r>
            <a:r>
              <a:rPr lang="en-US" altLang="en-US" b="1" dirty="0" err="1">
                <a:solidFill>
                  <a:schemeClr val="bg1"/>
                </a:solidFill>
                <a:latin typeface="HP001 4 hàng" panose="020B0603050302020204" pitchFamily="34" charset="0"/>
                <a:cs typeface="Times New Roman" panose="02020603050405020304" pitchFamily="18" charset="0"/>
              </a:rPr>
              <a:t>ngày</a:t>
            </a:r>
            <a:r>
              <a:rPr lang="en-US" altLang="en-US" b="1" dirty="0">
                <a:solidFill>
                  <a:schemeClr val="bg1"/>
                </a:solidFill>
                <a:latin typeface="HP001 4 hàng" panose="020B0603050302020204" pitchFamily="34" charset="0"/>
                <a:cs typeface="Times New Roman" panose="02020603050405020304" pitchFamily="18" charset="0"/>
              </a:rPr>
              <a:t> 11 </a:t>
            </a:r>
            <a:r>
              <a:rPr lang="en-US" altLang="en-US" b="1" dirty="0" err="1">
                <a:solidFill>
                  <a:schemeClr val="bg1"/>
                </a:solidFill>
                <a:latin typeface="HP001 4 hàng" panose="020B0603050302020204" pitchFamily="34" charset="0"/>
                <a:cs typeface="Times New Roman" panose="02020603050405020304" pitchFamily="18" charset="0"/>
              </a:rPr>
              <a:t>tháng</a:t>
            </a:r>
            <a:r>
              <a:rPr lang="en-US" altLang="en-US" b="1" dirty="0">
                <a:solidFill>
                  <a:schemeClr val="bg1"/>
                </a:solidFill>
                <a:latin typeface="HP001 4 hàng" panose="020B0603050302020204" pitchFamily="34" charset="0"/>
                <a:cs typeface="Times New Roman" panose="02020603050405020304" pitchFamily="18" charset="0"/>
              </a:rPr>
              <a:t> 10 </a:t>
            </a:r>
            <a:r>
              <a:rPr lang="en-US" altLang="en-US" b="1" dirty="0" err="1">
                <a:solidFill>
                  <a:schemeClr val="bg1"/>
                </a:solidFill>
                <a:latin typeface="HP001 4 hàng" panose="020B0603050302020204" pitchFamily="34" charset="0"/>
                <a:cs typeface="Times New Roman" panose="02020603050405020304" pitchFamily="18" charset="0"/>
              </a:rPr>
              <a:t>năm</a:t>
            </a:r>
            <a:r>
              <a:rPr lang="en-US" altLang="en-US" b="1" dirty="0">
                <a:solidFill>
                  <a:schemeClr val="bg1"/>
                </a:solidFill>
                <a:latin typeface="HP001 4 hàng" panose="020B0603050302020204" pitchFamily="34" charset="0"/>
                <a:cs typeface="Times New Roman" panose="02020603050405020304" pitchFamily="18" charset="0"/>
              </a:rPr>
              <a:t> 2021</a:t>
            </a:r>
          </a:p>
        </p:txBody>
      </p:sp>
      <p:cxnSp>
        <p:nvCxnSpPr>
          <p:cNvPr id="6" name="Straight Connector 5">
            <a:extLst>
              <a:ext uri="{FF2B5EF4-FFF2-40B4-BE49-F238E27FC236}">
                <a16:creationId xmlns:a16="http://schemas.microsoft.com/office/drawing/2014/main" id="{6841D6C5-7DF5-4A3F-A86B-B370CFF9582E}"/>
              </a:ext>
            </a:extLst>
          </p:cNvPr>
          <p:cNvCxnSpPr/>
          <p:nvPr/>
        </p:nvCxnSpPr>
        <p:spPr>
          <a:xfrm>
            <a:off x="990600" y="685800"/>
            <a:ext cx="0" cy="5257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268" name="TextBox 3">
            <a:extLst>
              <a:ext uri="{FF2B5EF4-FFF2-40B4-BE49-F238E27FC236}">
                <a16:creationId xmlns:a16="http://schemas.microsoft.com/office/drawing/2014/main" id="{04EBC005-4AA7-4458-B530-7C2987A53AF0}"/>
              </a:ext>
            </a:extLst>
          </p:cNvPr>
          <p:cNvSpPr txBox="1">
            <a:spLocks noChangeArrowheads="1"/>
          </p:cNvSpPr>
          <p:nvPr/>
        </p:nvSpPr>
        <p:spPr bwMode="auto">
          <a:xfrm>
            <a:off x="4386699" y="1567925"/>
            <a:ext cx="21291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None/>
              <a:defRPr/>
            </a:pPr>
            <a:r>
              <a:rPr lang="en-US" altLang="en-US" sz="4400" b="1" dirty="0" err="1">
                <a:solidFill>
                  <a:prstClr val="white"/>
                </a:solidFill>
                <a:latin typeface="HP001 4 hàng" panose="020B0603050302020204" pitchFamily="34" charset="0"/>
                <a:cs typeface="Times New Roman" panose="02020603050405020304" pitchFamily="18" charset="0"/>
              </a:rPr>
              <a:t>Tập</a:t>
            </a:r>
            <a:r>
              <a:rPr lang="en-US" altLang="en-US" sz="4400" b="1" dirty="0">
                <a:solidFill>
                  <a:prstClr val="white"/>
                </a:solidFill>
                <a:latin typeface="HP001 4 hàng" panose="020B0603050302020204" pitchFamily="34" charset="0"/>
                <a:cs typeface="Times New Roman" panose="02020603050405020304" pitchFamily="18" charset="0"/>
              </a:rPr>
              <a:t> </a:t>
            </a:r>
            <a:r>
              <a:rPr lang="en-US" altLang="en-US" sz="4400" b="1" dirty="0" err="1">
                <a:solidFill>
                  <a:prstClr val="white"/>
                </a:solidFill>
                <a:latin typeface="HP001 4 hàng" panose="020B0603050302020204" pitchFamily="34" charset="0"/>
                <a:cs typeface="Times New Roman" panose="02020603050405020304" pitchFamily="18" charset="0"/>
              </a:rPr>
              <a:t>đọc</a:t>
            </a:r>
            <a:endParaRPr lang="en-US" altLang="en-US" sz="4400" b="1" dirty="0">
              <a:solidFill>
                <a:prstClr val="white"/>
              </a:solidFill>
              <a:latin typeface="HP001 4 hàng" panose="020B0603050302020204" pitchFamily="34" charset="0"/>
              <a:cs typeface="Times New Roman" panose="02020603050405020304" pitchFamily="18" charset="0"/>
            </a:endParaRPr>
          </a:p>
        </p:txBody>
      </p:sp>
      <p:sp>
        <p:nvSpPr>
          <p:cNvPr id="11269" name="TextBox 4">
            <a:extLst>
              <a:ext uri="{FF2B5EF4-FFF2-40B4-BE49-F238E27FC236}">
                <a16:creationId xmlns:a16="http://schemas.microsoft.com/office/drawing/2014/main" id="{CE0BDE2B-94A9-4068-822C-0991E37EBEE8}"/>
              </a:ext>
            </a:extLst>
          </p:cNvPr>
          <p:cNvSpPr txBox="1">
            <a:spLocks noChangeArrowheads="1"/>
          </p:cNvSpPr>
          <p:nvPr/>
        </p:nvSpPr>
        <p:spPr bwMode="auto">
          <a:xfrm>
            <a:off x="2209800" y="2228984"/>
            <a:ext cx="732604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None/>
              <a:defRPr/>
            </a:pPr>
            <a:r>
              <a:rPr lang="en-US" altLang="en-US" sz="4400" b="1" dirty="0" err="1">
                <a:solidFill>
                  <a:srgbClr val="FFFF00"/>
                </a:solidFill>
                <a:latin typeface="HP001 4 hàng" panose="020B0603050302020204" pitchFamily="34" charset="0"/>
                <a:cs typeface="Times New Roman" panose="02020603050405020304" pitchFamily="18" charset="0"/>
              </a:rPr>
              <a:t>Nỗi</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dằn</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vặt</a:t>
            </a:r>
            <a:r>
              <a:rPr lang="en-US" altLang="en-US" sz="4400" b="1" dirty="0">
                <a:solidFill>
                  <a:srgbClr val="FFFF00"/>
                </a:solidFill>
                <a:latin typeface="HP001 4 hàng" panose="020B0603050302020204" pitchFamily="34" charset="0"/>
                <a:cs typeface="Times New Roman" panose="02020603050405020304" pitchFamily="18" charset="0"/>
              </a:rPr>
              <a:t> </a:t>
            </a:r>
            <a:r>
              <a:rPr lang="en-US" altLang="en-US" sz="4400" b="1" dirty="0" err="1">
                <a:solidFill>
                  <a:srgbClr val="FFFF00"/>
                </a:solidFill>
                <a:latin typeface="HP001 4 hàng" panose="020B0603050302020204" pitchFamily="34" charset="0"/>
                <a:cs typeface="Times New Roman" panose="02020603050405020304" pitchFamily="18" charset="0"/>
              </a:rPr>
              <a:t>của</a:t>
            </a:r>
            <a:r>
              <a:rPr lang="en-US" altLang="en-US" sz="4400" b="1" dirty="0">
                <a:solidFill>
                  <a:srgbClr val="FFFF00"/>
                </a:solidFill>
                <a:latin typeface="HP001 4 hàng" panose="020B0603050302020204" pitchFamily="34" charset="0"/>
                <a:cs typeface="Times New Roman" panose="02020603050405020304" pitchFamily="18" charset="0"/>
              </a:rPr>
              <a:t> An-</a:t>
            </a:r>
            <a:r>
              <a:rPr lang="en-US" altLang="en-US" sz="4400" b="1" dirty="0" err="1">
                <a:solidFill>
                  <a:srgbClr val="FFFF00"/>
                </a:solidFill>
                <a:latin typeface="HP001 4 hàng" panose="020B0603050302020204" pitchFamily="34" charset="0"/>
                <a:cs typeface="Times New Roman" panose="02020603050405020304" pitchFamily="18" charset="0"/>
              </a:rPr>
              <a:t>đrây</a:t>
            </a:r>
            <a:r>
              <a:rPr lang="en-US" altLang="en-US" sz="4400" b="1" dirty="0">
                <a:solidFill>
                  <a:srgbClr val="FFFF00"/>
                </a:solidFill>
                <a:latin typeface="HP001 4 hàng" panose="020B0603050302020204" pitchFamily="34" charset="0"/>
                <a:cs typeface="Times New Roman" panose="02020603050405020304" pitchFamily="18" charset="0"/>
              </a:rPr>
              <a:t>-ca</a:t>
            </a:r>
          </a:p>
        </p:txBody>
      </p:sp>
      <p:sp>
        <p:nvSpPr>
          <p:cNvPr id="11270" name="TextBox 6">
            <a:extLst>
              <a:ext uri="{FF2B5EF4-FFF2-40B4-BE49-F238E27FC236}">
                <a16:creationId xmlns:a16="http://schemas.microsoft.com/office/drawing/2014/main" id="{CC27835B-4C04-41BD-B12C-E37A1FBF8D82}"/>
              </a:ext>
            </a:extLst>
          </p:cNvPr>
          <p:cNvSpPr txBox="1">
            <a:spLocks noChangeArrowheads="1"/>
          </p:cNvSpPr>
          <p:nvPr/>
        </p:nvSpPr>
        <p:spPr bwMode="auto">
          <a:xfrm>
            <a:off x="8848482" y="5620435"/>
            <a:ext cx="32752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None/>
              <a:defRPr/>
            </a:pPr>
            <a:r>
              <a:rPr lang="en-US" altLang="en-US" sz="3600" b="1" dirty="0">
                <a:solidFill>
                  <a:prstClr val="white"/>
                </a:solidFill>
                <a:latin typeface="Times New Roman" panose="02020603050405020304" pitchFamily="18" charset="0"/>
                <a:cs typeface="Times New Roman" panose="02020603050405020304" pitchFamily="18" charset="0"/>
              </a:rPr>
              <a:t>SGK – </a:t>
            </a:r>
            <a:r>
              <a:rPr lang="en-US" altLang="en-US" sz="3600" b="1" dirty="0" err="1">
                <a:solidFill>
                  <a:prstClr val="white"/>
                </a:solidFill>
                <a:latin typeface="Times New Roman" panose="02020603050405020304" pitchFamily="18" charset="0"/>
                <a:cs typeface="Times New Roman" panose="02020603050405020304" pitchFamily="18" charset="0"/>
              </a:rPr>
              <a:t>trang</a:t>
            </a:r>
            <a:r>
              <a:rPr lang="en-US" altLang="en-US" sz="3600" b="1" dirty="0">
                <a:solidFill>
                  <a:prstClr val="white"/>
                </a:solidFill>
                <a:latin typeface="Times New Roman" panose="02020603050405020304" pitchFamily="18" charset="0"/>
                <a:cs typeface="Times New Roman" panose="02020603050405020304" pitchFamily="18" charset="0"/>
              </a:rPr>
              <a:t> 55</a:t>
            </a:r>
          </a:p>
        </p:txBody>
      </p:sp>
      <p:sp>
        <p:nvSpPr>
          <p:cNvPr id="8" name="TextBox 4">
            <a:extLst>
              <a:ext uri="{FF2B5EF4-FFF2-40B4-BE49-F238E27FC236}">
                <a16:creationId xmlns:a16="http://schemas.microsoft.com/office/drawing/2014/main" id="{B0974E3E-B675-454B-93AB-FE66E8A963D0}"/>
              </a:ext>
            </a:extLst>
          </p:cNvPr>
          <p:cNvSpPr txBox="1">
            <a:spLocks noChangeArrowheads="1"/>
          </p:cNvSpPr>
          <p:nvPr/>
        </p:nvSpPr>
        <p:spPr bwMode="auto">
          <a:xfrm>
            <a:off x="1617388" y="3581401"/>
            <a:ext cx="300082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auto">
              <a:spcBef>
                <a:spcPct val="0"/>
              </a:spcBef>
              <a:spcAft>
                <a:spcPts val="0"/>
              </a:spcAft>
              <a:buNone/>
              <a:defRPr/>
            </a:pPr>
            <a:r>
              <a:rPr lang="en-US" altLang="en-US" sz="4400" b="1" dirty="0">
                <a:solidFill>
                  <a:prstClr val="white"/>
                </a:solidFill>
                <a:latin typeface="HP001 4 hàng" panose="020B0603050302020204" pitchFamily="34" charset="0"/>
                <a:cs typeface="Times New Roman" panose="02020603050405020304" pitchFamily="18" charset="0"/>
              </a:rPr>
              <a:t>- </a:t>
            </a:r>
            <a:r>
              <a:rPr lang="en-US" altLang="en-US" sz="4400" b="1" dirty="0" err="1">
                <a:solidFill>
                  <a:prstClr val="white"/>
                </a:solidFill>
                <a:latin typeface="HP001 4 hàng" panose="020B0603050302020204" pitchFamily="34" charset="0"/>
                <a:cs typeface="Times New Roman" panose="02020603050405020304" pitchFamily="18" charset="0"/>
              </a:rPr>
              <a:t>Nội</a:t>
            </a:r>
            <a:r>
              <a:rPr lang="en-US" altLang="en-US" sz="4400" b="1" dirty="0">
                <a:solidFill>
                  <a:prstClr val="white"/>
                </a:solidFill>
                <a:latin typeface="HP001 4 hàng" panose="020B0603050302020204" pitchFamily="34" charset="0"/>
                <a:cs typeface="Times New Roman" panose="02020603050405020304" pitchFamily="18" charset="0"/>
              </a:rPr>
              <a:t> dung:</a:t>
            </a:r>
          </a:p>
        </p:txBody>
      </p:sp>
    </p:spTree>
    <p:extLst>
      <p:ext uri="{BB962C8B-B14F-4D97-AF65-F5344CB8AC3E}">
        <p14:creationId xmlns:p14="http://schemas.microsoft.com/office/powerpoint/2010/main" val="18034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673A8-2235-4884-840C-5F37C2D99A7D}"/>
              </a:ext>
            </a:extLst>
          </p:cNvPr>
          <p:cNvSpPr txBox="1"/>
          <p:nvPr/>
        </p:nvSpPr>
        <p:spPr>
          <a:xfrm>
            <a:off x="209550" y="0"/>
            <a:ext cx="11925300" cy="6001643"/>
          </a:xfrm>
          <a:prstGeom prst="rect">
            <a:avLst/>
          </a:prstGeom>
          <a:noFill/>
        </p:spPr>
        <p:txBody>
          <a:bodyPr wrap="square">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Nỗi dằn vặt của An-đrây-ca</a:t>
            </a:r>
            <a:endParaRPr lang="vi-VN"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An-đrây-ca lên 9, sống với mẹ và ông. Ông em 96 tuổi rồi nên rất yếu.</a:t>
            </a:r>
          </a:p>
          <a:p>
            <a:pPr algn="just"/>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gặp</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mấy</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đứa bạn đang chơi đá bóng rủ nhập cuộc. Chơi một lúc mới nhớ lời mẹ dặn, em vội chạy một mạch đến cửa hàng mua thuốc rồi mang v</a:t>
            </a:r>
            <a:r>
              <a:rPr lang="en-US" sz="2700" b="1" dirty="0">
                <a:latin typeface="Times New Roman" panose="02020603050405020304" pitchFamily="18" charset="0"/>
                <a:cs typeface="Times New Roman" panose="02020603050405020304" pitchFamily="18" charset="0"/>
              </a:rPr>
              <a:t>ề</a:t>
            </a:r>
            <a:r>
              <a:rPr lang="vi-VN" sz="2700" b="1" dirty="0">
                <a:latin typeface="Times New Roman" panose="02020603050405020304" pitchFamily="18" charset="0"/>
                <a:cs typeface="Times New Roman" panose="02020603050405020304" pitchFamily="18" charset="0"/>
              </a:rPr>
              <a:t> nhà.</a:t>
            </a:r>
          </a:p>
          <a:p>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Bước vào phòng ông nằm, em hoảng hốt thấy mẹ đang khóc nấc lên. Thì ra ông đã qua đời. “Chỉ vì mình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mải</a:t>
            </a:r>
            <a:r>
              <a:rPr lang="vi-VN" sz="2700" b="1" dirty="0">
                <a:latin typeface="Times New Roman" panose="02020603050405020304" pitchFamily="18" charset="0"/>
                <a:cs typeface="Times New Roman" panose="02020603050405020304" pitchFamily="18" charset="0"/>
              </a:rPr>
              <a:t> chơi bóng, mua thuốc về chậm mà ông chết.” – An-đrây-ca oà khóc và kể hết mọi chuyện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cho</a:t>
            </a:r>
            <a:r>
              <a:rPr lang="vi-VN" sz="2700" b="1" dirty="0">
                <a:latin typeface="Times New Roman" panose="02020603050405020304" pitchFamily="18" charset="0"/>
                <a:cs typeface="Times New Roman" panose="02020603050405020304" pitchFamily="18" charset="0"/>
              </a:rPr>
              <a:t> mẹ nghe. Mẹ an ủi em:</a:t>
            </a:r>
          </a:p>
          <a:p>
            <a:pPr algn="just"/>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 Không, con không có lỗi. Chẳng thuốc nào cứu nổi ông đâu. Ông đã mất từ lúc con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vừa</a:t>
            </a:r>
            <a:r>
              <a:rPr lang="vi-VN" sz="2700" b="1" dirty="0">
                <a:latin typeface="Times New Roman" panose="02020603050405020304" pitchFamily="18" charset="0"/>
                <a:cs typeface="Times New Roman" panose="02020603050405020304" pitchFamily="18" charset="0"/>
              </a:rPr>
              <a:t> ra khỏi nhà.</a:t>
            </a:r>
          </a:p>
          <a:p>
            <a:pPr algn="just"/>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lang="en-US" sz="27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FE397BC-1358-485B-B53A-E3251CD09CF0}"/>
              </a:ext>
            </a:extLst>
          </p:cNvPr>
          <p:cNvSpPr txBox="1"/>
          <p:nvPr/>
        </p:nvSpPr>
        <p:spPr>
          <a:xfrm>
            <a:off x="5257800" y="6334780"/>
            <a:ext cx="6555544" cy="52322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Theo</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 Xu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cs typeface="Times New Roman" panose="02020603050405020304" pitchFamily="18" charset="0"/>
              </a:rPr>
              <a:t>khôm</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cs typeface="Times New Roman" panose="02020603050405020304" pitchFamily="18" charset="0"/>
              </a:rPr>
              <a:t>lin</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cs typeface="Times New Roman" panose="02020603050405020304" pitchFamily="18" charset="0"/>
              </a:rPr>
              <a:t>xki</a:t>
            </a: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cs typeface="Times New Roman" panose="02020603050405020304" pitchFamily="18" charset="0"/>
            </a:endParaRPr>
          </a:p>
        </p:txBody>
      </p:sp>
      <p:sp>
        <p:nvSpPr>
          <p:cNvPr id="5" name="Hộp_Văn_Bản 4">
            <a:extLst>
              <a:ext uri="{FF2B5EF4-FFF2-40B4-BE49-F238E27FC236}">
                <a16:creationId xmlns:a16="http://schemas.microsoft.com/office/drawing/2014/main" id="{81F21654-2B7E-474C-92D9-B7C1E3F9AD1D}"/>
              </a:ext>
            </a:extLst>
          </p:cNvPr>
          <p:cNvSpPr txBox="1">
            <a:spLocks noChangeArrowheads="1"/>
          </p:cNvSpPr>
          <p:nvPr/>
        </p:nvSpPr>
        <p:spPr bwMode="auto">
          <a:xfrm>
            <a:off x="381000" y="6249408"/>
            <a:ext cx="6849794" cy="584775"/>
          </a:xfrm>
          <a:prstGeom prst="rect">
            <a:avLst/>
          </a:prstGeom>
          <a:solidFill>
            <a:srgbClr val="FFFF00"/>
          </a:solidFill>
          <a:ln w="9525">
            <a:noFill/>
            <a:miter lim="800000"/>
            <a:headEnd/>
            <a:tailEnd/>
          </a:ln>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78D9F8D-1125-4B25-A667-A0FBB050565F}"/>
              </a:ext>
            </a:extLst>
          </p:cNvPr>
          <p:cNvSpPr/>
          <p:nvPr/>
        </p:nvSpPr>
        <p:spPr>
          <a:xfrm>
            <a:off x="762000" y="533400"/>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7" name="Oval 6">
            <a:extLst>
              <a:ext uri="{FF2B5EF4-FFF2-40B4-BE49-F238E27FC236}">
                <a16:creationId xmlns:a16="http://schemas.microsoft.com/office/drawing/2014/main" id="{315E8EE1-B6EB-420A-87DF-577336E55BF5}"/>
              </a:ext>
            </a:extLst>
          </p:cNvPr>
          <p:cNvSpPr/>
          <p:nvPr/>
        </p:nvSpPr>
        <p:spPr>
          <a:xfrm>
            <a:off x="671512" y="2597150"/>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Tree>
    <p:extLst>
      <p:ext uri="{BB962C8B-B14F-4D97-AF65-F5344CB8AC3E}">
        <p14:creationId xmlns:p14="http://schemas.microsoft.com/office/powerpoint/2010/main" val="22811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D26B3D-BBC8-4419-B010-2C740DD31A00}"/>
              </a:ext>
            </a:extLst>
          </p:cNvPr>
          <p:cNvSpPr txBox="1">
            <a:spLocks/>
          </p:cNvSpPr>
          <p:nvPr/>
        </p:nvSpPr>
        <p:spPr>
          <a:xfrm>
            <a:off x="1257300" y="2057400"/>
            <a:ext cx="98298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6600" b="1" dirty="0">
                <a:solidFill>
                  <a:srgbClr val="FF0000"/>
                </a:solidFill>
                <a:latin typeface="Times New Roman" panose="02020603050405020304" pitchFamily="18" charset="0"/>
                <a:cs typeface="Times New Roman" panose="02020603050405020304" pitchFamily="18" charset="0"/>
              </a:rPr>
              <a:t>LUYỆN ĐỌC (1)</a:t>
            </a:r>
          </a:p>
        </p:txBody>
      </p:sp>
    </p:spTree>
    <p:custDataLst>
      <p:tags r:id="rId1"/>
    </p:custDataLst>
    <p:extLst>
      <p:ext uri="{BB962C8B-B14F-4D97-AF65-F5344CB8AC3E}">
        <p14:creationId xmlns:p14="http://schemas.microsoft.com/office/powerpoint/2010/main" val="1790121832"/>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0673A8-2235-4884-840C-5F37C2D99A7D}"/>
              </a:ext>
            </a:extLst>
          </p:cNvPr>
          <p:cNvSpPr txBox="1"/>
          <p:nvPr/>
        </p:nvSpPr>
        <p:spPr>
          <a:xfrm>
            <a:off x="209550" y="0"/>
            <a:ext cx="11925300" cy="644022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27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Nỗi dằn vặt của An-đrây-ca</a:t>
            </a:r>
            <a:endParaRPr kumimoji="0" lang="vi-VN"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An-đrây-ca lên 9, sống với mẹ và ông. Ông em 96 tuổi rồi nên rất yếu.</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buổi chiều, ông nói với mẹ An-đrây-ca: “Bố khó thở lắm !…” Mẹ liền bảo An-đrây-ca đi mua thuốc. Cậu bé nhanh nhẹn đi ngay, nhưng dọc đường lại</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gặp</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đứa bạn đang chơi đá bóng rủ nhập cuộc. Chơi một lúc mới nhớ lời mẹ dặn, em vội chạy một mạch đến cửa hàng mua thuốc rồi mang v</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ề</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nhà.</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Bước vào phòng ông nằm, em hoảng hốt thấy mẹ đang khóc nấc lên. Thì ra ông đã qua đời. “Chỉ vì mình</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chơi bóng, mua thuốc về chậm mà ông chết.” – An-đrây-ca oà khóc và kể hết mọi chuyện</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mẹ nghe. Mẹ an ủi 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Không, con không có lỗi. Chẳng thuốc nào cứu nổi ông đâu. Ông đã mất từ lúc con</a:t>
            </a: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vừa</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khỏi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endParaRPr kumimoji="0" lang="en-US" sz="27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FE397BC-1358-485B-B53A-E3251CD09CF0}"/>
              </a:ext>
            </a:extLst>
          </p:cNvPr>
          <p:cNvSpPr txBox="1"/>
          <p:nvPr/>
        </p:nvSpPr>
        <p:spPr>
          <a:xfrm>
            <a:off x="5257800" y="6334780"/>
            <a:ext cx="6555544" cy="523220"/>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Theo</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Xu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khôm</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lin</a:t>
            </a:r>
            <a:r>
              <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rPr>
              <a:t> - </a:t>
            </a:r>
            <a:r>
              <a:rPr kumimoji="0" lang="en-US" sz="2800" b="1" i="0" u="none" strike="noStrike" kern="1200" cap="none" spc="0" normalizeH="0" baseline="0" noProof="0" dirty="0" err="1">
                <a:ln>
                  <a:noFill/>
                </a:ln>
                <a:solidFill>
                  <a:srgbClr val="0033CC"/>
                </a:solidFill>
                <a:effectLst/>
                <a:uLnTx/>
                <a:uFillTx/>
                <a:latin typeface="Times New Roman" panose="02020603050405020304" pitchFamily="18" charset="0"/>
                <a:ea typeface="+mn-ea"/>
                <a:cs typeface="Times New Roman" panose="02020603050405020304" pitchFamily="18" charset="0"/>
              </a:rPr>
              <a:t>xki</a:t>
            </a:r>
            <a:endParaRPr kumimoji="0" lang="en-US" sz="28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6" name="Oval 5">
            <a:extLst>
              <a:ext uri="{FF2B5EF4-FFF2-40B4-BE49-F238E27FC236}">
                <a16:creationId xmlns:a16="http://schemas.microsoft.com/office/drawing/2014/main" id="{678D9F8D-1125-4B25-A667-A0FBB050565F}"/>
              </a:ext>
            </a:extLst>
          </p:cNvPr>
          <p:cNvSpPr/>
          <p:nvPr/>
        </p:nvSpPr>
        <p:spPr>
          <a:xfrm>
            <a:off x="685800" y="457200"/>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7" name="Oval 6">
            <a:extLst>
              <a:ext uri="{FF2B5EF4-FFF2-40B4-BE49-F238E27FC236}">
                <a16:creationId xmlns:a16="http://schemas.microsoft.com/office/drawing/2014/main" id="{315E8EE1-B6EB-420A-87DF-577336E55BF5}"/>
              </a:ext>
            </a:extLst>
          </p:cNvPr>
          <p:cNvSpPr/>
          <p:nvPr/>
        </p:nvSpPr>
        <p:spPr>
          <a:xfrm>
            <a:off x="709606" y="2978150"/>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Tree>
    <p:extLst>
      <p:ext uri="{BB962C8B-B14F-4D97-AF65-F5344CB8AC3E}">
        <p14:creationId xmlns:p14="http://schemas.microsoft.com/office/powerpoint/2010/main" val="275266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4" name="Text Box 12"/>
          <p:cNvSpPr txBox="1">
            <a:spLocks noChangeArrowheads="1"/>
          </p:cNvSpPr>
          <p:nvPr/>
        </p:nvSpPr>
        <p:spPr bwMode="auto">
          <a:xfrm>
            <a:off x="4572000" y="506160"/>
            <a:ext cx="3352800"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fontAlgn="auto">
              <a:spcBef>
                <a:spcPct val="50000"/>
              </a:spcBef>
              <a:spcAft>
                <a:spcPts val="0"/>
              </a:spcAft>
              <a:defRPr/>
            </a:pPr>
            <a:r>
              <a:rPr lang="en-US" sz="4800" b="1" dirty="0" err="1">
                <a:solidFill>
                  <a:srgbClr val="FF0066"/>
                </a:solidFill>
                <a:latin typeface="Times New Roman" pitchFamily="18" charset="0"/>
                <a:cs typeface="Times New Roman" pitchFamily="18" charset="0"/>
              </a:rPr>
              <a:t>Luyện</a:t>
            </a:r>
            <a:r>
              <a:rPr lang="en-US" sz="4800" b="1" dirty="0">
                <a:solidFill>
                  <a:srgbClr val="FF0066"/>
                </a:solidFill>
                <a:latin typeface="Times New Roman" pitchFamily="18" charset="0"/>
                <a:cs typeface="Times New Roman" pitchFamily="18" charset="0"/>
              </a:rPr>
              <a:t> </a:t>
            </a:r>
            <a:r>
              <a:rPr lang="en-US" sz="4800" b="1" dirty="0" err="1">
                <a:solidFill>
                  <a:srgbClr val="FF0066"/>
                </a:solidFill>
                <a:latin typeface="Times New Roman" pitchFamily="18" charset="0"/>
                <a:cs typeface="Times New Roman" pitchFamily="18" charset="0"/>
              </a:rPr>
              <a:t>đọc</a:t>
            </a:r>
            <a:endParaRPr lang="en-US" sz="4800" b="1" dirty="0">
              <a:solidFill>
                <a:srgbClr val="FF0066"/>
              </a:solidFill>
              <a:latin typeface="Times New Roman" pitchFamily="18" charset="0"/>
              <a:cs typeface="Times New Roman" pitchFamily="18" charset="0"/>
            </a:endParaRPr>
          </a:p>
        </p:txBody>
      </p:sp>
      <p:sp>
        <p:nvSpPr>
          <p:cNvPr id="16" name="Text Box 10">
            <a:extLst>
              <a:ext uri="{FF2B5EF4-FFF2-40B4-BE49-F238E27FC236}">
                <a16:creationId xmlns:a16="http://schemas.microsoft.com/office/drawing/2014/main" id="{C43C02B0-E2B8-412E-B6EE-1287F73B4108}"/>
              </a:ext>
            </a:extLst>
          </p:cNvPr>
          <p:cNvSpPr txBox="1">
            <a:spLocks noChangeArrowheads="1"/>
          </p:cNvSpPr>
          <p:nvPr/>
        </p:nvSpPr>
        <p:spPr bwMode="auto">
          <a:xfrm>
            <a:off x="4025705" y="1443042"/>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An-</a:t>
            </a:r>
            <a:r>
              <a:rPr lang="en-US" altLang="en-US" sz="4000" b="1" dirty="0" err="1">
                <a:cs typeface="Times New Roman" panose="02020603050405020304" pitchFamily="18" charset="0"/>
              </a:rPr>
              <a:t>đrây</a:t>
            </a:r>
            <a:r>
              <a:rPr lang="en-US" altLang="en-US" sz="4000" b="1" dirty="0">
                <a:cs typeface="Times New Roman" panose="02020603050405020304" pitchFamily="18" charset="0"/>
              </a:rPr>
              <a:t>-ca</a:t>
            </a:r>
          </a:p>
        </p:txBody>
      </p:sp>
      <p:sp>
        <p:nvSpPr>
          <p:cNvPr id="18" name="Text Box 11">
            <a:extLst>
              <a:ext uri="{FF2B5EF4-FFF2-40B4-BE49-F238E27FC236}">
                <a16:creationId xmlns:a16="http://schemas.microsoft.com/office/drawing/2014/main" id="{F9C1FB3A-FAB3-47DF-A908-26FFF8E4E63F}"/>
              </a:ext>
            </a:extLst>
          </p:cNvPr>
          <p:cNvSpPr txBox="1">
            <a:spLocks noChangeArrowheads="1"/>
          </p:cNvSpPr>
          <p:nvPr/>
        </p:nvSpPr>
        <p:spPr bwMode="auto">
          <a:xfrm>
            <a:off x="4038600" y="2230210"/>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t>
            </a:r>
            <a:r>
              <a:rPr lang="en-US" altLang="en-US" sz="4000" b="1" dirty="0" err="1">
                <a:cs typeface="Times New Roman" panose="02020603050405020304" pitchFamily="18" charset="0"/>
              </a:rPr>
              <a:t>nhập</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cuộc</a:t>
            </a:r>
            <a:endParaRPr lang="en-US" altLang="en-US" sz="4000" b="1" dirty="0">
              <a:cs typeface="Times New Roman" panose="02020603050405020304" pitchFamily="18" charset="0"/>
            </a:endParaRPr>
          </a:p>
        </p:txBody>
      </p:sp>
      <p:sp>
        <p:nvSpPr>
          <p:cNvPr id="19" name="Text Box 12">
            <a:extLst>
              <a:ext uri="{FF2B5EF4-FFF2-40B4-BE49-F238E27FC236}">
                <a16:creationId xmlns:a16="http://schemas.microsoft.com/office/drawing/2014/main" id="{E940808E-5357-410B-B96F-A487E88950FF}"/>
              </a:ext>
            </a:extLst>
          </p:cNvPr>
          <p:cNvSpPr txBox="1">
            <a:spLocks noChangeArrowheads="1"/>
          </p:cNvSpPr>
          <p:nvPr/>
        </p:nvSpPr>
        <p:spPr bwMode="auto">
          <a:xfrm>
            <a:off x="4016326" y="2885217"/>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a:cs typeface="Times New Roman" panose="02020603050405020304" pitchFamily="18" charset="0"/>
              </a:rPr>
              <a:t> hoảng hốt</a:t>
            </a:r>
          </a:p>
        </p:txBody>
      </p:sp>
      <p:sp>
        <p:nvSpPr>
          <p:cNvPr id="20" name="Text Box 13">
            <a:extLst>
              <a:ext uri="{FF2B5EF4-FFF2-40B4-BE49-F238E27FC236}">
                <a16:creationId xmlns:a16="http://schemas.microsoft.com/office/drawing/2014/main" id="{42DBAED6-E205-46A0-8887-DC22352DEAB0}"/>
              </a:ext>
            </a:extLst>
          </p:cNvPr>
          <p:cNvSpPr txBox="1">
            <a:spLocks noChangeArrowheads="1"/>
          </p:cNvSpPr>
          <p:nvPr/>
        </p:nvSpPr>
        <p:spPr bwMode="auto">
          <a:xfrm>
            <a:off x="4002845" y="3565962"/>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t>
            </a:r>
            <a:r>
              <a:rPr lang="en-US" altLang="en-US" sz="4000" b="1" dirty="0" err="1">
                <a:cs typeface="Times New Roman" panose="02020603050405020304" pitchFamily="18" charset="0"/>
              </a:rPr>
              <a:t>khóc</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nấc</a:t>
            </a:r>
            <a:endParaRPr lang="en-US" altLang="en-US" sz="4000" b="1" dirty="0">
              <a:cs typeface="Times New Roman" panose="02020603050405020304" pitchFamily="18" charset="0"/>
            </a:endParaRPr>
          </a:p>
        </p:txBody>
      </p:sp>
      <p:sp>
        <p:nvSpPr>
          <p:cNvPr id="21" name="Text Box 14">
            <a:extLst>
              <a:ext uri="{FF2B5EF4-FFF2-40B4-BE49-F238E27FC236}">
                <a16:creationId xmlns:a16="http://schemas.microsoft.com/office/drawing/2014/main" id="{C6759C1C-7A71-42A8-A48F-38C03829A4B0}"/>
              </a:ext>
            </a:extLst>
          </p:cNvPr>
          <p:cNvSpPr txBox="1">
            <a:spLocks noChangeArrowheads="1"/>
          </p:cNvSpPr>
          <p:nvPr/>
        </p:nvSpPr>
        <p:spPr bwMode="auto">
          <a:xfrm>
            <a:off x="3991708" y="4091422"/>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t>
            </a:r>
            <a:r>
              <a:rPr lang="en-US" altLang="en-US" sz="4000" b="1" dirty="0" err="1">
                <a:cs typeface="Times New Roman" panose="02020603050405020304" pitchFamily="18" charset="0"/>
              </a:rPr>
              <a:t>oà</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khóc</a:t>
            </a:r>
            <a:endParaRPr lang="en-US" altLang="en-US" sz="4000" b="1" dirty="0">
              <a:cs typeface="Times New Roman" panose="02020603050405020304" pitchFamily="18" charset="0"/>
            </a:endParaRPr>
          </a:p>
        </p:txBody>
      </p:sp>
      <p:sp>
        <p:nvSpPr>
          <p:cNvPr id="22" name="Text Box 15">
            <a:extLst>
              <a:ext uri="{FF2B5EF4-FFF2-40B4-BE49-F238E27FC236}">
                <a16:creationId xmlns:a16="http://schemas.microsoft.com/office/drawing/2014/main" id="{5F8A7374-FCE2-4632-9B6F-5CBC4BD0D0C8}"/>
              </a:ext>
            </a:extLst>
          </p:cNvPr>
          <p:cNvSpPr txBox="1">
            <a:spLocks noChangeArrowheads="1"/>
          </p:cNvSpPr>
          <p:nvPr/>
        </p:nvSpPr>
        <p:spPr bwMode="auto">
          <a:xfrm>
            <a:off x="4016326" y="4778352"/>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t>
            </a:r>
            <a:r>
              <a:rPr lang="en-US" altLang="en-US" sz="4000" b="1" dirty="0" err="1">
                <a:cs typeface="Times New Roman" panose="02020603050405020304" pitchFamily="18" charset="0"/>
              </a:rPr>
              <a:t>dằn</a:t>
            </a:r>
            <a:r>
              <a:rPr lang="en-US" altLang="en-US" sz="4000" b="1" dirty="0">
                <a:cs typeface="Times New Roman" panose="02020603050405020304" pitchFamily="18" charset="0"/>
              </a:rPr>
              <a:t> </a:t>
            </a:r>
            <a:r>
              <a:rPr lang="en-US" altLang="en-US" sz="4000" b="1" dirty="0" err="1">
                <a:cs typeface="Times New Roman" panose="02020603050405020304" pitchFamily="18" charset="0"/>
              </a:rPr>
              <a:t>vặt</a:t>
            </a:r>
            <a:endParaRPr lang="en-US" altLang="en-US" sz="4000" b="1" dirty="0">
              <a:cs typeface="Times New Roman" panose="02020603050405020304" pitchFamily="18" charset="0"/>
            </a:endParaRPr>
          </a:p>
        </p:txBody>
      </p:sp>
      <p:sp>
        <p:nvSpPr>
          <p:cNvPr id="23" name="Text Box 16">
            <a:extLst>
              <a:ext uri="{FF2B5EF4-FFF2-40B4-BE49-F238E27FC236}">
                <a16:creationId xmlns:a16="http://schemas.microsoft.com/office/drawing/2014/main" id="{464972B2-66F4-4B31-8B3F-D56018ECA753}"/>
              </a:ext>
            </a:extLst>
          </p:cNvPr>
          <p:cNvSpPr txBox="1">
            <a:spLocks noChangeArrowheads="1"/>
          </p:cNvSpPr>
          <p:nvPr/>
        </p:nvSpPr>
        <p:spPr bwMode="auto">
          <a:xfrm>
            <a:off x="3991708" y="5573682"/>
            <a:ext cx="388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buFontTx/>
              <a:buChar char="•"/>
            </a:pPr>
            <a:r>
              <a:rPr lang="en-US" altLang="en-US" sz="4000" b="1" dirty="0">
                <a:cs typeface="Times New Roman" panose="02020603050405020304" pitchFamily="18" charset="0"/>
              </a:rPr>
              <a:t> </a:t>
            </a:r>
            <a:r>
              <a:rPr lang="en-US" altLang="en-US" sz="4000" b="1" dirty="0" err="1">
                <a:cs typeface="Times New Roman" panose="02020603050405020304" pitchFamily="18" charset="0"/>
              </a:rPr>
              <a:t>cứu</a:t>
            </a:r>
            <a:endParaRPr lang="en-US" altLang="en-US" sz="4000" b="1"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7801217"/>
      </p:ext>
    </p:extLst>
  </p:cSld>
  <p:clrMapOvr>
    <a:masterClrMapping/>
  </p:clrMapOvr>
  <mc:AlternateContent xmlns:mc="http://schemas.openxmlformats.org/markup-compatibility/2006" xmlns:p14="http://schemas.microsoft.com/office/powerpoint/2010/main">
    <mc:Choice Requires="p14">
      <p:transition spd="slow" p14:dur="2000" advTm="25843"/>
    </mc:Choice>
    <mc:Fallback xmlns="">
      <p:transition spd="slow" advTm="25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1000" fill="hold"/>
                                        <p:tgtEl>
                                          <p:spTgt spid="18"/>
                                        </p:tgtEl>
                                        <p:attrNameLst>
                                          <p:attrName>ppt_y</p:attrName>
                                        </p:attrNameLst>
                                      </p:cBhvr>
                                      <p:tavLst>
                                        <p:tav tm="0">
                                          <p:val>
                                            <p:strVal val="#ppt_y"/>
                                          </p:val>
                                        </p:tav>
                                        <p:tav tm="100000">
                                          <p:val>
                                            <p:strVal val="#ppt_y"/>
                                          </p:val>
                                        </p:tav>
                                      </p:tavLst>
                                    </p:anim>
                                    <p:anim calcmode="lin" valueType="num">
                                      <p:cBhvr>
                                        <p:cTn id="18"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10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9"/>
                                        </p:tgtEl>
                                        <p:attrNameLst>
                                          <p:attrName>ppt_y</p:attrName>
                                        </p:attrNameLst>
                                      </p:cBhvr>
                                      <p:tavLst>
                                        <p:tav tm="0">
                                          <p:val>
                                            <p:strVal val="#ppt_y"/>
                                          </p:val>
                                        </p:tav>
                                        <p:tav tm="100000">
                                          <p:val>
                                            <p:strVal val="#ppt_y"/>
                                          </p:val>
                                        </p:tav>
                                      </p:tavLst>
                                    </p:anim>
                                    <p:anim calcmode="lin" valueType="num">
                                      <p:cBhvr>
                                        <p:cTn id="27"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gtEl>
                                        <p:attrNameLst>
                                          <p:attrName>ppt_y</p:attrName>
                                        </p:attrNameLst>
                                      </p:cBhvr>
                                      <p:tavLst>
                                        <p:tav tm="0">
                                          <p:val>
                                            <p:strVal val="#ppt_y"/>
                                          </p:val>
                                        </p:tav>
                                        <p:tav tm="100000">
                                          <p:val>
                                            <p:strVal val="#ppt_y"/>
                                          </p:val>
                                        </p:tav>
                                      </p:tavLst>
                                    </p:anim>
                                    <p:anim calcmode="lin" valueType="num">
                                      <p:cBhvr>
                                        <p:cTn id="3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1"/>
                                        </p:tgtEl>
                                        <p:attrNameLst>
                                          <p:attrName>style.visibility</p:attrName>
                                        </p:attrNameLst>
                                      </p:cBhvr>
                                      <p:to>
                                        <p:strVal val="visible"/>
                                      </p:to>
                                    </p:set>
                                    <p:anim calcmode="lin" valueType="num">
                                      <p:cBhvr>
                                        <p:cTn id="4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1"/>
                                        </p:tgtEl>
                                        <p:attrNameLst>
                                          <p:attrName>ppt_y</p:attrName>
                                        </p:attrNameLst>
                                      </p:cBhvr>
                                      <p:tavLst>
                                        <p:tav tm="0">
                                          <p:val>
                                            <p:strVal val="#ppt_y"/>
                                          </p:val>
                                        </p:tav>
                                        <p:tav tm="100000">
                                          <p:val>
                                            <p:strVal val="#ppt_y"/>
                                          </p:val>
                                        </p:tav>
                                      </p:tavLst>
                                    </p:anim>
                                    <p:anim calcmode="lin" valueType="num">
                                      <p:cBhvr>
                                        <p:cTn id="4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23"/>
                                        </p:tgtEl>
                                        <p:attrNameLst>
                                          <p:attrName>ppt_y</p:attrName>
                                        </p:attrNameLst>
                                      </p:cBhvr>
                                      <p:tavLst>
                                        <p:tav tm="0">
                                          <p:val>
                                            <p:strVal val="#ppt_y"/>
                                          </p:val>
                                        </p:tav>
                                        <p:tav tm="100000">
                                          <p:val>
                                            <p:strVal val="#ppt_y"/>
                                          </p:val>
                                        </p:tav>
                                      </p:tavLst>
                                    </p:anim>
                                    <p:anim calcmode="lin" valueType="num">
                                      <p:cBhvr>
                                        <p:cTn id="6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1.3|12"/>
</p:tagLst>
</file>

<file path=ppt/tags/tag2.xml><?xml version="1.0" encoding="utf-8"?>
<p:tagLst xmlns:a="http://schemas.openxmlformats.org/drawingml/2006/main" xmlns:r="http://schemas.openxmlformats.org/officeDocument/2006/relationships" xmlns:p="http://schemas.openxmlformats.org/presentationml/2006/main">
  <p:tag name="TIMING" val="|6.9|1.7|1.4|2"/>
</p:tagLst>
</file>

<file path=ppt/tags/tag3.xml><?xml version="1.0" encoding="utf-8"?>
<p:tagLst xmlns:a="http://schemas.openxmlformats.org/drawingml/2006/main" xmlns:r="http://schemas.openxmlformats.org/officeDocument/2006/relationships" xmlns:p="http://schemas.openxmlformats.org/presentationml/2006/main">
  <p:tag name="TIMING" val="|2.7|1.3|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ỹ thuật">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ỹ thuật">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tudent Choice Board for Middle School by Slidesgo">
  <a:themeElements>
    <a:clrScheme name="Simple Light">
      <a:dk1>
        <a:srgbClr val="D1C747"/>
      </a:dk1>
      <a:lt1>
        <a:srgbClr val="FFFFFF"/>
      </a:lt1>
      <a:dk2>
        <a:srgbClr val="595959"/>
      </a:dk2>
      <a:lt2>
        <a:srgbClr val="EEEEEE"/>
      </a:lt2>
      <a:accent1>
        <a:srgbClr val="C5E8E7"/>
      </a:accent1>
      <a:accent2>
        <a:srgbClr val="E04B5D"/>
      </a:accent2>
      <a:accent3>
        <a:srgbClr val="E9DD4B"/>
      </a:accent3>
      <a:accent4>
        <a:srgbClr val="4CA5A0"/>
      </a:accent4>
      <a:accent5>
        <a:srgbClr val="DB6571"/>
      </a:accent5>
      <a:accent6>
        <a:srgbClr val="277C74"/>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65D6CA-D2C2-4691-9A78-98C9438BC548}">
  <ds:schemaRefs>
    <ds:schemaRef ds:uri="http://schemas.microsoft.com/sharepoint/v3/contenttype/forms"/>
  </ds:schemaRefs>
</ds:datastoreItem>
</file>

<file path=customXml/itemProps2.xml><?xml version="1.0" encoding="utf-8"?>
<ds:datastoreItem xmlns:ds="http://schemas.openxmlformats.org/officeDocument/2006/customXml" ds:itemID="{0BCF2525-EEAA-4659-AAD5-2557E66717CB}">
  <ds:schemaRefs>
    <ds:schemaRef ds:uri="http://purl.org/dc/terms/"/>
    <ds:schemaRef ds:uri="http://schemas.openxmlformats.org/package/2006/metadata/core-properties"/>
    <ds:schemaRef ds:uri="http://purl.org/dc/dcmitype/"/>
    <ds:schemaRef ds:uri="http://schemas.microsoft.com/office/infopath/2007/PartnerControls"/>
    <ds:schemaRef ds:uri="56568334-b38c-437c-9116-9209b71f020d"/>
    <ds:schemaRef ds:uri="http://purl.org/dc/elements/1.1/"/>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84FCD707-EC1D-4011-B420-C3CF524F0F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Oriel</Template>
  <TotalTime>1325</TotalTime>
  <Words>1194</Words>
  <Application>Microsoft Office PowerPoint</Application>
  <PresentationFormat>Custom</PresentationFormat>
  <Paragraphs>138</Paragraphs>
  <Slides>33</Slides>
  <Notes>3</Notes>
  <HiddenSlides>0</HiddenSlides>
  <MMClips>1</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33</vt:i4>
      </vt:variant>
    </vt:vector>
  </HeadingPairs>
  <TitlesOfParts>
    <vt:vector size="58" baseType="lpstr">
      <vt:lpstr>SimSun</vt:lpstr>
      <vt:lpstr>.VnTimeH</vt:lpstr>
      <vt:lpstr>Amatic SC</vt:lpstr>
      <vt:lpstr>Arial</vt:lpstr>
      <vt:lpstr>Arial Black</vt:lpstr>
      <vt:lpstr>Cabin</vt:lpstr>
      <vt:lpstr>Calibri</vt:lpstr>
      <vt:lpstr>Calibri Light</vt:lpstr>
      <vt:lpstr>Century Schoolbook</vt:lpstr>
      <vt:lpstr>DM Sans</vt:lpstr>
      <vt:lpstr>HP001 4 hàng</vt:lpstr>
      <vt:lpstr>inpin heiti</vt:lpstr>
      <vt:lpstr>Lazydog</vt:lpstr>
      <vt:lpstr>Times New Roman</vt:lpstr>
      <vt:lpstr>Wingdings</vt:lpstr>
      <vt:lpstr>Wingdings 2</vt:lpstr>
      <vt:lpstr>Oriel</vt:lpstr>
      <vt:lpstr>3_Office Theme</vt:lpstr>
      <vt:lpstr>Office Theme</vt:lpstr>
      <vt:lpstr>1_Oriel</vt:lpstr>
      <vt:lpstr>第一PPT，www.1ppt.com</vt:lpstr>
      <vt:lpstr>Office 主题​​</vt:lpstr>
      <vt:lpstr>1_Student Choice Board for Middle School by Slidesgo</vt:lpstr>
      <vt:lpstr>6_Office Theme</vt:lpstr>
      <vt:lpstr>5_Office Theme</vt:lpstr>
      <vt:lpstr>PowerPoint Presentation</vt:lpstr>
      <vt:lpstr>PowerPoint Presentation</vt:lpstr>
      <vt:lpstr>PowerPoint Presentation</vt:lpstr>
      <vt:lpstr>PowerPoint Presentation</vt:lpstr>
      <vt:lpstr>Thứ hai ngày 11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vt:lpstr>
      <vt:lpstr>PowerPoint Presentation</vt:lpstr>
      <vt:lpstr>PowerPoint Presentation</vt:lpstr>
      <vt:lpstr>PowerPoint Presentation</vt:lpstr>
      <vt:lpstr>PowerPoint Presentation</vt:lpstr>
      <vt:lpstr>PowerPoint Presentation</vt:lpstr>
      <vt:lpstr>- Luyện đọc lại toàn bài và trả lời các câu hỏi. - Chuẩn bị bài sau: Chị em tôi.</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527</cp:revision>
  <dcterms:created xsi:type="dcterms:W3CDTF">2014-08-25T14:59:45Z</dcterms:created>
  <dcterms:modified xsi:type="dcterms:W3CDTF">2021-10-10T15:56:22Z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ies>
</file>